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1" r:id="rId5"/>
    <p:sldId id="259" r:id="rId6"/>
    <p:sldId id="258" r:id="rId7"/>
    <p:sldId id="260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18252-09C3-4041-8580-DF1BEB35A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AD4E4F-FE1D-4722-86F8-77B88BF4E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5B2555-0A9E-4647-9C8B-C9E5F941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F7F4F0-14EC-4A2E-A2B7-A3934ABE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BBBF6-6889-4817-9565-29E9A28E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74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BA7FD-FCFF-40BF-B7EC-51892DE1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0800D5-0104-41C2-8C9F-C95C72530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60B32B-04C3-4E23-A62F-E6A4B238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4D774-F82E-4462-B8D5-4F2C2B94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F08DB-05DA-43B2-BEF1-CBE61F70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6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D6E7FB-675F-4FFD-A55F-33370D20A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002667-3ABA-4D52-9745-4B8F52768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C3C35-EDF3-4A74-89E1-7130891E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0C0D55-63E9-4286-8786-FD1015F1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EDC0EC-1943-427F-9B85-55FDBA26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06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44588-96E3-46ED-AA9B-E78C3A49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50FA0B-2541-49A9-BC6A-0CD569A36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F96A92-94EE-4738-8DC4-4476352DB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7BB9A-44C3-4DD5-BCED-4D69BCCF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6D2B5-804A-4B2B-81A4-2A530998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3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F1A4C-DE0A-47D0-A097-8A0A8922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9BABF2-DB64-4EB7-B063-7548D3985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B58C7A-7B67-451B-86F8-F8F79952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E539B-8627-43A3-8BEC-E74B0259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CC94D-2512-4897-AEC4-5A215AA6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00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00EA6-56F3-4138-951C-FC519D87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1B08E-8CE2-4A81-8836-53820E20E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DCE80C-4847-426D-AC92-06174837C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035E0B-1699-41FD-8913-31B28190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1ABAE9-1B4B-4387-A821-9FEF15E7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F1762C-FF7C-4A4E-BFE3-06BC6D99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19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4A958-7FB5-4852-80DF-C143888A1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AC9CB-BD5C-470F-A43B-5D42DAE4F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3D7702-B454-4C36-A38A-4F9548BF6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CA1210-22A6-41A8-8164-B7DA2D480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D71912-977D-4501-B4CD-52505F1CB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576E1E-B920-49F0-9ABC-B432B511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F5CB67-EBD1-4CAC-A2AF-12937243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4B9417-70C6-4B78-8EA1-99AB418A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06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DF8B3-4609-4F3A-9486-6350325E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83D7B3-658B-4242-AA20-4094538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647615-58B4-4E77-901C-95E93479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EA6C05-CB33-4F4F-A740-076368F0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5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0BA441-5E4C-4E81-A3C5-6602AB98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A7B23C-1950-42DB-BB45-58AD9408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5F4FEA-ECC0-4BC8-8D94-93E7073F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0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60A87-4165-4F16-9856-A5257FA60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CA96F-72B9-49AD-9147-113E1CDEE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4AD0B6-3C5B-4467-A6CA-C8D6FF447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D54D00-0EF1-4BCA-B9C7-B2DC2FA2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403BA-410D-4737-8981-E68C7A70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B0B61-BCAF-480A-B310-C2EEAF2C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05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90FDF-665D-4555-8956-638CC31F1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6600C8-B884-40F0-8C57-1F82019EB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B986BC-9198-4BD9-BCF5-D1F39B988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5C0FF2-2E88-46BD-85E8-46B97DE2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D7F07-E2B3-4D23-809E-880620B2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57BAF7-3BAB-4BA6-AC0E-13DB19D4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8CCBFE-3FAD-4833-8CBF-8BC0DCF4D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F75703-C09B-4FFD-9B4C-7A6009CD3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1803B1-9C15-4EF4-809B-C5837B791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358FD-DAE3-422B-99FD-BBD3EDE35CB3}" type="datetimeFigureOut">
              <a:rPr lang="ko-KR" altLang="en-US" smtClean="0"/>
              <a:t>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5BE35-7329-4F52-8F94-0D29D492C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9D635-A46E-4763-AE53-719A25ED7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09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ist.gov-dooray.com/share/drive-files/m1olidaukdr7.clBWzda0QMmTPxJDFumAjQ" TargetMode="External"/><Relationship Id="rId2" Type="http://schemas.openxmlformats.org/officeDocument/2006/relationships/hyperlink" Target="https://github.com/cid2rrrr/DRUMMM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DBEFD-898C-4439-AE7A-83E988973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청음지능 인수인계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87BC44-BA29-4CA2-8BC3-ED4FF8088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80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/>
              <a:t>onset_novelty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Onset</a:t>
            </a:r>
            <a:r>
              <a:rPr lang="ko-KR" altLang="en-US" dirty="0"/>
              <a:t>과 관련된 함수들이 담김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Fundamentals of Music Processing</a:t>
            </a:r>
            <a:br>
              <a:rPr lang="en-US" altLang="ko-KR" dirty="0"/>
            </a:br>
            <a:r>
              <a:rPr lang="en-US" altLang="ko-KR" dirty="0"/>
              <a:t>Using Python and </a:t>
            </a:r>
            <a:r>
              <a:rPr lang="en-US" altLang="ko-KR" dirty="0" err="1"/>
              <a:t>Jupyter</a:t>
            </a:r>
            <a:r>
              <a:rPr lang="en-US" altLang="ko-KR" dirty="0"/>
              <a:t> Notebooks </a:t>
            </a:r>
            <a:r>
              <a:rPr lang="ko-KR" altLang="en-US" dirty="0"/>
              <a:t>도서 참조 </a:t>
            </a:r>
            <a:r>
              <a:rPr lang="en-US" altLang="ko-KR" dirty="0"/>
              <a:t>(</a:t>
            </a:r>
            <a:r>
              <a:rPr lang="ko-KR" altLang="en-US" dirty="0"/>
              <a:t>분실된 것으로 추정</a:t>
            </a:r>
            <a:r>
              <a:rPr lang="en-US" altLang="ko-KR" dirty="0"/>
              <a:t>)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3232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pyaudio_index_list</a:t>
            </a:r>
            <a:endParaRPr lang="en-US" altLang="ko-KR" dirty="0"/>
          </a:p>
          <a:p>
            <a:pPr lvl="1"/>
            <a:r>
              <a:rPr lang="ko-KR" altLang="en-US" dirty="0"/>
              <a:t>사용할 녹음 장치의 </a:t>
            </a:r>
            <a:r>
              <a:rPr lang="en-US" altLang="ko-KR" dirty="0"/>
              <a:t>index</a:t>
            </a:r>
            <a:r>
              <a:rPr lang="ko-KR" altLang="en-US" dirty="0"/>
              <a:t>를 찾기 위해 사용하면 됨</a:t>
            </a:r>
            <a:endParaRPr lang="en-US" altLang="ko-KR" dirty="0"/>
          </a:p>
          <a:p>
            <a:pPr lvl="1"/>
            <a:r>
              <a:rPr lang="en-US" altLang="ko-KR" dirty="0" err="1"/>
              <a:t>Pyaudio</a:t>
            </a:r>
            <a:r>
              <a:rPr lang="ko-KR" altLang="en-US" dirty="0"/>
              <a:t>로 녹음 시 </a:t>
            </a:r>
            <a:r>
              <a:rPr lang="en-US" altLang="ko-KR" dirty="0" err="1"/>
              <a:t>paramete</a:t>
            </a:r>
            <a:r>
              <a:rPr lang="ko-KR" altLang="en-US" dirty="0"/>
              <a:t>로 주어지는 </a:t>
            </a:r>
            <a:r>
              <a:rPr lang="en-US" altLang="ko-KR" dirty="0" err="1"/>
              <a:t>input_device_index</a:t>
            </a:r>
            <a:r>
              <a:rPr lang="ko-KR" altLang="en-US" dirty="0"/>
              <a:t>에 해당 장치의 </a:t>
            </a:r>
            <a:r>
              <a:rPr lang="en-US" altLang="ko-KR" dirty="0"/>
              <a:t>index</a:t>
            </a:r>
            <a:r>
              <a:rPr lang="ko-KR" altLang="en-US" dirty="0"/>
              <a:t>값을 넣어주면 됨</a:t>
            </a:r>
            <a:endParaRPr lang="en-US" altLang="ko-KR" dirty="0"/>
          </a:p>
          <a:p>
            <a:pPr lvl="1"/>
            <a:r>
              <a:rPr lang="en-US" altLang="ko-KR" dirty="0"/>
              <a:t>DRUM.py </a:t>
            </a:r>
            <a:r>
              <a:rPr lang="ko-KR" altLang="en-US" dirty="0"/>
              <a:t>의 </a:t>
            </a:r>
            <a:r>
              <a:rPr lang="en-US" altLang="ko-KR" dirty="0"/>
              <a:t>54</a:t>
            </a:r>
            <a:r>
              <a:rPr lang="ko-KR" altLang="en-US" dirty="0"/>
              <a:t>번째 줄을 수정함으로 </a:t>
            </a:r>
            <a:r>
              <a:rPr lang="en-US" altLang="ko-KR" dirty="0"/>
              <a:t>default </a:t>
            </a:r>
            <a:r>
              <a:rPr lang="ko-KR" altLang="en-US" dirty="0"/>
              <a:t>값 변경 가능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7056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Module/</a:t>
            </a:r>
            <a:r>
              <a:rPr lang="en-US" altLang="ko-KR" dirty="0" err="1"/>
              <a:t>real_time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init</a:t>
            </a:r>
            <a:endParaRPr lang="en-US" altLang="ko-KR" dirty="0"/>
          </a:p>
          <a:p>
            <a:pPr lvl="1"/>
            <a:r>
              <a:rPr lang="en-US" altLang="ko-KR" dirty="0"/>
              <a:t>subprocess</a:t>
            </a:r>
            <a:r>
              <a:rPr lang="ko-KR" altLang="en-US" dirty="0"/>
              <a:t>와 </a:t>
            </a:r>
            <a:r>
              <a:rPr lang="en-US" altLang="ko-KR" dirty="0"/>
              <a:t>thread</a:t>
            </a:r>
            <a:r>
              <a:rPr lang="ko-KR" altLang="en-US" dirty="0"/>
              <a:t>로 자식 프로세스를 운영하여 실시간으로 동작하는 것처럼 보이게끔 만듦</a:t>
            </a:r>
            <a:endParaRPr lang="en-US" altLang="ko-KR" dirty="0"/>
          </a:p>
          <a:p>
            <a:pPr lvl="1"/>
            <a:r>
              <a:rPr lang="ko-KR" altLang="en-US" dirty="0"/>
              <a:t>녹음이 시작된 후 </a:t>
            </a:r>
            <a:r>
              <a:rPr lang="en-US" altLang="ko-KR" dirty="0"/>
              <a:t>q</a:t>
            </a:r>
            <a:r>
              <a:rPr lang="ko-KR" altLang="en-US" dirty="0"/>
              <a:t>를 입력 시 프로세스 종료</a:t>
            </a:r>
            <a:endParaRPr lang="en-US" altLang="ko-KR" dirty="0"/>
          </a:p>
          <a:p>
            <a:pPr lvl="2"/>
            <a:r>
              <a:rPr lang="ko-KR" altLang="en-US" dirty="0"/>
              <a:t>오류 및 경고는 전부 무시해도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3950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Module/</a:t>
            </a:r>
            <a:r>
              <a:rPr lang="en-US" altLang="ko-KR" dirty="0" err="1"/>
              <a:t>real_time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chop</a:t>
            </a:r>
          </a:p>
          <a:p>
            <a:pPr lvl="1"/>
            <a:r>
              <a:rPr lang="ko-KR" altLang="en-US" dirty="0"/>
              <a:t>녹음되고 있는 음원 파일을 계속해서 </a:t>
            </a:r>
            <a:r>
              <a:rPr lang="ko-KR" altLang="en-US" dirty="0" err="1"/>
              <a:t>읽어들이며</a:t>
            </a:r>
            <a:r>
              <a:rPr lang="ko-KR" altLang="en-US" dirty="0"/>
              <a:t> </a:t>
            </a:r>
            <a:r>
              <a:rPr lang="en-US" altLang="ko-KR" dirty="0"/>
              <a:t>onset</a:t>
            </a:r>
            <a:r>
              <a:rPr lang="ko-KR" altLang="en-US" dirty="0"/>
              <a:t>을 감지함</a:t>
            </a:r>
            <a:endParaRPr lang="en-US" altLang="ko-KR" dirty="0"/>
          </a:p>
          <a:p>
            <a:pPr lvl="1"/>
            <a:r>
              <a:rPr lang="ko-KR" altLang="en-US" dirty="0"/>
              <a:t>감지된 </a:t>
            </a:r>
            <a:r>
              <a:rPr lang="en-US" altLang="ko-KR" dirty="0"/>
              <a:t>onset</a:t>
            </a:r>
            <a:r>
              <a:rPr lang="ko-KR" altLang="en-US" dirty="0"/>
              <a:t>이 </a:t>
            </a:r>
            <a:r>
              <a:rPr lang="en-US" altLang="ko-KR" dirty="0"/>
              <a:t>5</a:t>
            </a:r>
            <a:r>
              <a:rPr lang="ko-KR" altLang="en-US" dirty="0"/>
              <a:t>개 이상일 시</a:t>
            </a:r>
            <a:r>
              <a:rPr lang="en-US" altLang="ko-KR" dirty="0"/>
              <a:t>, </a:t>
            </a:r>
            <a:r>
              <a:rPr lang="ko-KR" altLang="en-US" dirty="0"/>
              <a:t>뒤 </a:t>
            </a:r>
            <a:r>
              <a:rPr lang="en-US" altLang="ko-KR" dirty="0"/>
              <a:t>2</a:t>
            </a:r>
            <a:r>
              <a:rPr lang="ko-KR" altLang="en-US" dirty="0"/>
              <a:t>개를 제외한 나머지 </a:t>
            </a:r>
            <a:r>
              <a:rPr lang="en-US" altLang="ko-KR" dirty="0"/>
              <a:t>onset</a:t>
            </a:r>
            <a:r>
              <a:rPr lang="ko-KR" altLang="en-US" dirty="0"/>
              <a:t>을 통해 음원을 잘라내고 멜 </a:t>
            </a:r>
            <a:r>
              <a:rPr lang="ko-KR" altLang="en-US" dirty="0" err="1"/>
              <a:t>스팩트로그램</a:t>
            </a:r>
            <a:r>
              <a:rPr lang="ko-KR" altLang="en-US" dirty="0"/>
              <a:t> 이미지를 생성</a:t>
            </a:r>
            <a:endParaRPr lang="en-US" altLang="ko-KR" dirty="0"/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개를 제외하는 이유는 잘려지는 소리의 안정성을 위해서임</a:t>
            </a:r>
            <a:endParaRPr lang="en-US" altLang="ko-KR" dirty="0"/>
          </a:p>
          <a:p>
            <a:pPr lvl="1"/>
            <a:r>
              <a:rPr lang="ko-KR" altLang="en-US" dirty="0"/>
              <a:t>새로 추가된 </a:t>
            </a:r>
            <a:r>
              <a:rPr lang="en-US" altLang="ko-KR" dirty="0"/>
              <a:t>onset</a:t>
            </a:r>
            <a:r>
              <a:rPr lang="ko-KR" altLang="en-US" dirty="0"/>
              <a:t>이 </a:t>
            </a:r>
            <a:r>
              <a:rPr lang="en-US" altLang="ko-KR" dirty="0"/>
              <a:t>5</a:t>
            </a:r>
            <a:r>
              <a:rPr lang="ko-KR" altLang="en-US" dirty="0"/>
              <a:t>개 미만으로 유지될 시에도 일정 시간 후에 작업이 이루어 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51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Module/</a:t>
            </a:r>
            <a:r>
              <a:rPr lang="en-US" altLang="ko-KR" dirty="0" err="1"/>
              <a:t>real_time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receive</a:t>
            </a:r>
          </a:p>
          <a:p>
            <a:pPr lvl="1"/>
            <a:r>
              <a:rPr lang="ko-KR" altLang="en-US" dirty="0"/>
              <a:t>생성된 이미지를 </a:t>
            </a:r>
            <a:r>
              <a:rPr lang="en-US" altLang="ko-KR" dirty="0"/>
              <a:t>./data </a:t>
            </a:r>
            <a:r>
              <a:rPr lang="ko-KR" altLang="en-US" dirty="0"/>
              <a:t>디렉토리로 옮겨</a:t>
            </a:r>
            <a:r>
              <a:rPr lang="en-US" altLang="ko-KR" dirty="0"/>
              <a:t>, </a:t>
            </a:r>
            <a:r>
              <a:rPr lang="ko-KR" altLang="en-US" dirty="0"/>
              <a:t>일부 데이터의 누락</a:t>
            </a:r>
            <a:r>
              <a:rPr lang="en-US" altLang="ko-KR" dirty="0"/>
              <a:t>/</a:t>
            </a:r>
            <a:r>
              <a:rPr lang="ko-KR" altLang="en-US" dirty="0"/>
              <a:t>중복을 방지하게끔 만들어 둠</a:t>
            </a:r>
            <a:endParaRPr lang="en-US" altLang="ko-KR" dirty="0"/>
          </a:p>
          <a:p>
            <a:pPr lvl="2"/>
            <a:r>
              <a:rPr lang="en-US" altLang="ko-KR" dirty="0"/>
              <a:t>./data </a:t>
            </a:r>
            <a:r>
              <a:rPr lang="ko-KR" altLang="en-US" dirty="0"/>
              <a:t>디렉토리로 옮겨진 이미지는 결과물 생성 후 자동으로 삭제 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CNN </a:t>
            </a:r>
            <a:r>
              <a:rPr lang="ko-KR" altLang="en-US" dirty="0"/>
              <a:t>모델만을 통해</a:t>
            </a:r>
            <a:r>
              <a:rPr lang="en-US" altLang="ko-KR" dirty="0"/>
              <a:t> </a:t>
            </a:r>
            <a:r>
              <a:rPr lang="ko-KR" altLang="en-US" dirty="0"/>
              <a:t>클래스를 분류하고</a:t>
            </a:r>
            <a:r>
              <a:rPr lang="en-US" altLang="ko-KR" dirty="0"/>
              <a:t>, txt </a:t>
            </a:r>
            <a:r>
              <a:rPr lang="ko-KR" altLang="en-US" dirty="0"/>
              <a:t>파일이 없을 시 생성</a:t>
            </a:r>
            <a:r>
              <a:rPr lang="en-US" altLang="ko-KR" dirty="0"/>
              <a:t>, </a:t>
            </a:r>
            <a:r>
              <a:rPr lang="ko-KR" altLang="en-US" dirty="0"/>
              <a:t>있을 시 추가하여 결과를 계속 축적함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6078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Module/</a:t>
            </a:r>
            <a:r>
              <a:rPr lang="en-US" altLang="ko-KR" dirty="0" err="1"/>
              <a:t>real_time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record</a:t>
            </a:r>
          </a:p>
          <a:p>
            <a:pPr lvl="1"/>
            <a:r>
              <a:rPr lang="en-US" altLang="ko-KR" dirty="0"/>
              <a:t>Keyboard </a:t>
            </a:r>
            <a:r>
              <a:rPr lang="en-US" altLang="ko-KR" dirty="0" err="1"/>
              <a:t>Inturrupt</a:t>
            </a:r>
            <a:r>
              <a:rPr lang="en-US" altLang="ko-KR" dirty="0"/>
              <a:t> </a:t>
            </a:r>
            <a:r>
              <a:rPr lang="ko-KR" altLang="en-US" dirty="0"/>
              <a:t>발생 전까지 음원을 녹음함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4364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알려진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실시간 출력 과정에서 같은 연주에 대해 </a:t>
            </a:r>
            <a:r>
              <a:rPr lang="en-US" altLang="ko-KR" sz="2000" dirty="0"/>
              <a:t>onset</a:t>
            </a:r>
            <a:r>
              <a:rPr lang="ko-KR" altLang="en-US" sz="2000" dirty="0"/>
              <a:t> 값이 다르게 측정되어</a:t>
            </a:r>
            <a:r>
              <a:rPr lang="en-US" altLang="ko-KR" sz="2000" dirty="0"/>
              <a:t>,</a:t>
            </a:r>
            <a:r>
              <a:rPr lang="ko-KR" altLang="en-US" sz="2000" dirty="0"/>
              <a:t> 매우 짧은 시간에 같은 악기가 두 번 잡히는 경우가 있음</a:t>
            </a:r>
            <a:endParaRPr lang="en-US" altLang="ko-KR" sz="2000" dirty="0"/>
          </a:p>
          <a:p>
            <a:pPr lvl="1"/>
            <a:r>
              <a:rPr lang="ko-KR" altLang="en-US" sz="1800" dirty="0"/>
              <a:t>음원을 </a:t>
            </a:r>
            <a:r>
              <a:rPr lang="ko-KR" altLang="en-US" sz="1800" dirty="0" err="1"/>
              <a:t>읽어들일</a:t>
            </a:r>
            <a:r>
              <a:rPr lang="ko-KR" altLang="en-US" sz="1800" dirty="0"/>
              <a:t> 때</a:t>
            </a:r>
            <a:r>
              <a:rPr lang="en-US" altLang="ko-KR" sz="1800" dirty="0"/>
              <a:t>, </a:t>
            </a:r>
            <a:r>
              <a:rPr lang="ko-KR" altLang="en-US" sz="1800" dirty="0"/>
              <a:t>시간을 단축하기 위해 앞쪽의 불필요한 부분을 </a:t>
            </a:r>
            <a:r>
              <a:rPr lang="en-US" altLang="ko-KR" sz="1800" dirty="0" err="1"/>
              <a:t>offse</a:t>
            </a:r>
            <a:r>
              <a:rPr lang="ko-KR" altLang="en-US" sz="1800" dirty="0"/>
              <a:t>으로 잘라내며 읽는데</a:t>
            </a:r>
            <a:r>
              <a:rPr lang="en-US" altLang="ko-KR" sz="1800" dirty="0"/>
              <a:t>, </a:t>
            </a:r>
            <a:r>
              <a:rPr lang="ko-KR" altLang="en-US" sz="1800" dirty="0"/>
              <a:t>이렇게 잘라낸 후 </a:t>
            </a:r>
            <a:r>
              <a:rPr lang="en-US" altLang="ko-KR" sz="1800" dirty="0"/>
              <a:t>normalize-onset detection </a:t>
            </a:r>
            <a:r>
              <a:rPr lang="ko-KR" altLang="en-US" sz="1800" dirty="0"/>
              <a:t>과정에서 미세한 차이가 발생하는 것으로 보임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실시간 생성은 </a:t>
            </a:r>
            <a:r>
              <a:rPr lang="ko-KR" altLang="en-US" sz="2000" dirty="0" err="1"/>
              <a:t>청크</a:t>
            </a:r>
            <a:r>
              <a:rPr lang="ko-KR" altLang="en-US" sz="2000" dirty="0"/>
              <a:t> 단위로 동작을 생성하기 때문에 </a:t>
            </a:r>
            <a:r>
              <a:rPr lang="ko-KR" altLang="en-US" sz="2000" dirty="0" err="1"/>
              <a:t>청크</a:t>
            </a:r>
            <a:r>
              <a:rPr lang="en-US" altLang="ko-KR" sz="2000" dirty="0"/>
              <a:t>-</a:t>
            </a:r>
            <a:r>
              <a:rPr lang="ko-KR" altLang="en-US" sz="2000" dirty="0" err="1"/>
              <a:t>청크</a:t>
            </a:r>
            <a:r>
              <a:rPr lang="ko-KR" altLang="en-US" sz="2000" dirty="0"/>
              <a:t> 간 손 매핑에 문제가 생길 가능성 있음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0846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설치 전 새로운 </a:t>
            </a:r>
            <a:r>
              <a:rPr lang="en-US" altLang="ko-KR" dirty="0" err="1"/>
              <a:t>Conda</a:t>
            </a:r>
            <a:r>
              <a:rPr lang="en-US" altLang="ko-KR" dirty="0"/>
              <a:t> </a:t>
            </a:r>
            <a:r>
              <a:rPr lang="ko-KR" altLang="en-US" dirty="0"/>
              <a:t>환경 생성 추천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git clone </a:t>
            </a:r>
            <a:r>
              <a:rPr lang="en-US" altLang="ko-KR" dirty="0">
                <a:hlinkClick r:id="rId2"/>
              </a:rPr>
              <a:t>https://github.com/cid2rrrr/DRUMMM.git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/>
              <a:t>혹은 직접 다운로드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cd DRUMMM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python3 –m pip</a:t>
            </a:r>
            <a:r>
              <a:rPr lang="ko-KR" altLang="en-US" dirty="0"/>
              <a:t> </a:t>
            </a:r>
            <a:r>
              <a:rPr lang="en-US" altLang="ko-KR" dirty="0"/>
              <a:t>install -r ./requirements/requirements.txt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/>
              <a:t>필요시 </a:t>
            </a:r>
            <a:r>
              <a:rPr lang="en-US" altLang="ko-KR" dirty="0"/>
              <a:t>pip install </a:t>
            </a:r>
            <a:r>
              <a:rPr lang="en-US" altLang="ko-KR" dirty="0" err="1"/>
              <a:t>numpy</a:t>
            </a:r>
            <a:r>
              <a:rPr lang="en-US" altLang="ko-KR" dirty="0"/>
              <a:t>==1.19.2 </a:t>
            </a:r>
            <a:r>
              <a:rPr lang="ko-KR" altLang="en-US" dirty="0"/>
              <a:t>추가 입력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hlinkClick r:id="rId3"/>
              </a:rPr>
              <a:t>https://kist.gov-dooray.com/share/drive-files/m1olidaukdr7.clBWzda0QMmTPxJDFumAjQ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위 파일 다운로드</a:t>
            </a:r>
            <a:r>
              <a:rPr lang="en-US" altLang="ko-KR" dirty="0"/>
              <a:t>/</a:t>
            </a:r>
            <a:r>
              <a:rPr lang="ko-KR" altLang="en-US" dirty="0"/>
              <a:t>압축해제 후 프로젝트 내 </a:t>
            </a:r>
            <a:r>
              <a:rPr lang="en-US" altLang="ko-KR" dirty="0"/>
              <a:t>.</a:t>
            </a:r>
            <a:r>
              <a:rPr lang="en-US" altLang="ko-KR" dirty="0" err="1"/>
              <a:t>ckpt</a:t>
            </a:r>
            <a:r>
              <a:rPr lang="en-US" altLang="ko-KR" dirty="0"/>
              <a:t>/ </a:t>
            </a:r>
            <a:r>
              <a:rPr lang="ko-KR" altLang="en-US" dirty="0"/>
              <a:t>폴더 및 가중치 파일 붙여넣기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!!! </a:t>
            </a:r>
            <a:r>
              <a:rPr lang="ko-KR" altLang="en-US" dirty="0"/>
              <a:t>공유기간 만료 전 백업 필요 </a:t>
            </a:r>
            <a:r>
              <a:rPr lang="en-US" altLang="ko-KR" dirty="0"/>
              <a:t>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34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</a:t>
            </a:r>
            <a:r>
              <a:rPr lang="en-US" altLang="ko-KR" dirty="0"/>
              <a:t>(pip </a:t>
            </a:r>
            <a:r>
              <a:rPr lang="ko-KR" altLang="en-US" dirty="0"/>
              <a:t>오류 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시스템 환경 변수 </a:t>
            </a:r>
            <a:r>
              <a:rPr lang="en-US" altLang="ko-KR" dirty="0"/>
              <a:t>Path</a:t>
            </a:r>
            <a:r>
              <a:rPr lang="ko-KR" altLang="en-US" dirty="0"/>
              <a:t>에 아래 세 항목 추가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C:\[Conda Directory]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C:\[Conda Directory]\Scripts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C:\[Conda Directory]\Library\bin</a:t>
            </a:r>
          </a:p>
        </p:txBody>
      </p:sp>
    </p:spTree>
    <p:extLst>
      <p:ext uri="{BB962C8B-B14F-4D97-AF65-F5344CB8AC3E}">
        <p14:creationId xmlns:p14="http://schemas.microsoft.com/office/powerpoint/2010/main" val="57894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디렉토리</a:t>
            </a:r>
            <a:r>
              <a:rPr lang="en-US" altLang="ko-KR" dirty="0"/>
              <a:t>/</a:t>
            </a:r>
            <a:r>
              <a:rPr lang="ko-KR" altLang="en-US" dirty="0"/>
              <a:t>파일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modules/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실행에 필요한 코드가 담겨있음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/>
              <a:t>imsi</a:t>
            </a:r>
            <a:r>
              <a:rPr lang="en-US" altLang="ko-KR" dirty="0"/>
              <a:t>/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잘려진 음원과 음원의 멜 </a:t>
            </a:r>
            <a:r>
              <a:rPr lang="ko-KR" altLang="en-US" dirty="0" err="1"/>
              <a:t>스펙트로그램이</a:t>
            </a:r>
            <a:r>
              <a:rPr lang="ko-KR" altLang="en-US" dirty="0"/>
              <a:t> 담기는 곳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data/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실시간 동작 중 데이터가 섞이는 것을 방지하기 위해 잠시 옮겨지는 곳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.</a:t>
            </a:r>
            <a:r>
              <a:rPr lang="en-US" altLang="ko-KR" dirty="0" err="1"/>
              <a:t>vscode</a:t>
            </a:r>
            <a:r>
              <a:rPr lang="en-US" altLang="ko-KR" dirty="0"/>
              <a:t>/</a:t>
            </a:r>
            <a:r>
              <a:rPr lang="en-US" altLang="ko-KR" dirty="0" err="1"/>
              <a:t>launch.json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내에서 컴파일 시 참조되는 파일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필요 시 </a:t>
            </a:r>
            <a:r>
              <a:rPr lang="en-US" altLang="ko-KR" dirty="0"/>
              <a:t>“</a:t>
            </a:r>
            <a:r>
              <a:rPr lang="en-US" altLang="ko-KR" dirty="0" err="1"/>
              <a:t>args</a:t>
            </a:r>
            <a:r>
              <a:rPr lang="en-US" altLang="ko-KR" dirty="0"/>
              <a:t>” </a:t>
            </a:r>
            <a:r>
              <a:rPr lang="ko-KR" altLang="en-US" dirty="0"/>
              <a:t>항목에 </a:t>
            </a:r>
            <a:r>
              <a:rPr lang="en-US" altLang="ko-KR" dirty="0"/>
              <a:t>parser </a:t>
            </a:r>
            <a:r>
              <a:rPr lang="ko-KR" altLang="en-US" dirty="0"/>
              <a:t>를 넣으면 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.</a:t>
            </a:r>
            <a:r>
              <a:rPr lang="en-US" altLang="ko-KR" dirty="0" err="1"/>
              <a:t>ckpt</a:t>
            </a:r>
            <a:r>
              <a:rPr lang="en-US" altLang="ko-KR" dirty="0"/>
              <a:t>/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모델의 가중치를 </a:t>
            </a:r>
            <a:r>
              <a:rPr lang="ko-KR" altLang="en-US" dirty="0" err="1"/>
              <a:t>저장해놓은</a:t>
            </a:r>
            <a:r>
              <a:rPr lang="ko-KR" altLang="en-US" dirty="0"/>
              <a:t> 디렉토리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breaks.wav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테스트용 드럼 연주 음원</a:t>
            </a:r>
          </a:p>
        </p:txBody>
      </p:sp>
    </p:spTree>
    <p:extLst>
      <p:ext uri="{BB962C8B-B14F-4D97-AF65-F5344CB8AC3E}">
        <p14:creationId xmlns:p14="http://schemas.microsoft.com/office/powerpoint/2010/main" val="283296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사용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517779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python DRUM.py 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녹음을 받은 후 </a:t>
            </a:r>
            <a:r>
              <a:rPr lang="en-US" altLang="ko-KR" dirty="0"/>
              <a:t>bpm</a:t>
            </a:r>
            <a:r>
              <a:rPr lang="ko-KR" altLang="en-US" dirty="0"/>
              <a:t>정보를 사용하여 악보를 생성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실행까지 대기시간이 필요하고</a:t>
            </a:r>
            <a:r>
              <a:rPr lang="en-US" altLang="ko-KR" dirty="0"/>
              <a:t>, </a:t>
            </a:r>
            <a:r>
              <a:rPr lang="ko-KR" altLang="en-US" dirty="0"/>
              <a:t>각종 경고문이 나오니</a:t>
            </a:r>
            <a:endParaRPr lang="en-US" altLang="ko-KR" dirty="0"/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ko-KR" dirty="0"/>
              <a:t>"Press 'q' to stop recording."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ko-KR" altLang="en-US" dirty="0"/>
              <a:t>가 화면에 출력되는 것을 </a:t>
            </a:r>
            <a:r>
              <a:rPr lang="ko-KR" altLang="en-US" dirty="0" err="1"/>
              <a:t>주의깊게</a:t>
            </a:r>
            <a:r>
              <a:rPr lang="ko-KR" altLang="en-US" dirty="0"/>
              <a:t> 확인할 필요가 있음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Q</a:t>
            </a:r>
            <a:r>
              <a:rPr lang="ko-KR" altLang="en-US" dirty="0"/>
              <a:t>를 </a:t>
            </a:r>
            <a:r>
              <a:rPr lang="en-US" altLang="ko-KR" dirty="0"/>
              <a:t>‘</a:t>
            </a:r>
            <a:r>
              <a:rPr lang="ko-KR" altLang="en-US" dirty="0"/>
              <a:t>누르면 즉시</a:t>
            </a:r>
            <a:r>
              <a:rPr lang="en-US" altLang="ko-KR" dirty="0"/>
              <a:t>’ </a:t>
            </a:r>
            <a:r>
              <a:rPr lang="ko-KR" altLang="en-US" dirty="0"/>
              <a:t>녹음이 중지되고 음원 처리가 시작됨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python DRUM.py --</a:t>
            </a:r>
            <a:r>
              <a:rPr lang="en-US" altLang="ko-KR" dirty="0" err="1"/>
              <a:t>real_time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실시간으로 녹음을 받으며 악보를 생성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Bpm</a:t>
            </a:r>
            <a:r>
              <a:rPr lang="ko-KR" altLang="en-US" dirty="0"/>
              <a:t>정보 및 </a:t>
            </a:r>
            <a:r>
              <a:rPr lang="en-US" altLang="ko-KR" dirty="0" err="1"/>
              <a:t>rnn</a:t>
            </a:r>
            <a:r>
              <a:rPr lang="ko-KR" altLang="en-US" dirty="0"/>
              <a:t>은 사용할 수 없음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실행까지 대기시간이 필요하고</a:t>
            </a:r>
            <a:r>
              <a:rPr lang="en-US" altLang="ko-KR" dirty="0"/>
              <a:t>, </a:t>
            </a:r>
            <a:r>
              <a:rPr lang="ko-KR" altLang="en-US" dirty="0"/>
              <a:t>각종 경고문이 나오니</a:t>
            </a:r>
            <a:endParaRPr lang="en-US" altLang="ko-KR" dirty="0"/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ko-KR" dirty="0"/>
              <a:t>Recording Started.  Type 'q' to Terminate.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ko-KR" altLang="en-US" dirty="0"/>
              <a:t>가 화면에 출력되는 것을 </a:t>
            </a:r>
            <a:r>
              <a:rPr lang="ko-KR" altLang="en-US" dirty="0" err="1"/>
              <a:t>주의깊게</a:t>
            </a:r>
            <a:r>
              <a:rPr lang="ko-KR" altLang="en-US" dirty="0"/>
              <a:t> 확인할 필요가 있음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Q</a:t>
            </a:r>
            <a:r>
              <a:rPr lang="ko-KR" altLang="en-US" dirty="0"/>
              <a:t>를 입력하고 </a:t>
            </a:r>
            <a:r>
              <a:rPr lang="en-US" altLang="ko-KR" dirty="0"/>
              <a:t>‘</a:t>
            </a:r>
            <a:r>
              <a:rPr lang="ko-KR" altLang="en-US" dirty="0" err="1"/>
              <a:t>엔터를</a:t>
            </a:r>
            <a:r>
              <a:rPr lang="ko-KR" altLang="en-US" dirty="0"/>
              <a:t> 치면</a:t>
            </a:r>
            <a:r>
              <a:rPr lang="en-US" altLang="ko-KR" dirty="0"/>
              <a:t>’ </a:t>
            </a:r>
            <a:r>
              <a:rPr lang="ko-KR" altLang="en-US" dirty="0"/>
              <a:t>모든 프로세스가 중지됨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python DRUM.py --wav “filename.wav”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filename.wav </a:t>
            </a:r>
            <a:r>
              <a:rPr lang="ko-KR" altLang="en-US" dirty="0"/>
              <a:t>파일을 분석하여 악보를 생성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출력 또한 해당 파일의 이름을 따라 감 </a:t>
            </a:r>
            <a:r>
              <a:rPr lang="en-US" altLang="ko-KR" dirty="0"/>
              <a:t>(filename.txt / filename.mid)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python DRUM.py --</a:t>
            </a:r>
            <a:r>
              <a:rPr lang="en-US" altLang="ko-KR" dirty="0" err="1"/>
              <a:t>create_midi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midi</a:t>
            </a:r>
            <a:r>
              <a:rPr lang="ko-KR" altLang="en-US" dirty="0"/>
              <a:t>파일을 생성함</a:t>
            </a:r>
          </a:p>
        </p:txBody>
      </p:sp>
    </p:spTree>
    <p:extLst>
      <p:ext uri="{BB962C8B-B14F-4D97-AF65-F5344CB8AC3E}">
        <p14:creationId xmlns:p14="http://schemas.microsoft.com/office/powerpoint/2010/main" val="259457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Parser </a:t>
            </a:r>
            <a:r>
              <a:rPr lang="ko-KR" altLang="en-US" dirty="0"/>
              <a:t>옵션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330"/>
            <a:ext cx="10515600" cy="5360669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use_rnn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음원에서 악보를 만들 때</a:t>
            </a:r>
            <a:r>
              <a:rPr lang="en-US" altLang="ko-KR" dirty="0"/>
              <a:t>, RNN</a:t>
            </a:r>
            <a:r>
              <a:rPr lang="ko-KR" altLang="en-US" dirty="0"/>
              <a:t>을 통해 </a:t>
            </a:r>
            <a:r>
              <a:rPr lang="en-US" altLang="ko-KR" dirty="0"/>
              <a:t>CNN </a:t>
            </a:r>
            <a:r>
              <a:rPr lang="ko-KR" altLang="en-US" dirty="0"/>
              <a:t>모델의 예측을 보정할 수 있음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real_time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음원사용 대신 실시간으로 녹음을 하며 악보 생성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ignore_bpm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음원에서 악보를 만들 때</a:t>
            </a:r>
            <a:r>
              <a:rPr lang="en-US" altLang="ko-KR" dirty="0"/>
              <a:t>, bpm</a:t>
            </a:r>
            <a:r>
              <a:rPr lang="ko-KR" altLang="en-US" dirty="0"/>
              <a:t>정보를 무시하고 절대시간으로 악보를 생성함 </a:t>
            </a:r>
            <a:r>
              <a:rPr lang="en-US" altLang="ko-KR" dirty="0"/>
              <a:t>(</a:t>
            </a:r>
            <a:r>
              <a:rPr lang="ko-KR" altLang="en-US" dirty="0"/>
              <a:t>조정수 박사님 로봇 기준 </a:t>
            </a:r>
            <a:r>
              <a:rPr lang="en-US" altLang="ko-KR" dirty="0"/>
              <a:t>100bpm)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real_time</a:t>
            </a:r>
            <a:r>
              <a:rPr lang="en-US" altLang="ko-KR" dirty="0"/>
              <a:t> </a:t>
            </a:r>
            <a:r>
              <a:rPr lang="ko-KR" altLang="en-US" dirty="0"/>
              <a:t>사용 시 </a:t>
            </a:r>
            <a:r>
              <a:rPr lang="en-US" altLang="ko-KR" dirty="0" err="1"/>
              <a:t>ignore_bpm</a:t>
            </a:r>
            <a:r>
              <a:rPr lang="ko-KR" altLang="en-US" dirty="0"/>
              <a:t>은 항상 </a:t>
            </a:r>
            <a:r>
              <a:rPr lang="en-US" altLang="ko-KR" dirty="0"/>
              <a:t>True</a:t>
            </a:r>
            <a:r>
              <a:rPr lang="ko-KR" altLang="en-US" dirty="0"/>
              <a:t>임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create_midi</a:t>
            </a:r>
            <a:r>
              <a:rPr lang="en-US" altLang="ko-KR" dirty="0"/>
              <a:t> </a:t>
            </a:r>
            <a:r>
              <a:rPr lang="ko-KR" altLang="en-US" dirty="0"/>
              <a:t>와 병행사용 불가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idx_list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녹음받을</a:t>
            </a:r>
            <a:r>
              <a:rPr lang="ko-KR" altLang="en-US" dirty="0"/>
              <a:t> 장치의 </a:t>
            </a:r>
            <a:r>
              <a:rPr lang="en-US" altLang="ko-KR" dirty="0"/>
              <a:t>index</a:t>
            </a:r>
            <a:r>
              <a:rPr lang="ko-KR" altLang="en-US" dirty="0"/>
              <a:t>를 찾기 위한 </a:t>
            </a:r>
            <a:r>
              <a:rPr lang="en-US" altLang="ko-KR" dirty="0"/>
              <a:t>parser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해당 </a:t>
            </a:r>
            <a:r>
              <a:rPr lang="en-US" altLang="ko-KR" dirty="0"/>
              <a:t>parser </a:t>
            </a:r>
            <a:r>
              <a:rPr lang="ko-KR" altLang="en-US" dirty="0"/>
              <a:t>추가 시 장치목록만을 출력하고 프로그램 종료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record_idx</a:t>
            </a:r>
            <a:r>
              <a:rPr lang="en-US" altLang="ko-KR" dirty="0"/>
              <a:t> [num]</a:t>
            </a:r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녹음받을</a:t>
            </a:r>
            <a:r>
              <a:rPr lang="ko-KR" altLang="en-US" dirty="0"/>
              <a:t> 장치의 </a:t>
            </a:r>
            <a:r>
              <a:rPr lang="en-US" altLang="ko-KR" dirty="0"/>
              <a:t>index</a:t>
            </a:r>
            <a:r>
              <a:rPr lang="ko-KR" altLang="en-US" dirty="0"/>
              <a:t>를 지정해줌 </a:t>
            </a:r>
            <a:r>
              <a:rPr lang="en-US" altLang="ko-KR" dirty="0"/>
              <a:t>ex) --</a:t>
            </a:r>
            <a:r>
              <a:rPr lang="en-US" altLang="ko-KR" dirty="0" err="1"/>
              <a:t>record_idx</a:t>
            </a:r>
            <a:r>
              <a:rPr lang="en-US" altLang="ko-KR" dirty="0"/>
              <a:t> 2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Default </a:t>
            </a:r>
            <a:r>
              <a:rPr lang="ko-KR" altLang="en-US" dirty="0"/>
              <a:t>값은 </a:t>
            </a:r>
            <a:r>
              <a:rPr lang="en-US" altLang="ko-KR" dirty="0"/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--wav “filename.wav”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기존에 존재하는 음원에서 악보를 생성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create_midi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.mid </a:t>
            </a:r>
            <a:r>
              <a:rPr lang="ko-KR" altLang="en-US" dirty="0"/>
              <a:t>파일을 생성함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create_midi</a:t>
            </a:r>
            <a:r>
              <a:rPr lang="en-US" altLang="ko-KR" dirty="0"/>
              <a:t> </a:t>
            </a:r>
            <a:r>
              <a:rPr lang="ko-KR" altLang="en-US" dirty="0"/>
              <a:t>사용 시</a:t>
            </a:r>
            <a:r>
              <a:rPr lang="en-US" altLang="ko-KR" dirty="0"/>
              <a:t>, </a:t>
            </a:r>
            <a:r>
              <a:rPr lang="en-US" altLang="ko-KR" dirty="0" err="1"/>
              <a:t>real_time</a:t>
            </a:r>
            <a:r>
              <a:rPr lang="ko-KR" altLang="en-US" dirty="0"/>
              <a:t>과 </a:t>
            </a:r>
            <a:r>
              <a:rPr lang="en-US" altLang="ko-KR" dirty="0" err="1"/>
              <a:t>ignore_bpm</a:t>
            </a:r>
            <a:r>
              <a:rPr lang="ko-KR" altLang="en-US" dirty="0"/>
              <a:t>은 사용 불가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290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LR_assign</a:t>
            </a:r>
            <a:endParaRPr lang="en-US" altLang="ko-KR" dirty="0"/>
          </a:p>
          <a:p>
            <a:pPr lvl="1"/>
            <a:r>
              <a:rPr lang="en-US" altLang="ko-KR" dirty="0" err="1"/>
              <a:t>separate_cc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C (Crash) </a:t>
            </a:r>
            <a:r>
              <a:rPr lang="ko-KR" altLang="en-US" dirty="0"/>
              <a:t>클래스를 좌측의 </a:t>
            </a:r>
            <a:r>
              <a:rPr lang="en-US" altLang="ko-KR" dirty="0"/>
              <a:t>Crash (</a:t>
            </a:r>
            <a:r>
              <a:rPr lang="en-US" altLang="ko-KR" dirty="0" err="1"/>
              <a:t>cc_l</a:t>
            </a:r>
            <a:r>
              <a:rPr lang="en-US" altLang="ko-KR" dirty="0"/>
              <a:t>)</a:t>
            </a:r>
            <a:r>
              <a:rPr lang="ko-KR" altLang="en-US" dirty="0"/>
              <a:t>와 우측의 </a:t>
            </a:r>
            <a:r>
              <a:rPr lang="en-US" altLang="ko-KR" dirty="0"/>
              <a:t>Crash (</a:t>
            </a:r>
            <a:r>
              <a:rPr lang="en-US" altLang="ko-KR" dirty="0" err="1"/>
              <a:t>cc_r</a:t>
            </a:r>
            <a:r>
              <a:rPr lang="en-US" altLang="ko-KR" dirty="0"/>
              <a:t>)</a:t>
            </a:r>
            <a:r>
              <a:rPr lang="ko-KR" altLang="en-US" dirty="0"/>
              <a:t>로 나누어 줌</a:t>
            </a:r>
            <a:endParaRPr lang="en-US" altLang="ko-KR" dirty="0"/>
          </a:p>
          <a:p>
            <a:pPr lvl="1"/>
            <a:r>
              <a:rPr lang="en-US" altLang="ko-KR" dirty="0" err="1"/>
              <a:t>Foot_hand_separation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손동작과 발동작을 나누어 주고 후처리를 위해 </a:t>
            </a:r>
            <a:r>
              <a:rPr lang="en-US" altLang="ko-KR" dirty="0"/>
              <a:t>CH,OH</a:t>
            </a:r>
            <a:r>
              <a:rPr lang="ko-KR" altLang="en-US" dirty="0"/>
              <a:t>가 </a:t>
            </a:r>
            <a:r>
              <a:rPr lang="en-US" altLang="ko-KR" dirty="0"/>
              <a:t>HH</a:t>
            </a:r>
            <a:r>
              <a:rPr lang="ko-KR" altLang="en-US" dirty="0"/>
              <a:t>로 통일됨</a:t>
            </a:r>
            <a:endParaRPr lang="en-US" altLang="ko-KR" dirty="0"/>
          </a:p>
          <a:p>
            <a:pPr lvl="2"/>
            <a:r>
              <a:rPr lang="ko-KR" altLang="en-US" dirty="0"/>
              <a:t>기본적으로 </a:t>
            </a:r>
            <a:r>
              <a:rPr lang="en-US" altLang="ko-KR" dirty="0"/>
              <a:t>hi-hat </a:t>
            </a:r>
            <a:r>
              <a:rPr lang="ko-KR" altLang="en-US" dirty="0"/>
              <a:t>페달은 </a:t>
            </a:r>
            <a:r>
              <a:rPr lang="en-US" altLang="ko-KR" dirty="0"/>
              <a:t>open-hat</a:t>
            </a:r>
            <a:r>
              <a:rPr lang="ko-KR" altLang="en-US" dirty="0"/>
              <a:t>을 연주할 때를 제외하면 전부 밟게 설정함</a:t>
            </a:r>
            <a:endParaRPr lang="en-US" altLang="ko-KR" dirty="0"/>
          </a:p>
          <a:p>
            <a:pPr lvl="1"/>
            <a:r>
              <a:rPr lang="en-US" altLang="ko-KR" dirty="0" err="1"/>
              <a:t>First_progress</a:t>
            </a:r>
            <a:r>
              <a:rPr lang="en-US" altLang="ko-KR" dirty="0"/>
              <a:t>() / </a:t>
            </a:r>
            <a:r>
              <a:rPr lang="en-US" altLang="ko-KR" dirty="0" err="1"/>
              <a:t>second_progress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특정 논리에 따라 왼손</a:t>
            </a:r>
            <a:r>
              <a:rPr lang="en-US" altLang="ko-KR" dirty="0"/>
              <a:t>/</a:t>
            </a:r>
            <a:r>
              <a:rPr lang="ko-KR" altLang="en-US" dirty="0"/>
              <a:t>오른손을 할당 함</a:t>
            </a:r>
            <a:endParaRPr lang="en-US" altLang="ko-KR" dirty="0"/>
          </a:p>
          <a:p>
            <a:pPr lvl="2"/>
            <a:r>
              <a:rPr lang="ko-KR" altLang="en-US" dirty="0"/>
              <a:t>내용은 모름</a:t>
            </a:r>
            <a:endParaRPr lang="en-US" altLang="ko-KR" dirty="0"/>
          </a:p>
          <a:p>
            <a:pPr lvl="1"/>
            <a:r>
              <a:rPr lang="ko-KR" altLang="en-US" dirty="0"/>
              <a:t>과정은 </a:t>
            </a:r>
            <a:r>
              <a:rPr lang="en-US" altLang="ko-KR" dirty="0"/>
              <a:t>not_real_time.py </a:t>
            </a:r>
            <a:r>
              <a:rPr lang="ko-KR" altLang="en-US" dirty="0"/>
              <a:t>의 </a:t>
            </a:r>
            <a:r>
              <a:rPr lang="en-US" altLang="ko-KR" dirty="0"/>
              <a:t>150-155 </a:t>
            </a:r>
            <a:r>
              <a:rPr lang="ko-KR" altLang="en-US" dirty="0"/>
              <a:t>줄 참조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229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/>
              <a:t>model_def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Import</a:t>
            </a:r>
            <a:r>
              <a:rPr lang="ko-KR" altLang="en-US" dirty="0"/>
              <a:t> 시 </a:t>
            </a:r>
            <a:r>
              <a:rPr lang="en-US" altLang="ko-KR" dirty="0" err="1"/>
              <a:t>model_def.model</a:t>
            </a:r>
            <a:r>
              <a:rPr lang="ko-KR" altLang="en-US" dirty="0"/>
              <a:t>에 </a:t>
            </a:r>
            <a:r>
              <a:rPr lang="en-US" altLang="ko-KR" dirty="0"/>
              <a:t>CNN </a:t>
            </a:r>
            <a:r>
              <a:rPr lang="ko-KR" altLang="en-US" dirty="0"/>
              <a:t>함수가 할당 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 err="1"/>
              <a:t>rnn</a:t>
            </a:r>
            <a:r>
              <a:rPr lang="en-US" altLang="ko-KR" dirty="0"/>
              <a:t>() </a:t>
            </a:r>
            <a:r>
              <a:rPr lang="ko-KR" altLang="en-US" dirty="0"/>
              <a:t>함수 호출 시 </a:t>
            </a:r>
            <a:r>
              <a:rPr lang="en-US" altLang="ko-KR" dirty="0"/>
              <a:t>RNN</a:t>
            </a:r>
            <a:r>
              <a:rPr lang="ko-KR" altLang="en-US" dirty="0"/>
              <a:t>모델이 생성되고 반환 됨</a:t>
            </a:r>
            <a:r>
              <a:rPr lang="en-US" altLang="ko-KR" dirty="0"/>
              <a:t>	</a:t>
            </a:r>
          </a:p>
          <a:p>
            <a:pPr lvl="2">
              <a:lnSpc>
                <a:spcPct val="100000"/>
              </a:lnSpc>
            </a:pPr>
            <a:r>
              <a:rPr lang="ko-KR" altLang="en-US" dirty="0"/>
              <a:t>자주 사용되지 않기 때문에 경량화를 위해 함수로 따로 초기화 되게끔 처리함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그 외 모델 및 음원 정보 관련 상수가 저장되어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87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err="1"/>
              <a:t>not_real_time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클래스 형식으로 만듦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run()</a:t>
            </a:r>
            <a:r>
              <a:rPr lang="ko-KR" altLang="en-US" dirty="0"/>
              <a:t> 함수를 통해 일련의 과정이 실행되어 결과물을 생성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read()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음원을 읽어 들임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get_time_info</a:t>
            </a:r>
            <a:r>
              <a:rPr lang="en-US" altLang="ko-KR" dirty="0"/>
              <a:t>()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BPM, onset </a:t>
            </a:r>
            <a:r>
              <a:rPr lang="ko-KR" altLang="en-US" dirty="0"/>
              <a:t>등 전처리에 필요한 정보 추출 및 저장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chop_samples</a:t>
            </a:r>
            <a:r>
              <a:rPr lang="en-US" altLang="ko-KR" dirty="0"/>
              <a:t>()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추출된 정보를 기반으로 멜 </a:t>
            </a:r>
            <a:r>
              <a:rPr lang="ko-KR" altLang="en-US" dirty="0" err="1"/>
              <a:t>스펙트로그램</a:t>
            </a:r>
            <a:r>
              <a:rPr lang="ko-KR" altLang="en-US" dirty="0"/>
              <a:t> 이미지 생성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classify()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CNN </a:t>
            </a:r>
            <a:r>
              <a:rPr lang="ko-KR" altLang="en-US" dirty="0"/>
              <a:t>및 </a:t>
            </a:r>
            <a:r>
              <a:rPr lang="en-US" altLang="ko-KR" dirty="0"/>
              <a:t>RNN</a:t>
            </a:r>
            <a:r>
              <a:rPr lang="ko-KR" altLang="en-US" dirty="0"/>
              <a:t>을 사용하여 분류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parser</a:t>
            </a:r>
            <a:r>
              <a:rPr lang="ko-KR" altLang="en-US" dirty="0"/>
              <a:t>에서 </a:t>
            </a:r>
            <a:r>
              <a:rPr lang="en-US" altLang="ko-KR" dirty="0"/>
              <a:t>--</a:t>
            </a:r>
            <a:r>
              <a:rPr lang="en-US" altLang="ko-KR" dirty="0" err="1"/>
              <a:t>use_rnn</a:t>
            </a:r>
            <a:r>
              <a:rPr lang="ko-KR" altLang="en-US" dirty="0"/>
              <a:t>을 입력하지 않았을 경우 단순히 </a:t>
            </a:r>
            <a:r>
              <a:rPr lang="en-US" altLang="ko-KR" dirty="0"/>
              <a:t>CNN</a:t>
            </a:r>
            <a:r>
              <a:rPr lang="ko-KR" altLang="en-US" dirty="0"/>
              <a:t>의 </a:t>
            </a:r>
            <a:r>
              <a:rPr lang="en-US" altLang="ko-KR" dirty="0"/>
              <a:t>argmax </a:t>
            </a:r>
            <a:r>
              <a:rPr lang="ko-KR" altLang="en-US" dirty="0"/>
              <a:t>로 분류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use_rnn</a:t>
            </a:r>
            <a:r>
              <a:rPr lang="en-US" altLang="ko-KR" dirty="0"/>
              <a:t> </a:t>
            </a:r>
            <a:r>
              <a:rPr lang="ko-KR" altLang="en-US" dirty="0"/>
              <a:t>시 </a:t>
            </a:r>
            <a:r>
              <a:rPr lang="en-US" altLang="ko-KR" dirty="0"/>
              <a:t>CNN </a:t>
            </a:r>
            <a:r>
              <a:rPr lang="en-US" altLang="ko-KR" dirty="0" err="1"/>
              <a:t>softmax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최대값이 </a:t>
            </a:r>
            <a:r>
              <a:rPr lang="en-US" altLang="ko-KR" dirty="0"/>
              <a:t>0.7</a:t>
            </a:r>
            <a:r>
              <a:rPr lang="ko-KR" altLang="en-US" dirty="0"/>
              <a:t>을 넘지 않을 경우 </a:t>
            </a:r>
            <a:r>
              <a:rPr lang="en-US" altLang="ko-KR" dirty="0"/>
              <a:t>RNN </a:t>
            </a:r>
            <a:r>
              <a:rPr lang="ko-KR" altLang="en-US" dirty="0"/>
              <a:t>모델을 호출하여 계산 및 </a:t>
            </a:r>
            <a:r>
              <a:rPr lang="en-US" altLang="ko-KR" dirty="0"/>
              <a:t>element-wise product </a:t>
            </a:r>
            <a:r>
              <a:rPr lang="ko-KR" altLang="en-US" dirty="0"/>
              <a:t>를 하여 최대값으로 최종결과를 선택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prd2text()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손</a:t>
            </a:r>
            <a:r>
              <a:rPr lang="en-US" altLang="ko-KR" dirty="0"/>
              <a:t>/</a:t>
            </a:r>
            <a:r>
              <a:rPr lang="ko-KR" altLang="en-US" dirty="0"/>
              <a:t>발 매핑이 이루어진 후 텍스트 파일로 저장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ignore_bpm</a:t>
            </a:r>
            <a:r>
              <a:rPr lang="ko-KR" altLang="en-US" dirty="0"/>
              <a:t>을 옵션으로 넣었을 경우 텍스트 파일의 시간 간격은 절대시간 단위가 됨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넣지 않았을 경우 텍스트 파일 맨 위에 </a:t>
            </a:r>
            <a:r>
              <a:rPr lang="en-US" altLang="ko-KR" dirty="0"/>
              <a:t>bpm </a:t>
            </a:r>
            <a:r>
              <a:rPr lang="ko-KR" altLang="en-US" dirty="0"/>
              <a:t>정보가 같이 저장되며</a:t>
            </a:r>
            <a:r>
              <a:rPr lang="en-US" altLang="ko-KR" dirty="0"/>
              <a:t>, </a:t>
            </a:r>
            <a:r>
              <a:rPr lang="ko-KR" altLang="en-US" dirty="0"/>
              <a:t>상대시간으로 계산됨 </a:t>
            </a:r>
            <a:r>
              <a:rPr lang="en-US" altLang="ko-KR" dirty="0"/>
              <a:t>(0.300 = 1</a:t>
            </a:r>
            <a:r>
              <a:rPr lang="ko-KR" altLang="en-US" dirty="0"/>
              <a:t>박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midi()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빈 </a:t>
            </a:r>
            <a:r>
              <a:rPr lang="en-US" altLang="ko-KR" dirty="0"/>
              <a:t>midi </a:t>
            </a:r>
            <a:r>
              <a:rPr lang="ko-KR" altLang="en-US" dirty="0"/>
              <a:t>파일 생성 후 </a:t>
            </a:r>
            <a:r>
              <a:rPr lang="en-US" altLang="ko-KR" dirty="0" err="1"/>
              <a:t>ticks_per_beat</a:t>
            </a:r>
            <a:r>
              <a:rPr lang="ko-KR" altLang="en-US" dirty="0"/>
              <a:t>를 </a:t>
            </a:r>
            <a:r>
              <a:rPr lang="en-US" altLang="ko-KR" dirty="0"/>
              <a:t>600</a:t>
            </a:r>
            <a:r>
              <a:rPr lang="ko-KR" altLang="en-US" dirty="0"/>
              <a:t>으로 고정 </a:t>
            </a:r>
            <a:r>
              <a:rPr lang="en-US" altLang="ko-KR" dirty="0"/>
              <a:t>(600time = 1</a:t>
            </a:r>
            <a:r>
              <a:rPr lang="ko-KR" altLang="en-US" dirty="0"/>
              <a:t>박자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드럼</a:t>
            </a:r>
            <a:r>
              <a:rPr lang="en-US" altLang="ko-KR" dirty="0"/>
              <a:t>-MIDI note</a:t>
            </a:r>
            <a:r>
              <a:rPr lang="ko-KR" altLang="en-US" dirty="0"/>
              <a:t>의 매핑은 </a:t>
            </a:r>
            <a:r>
              <a:rPr lang="en-US" altLang="ko-KR" dirty="0"/>
              <a:t>GM Standard </a:t>
            </a:r>
            <a:r>
              <a:rPr lang="ko-KR" altLang="en-US" dirty="0"/>
              <a:t>를 따름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Crash</a:t>
            </a:r>
            <a:r>
              <a:rPr lang="ko-KR" altLang="en-US" dirty="0"/>
              <a:t>의 경우 두 개를 사용하고 있기 때문에 두 가지를 사용함</a:t>
            </a:r>
            <a:r>
              <a:rPr lang="en-US" altLang="ko-KR" dirty="0"/>
              <a:t>. </a:t>
            </a:r>
            <a:r>
              <a:rPr lang="ko-KR" altLang="en-US" dirty="0"/>
              <a:t>소리가 나지 않을 시 </a:t>
            </a:r>
            <a:r>
              <a:rPr lang="ko-KR" altLang="en-US" dirty="0" err="1"/>
              <a:t>대체제</a:t>
            </a:r>
            <a:r>
              <a:rPr lang="ko-KR" altLang="en-US" dirty="0"/>
              <a:t> 후보 </a:t>
            </a:r>
            <a:r>
              <a:rPr lang="en-US" altLang="ko-KR" dirty="0"/>
              <a:t>2</a:t>
            </a:r>
            <a:r>
              <a:rPr lang="ko-KR" altLang="en-US" dirty="0"/>
              <a:t>개의 매핑 또한 주석처리 되어있음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midi</a:t>
            </a:r>
            <a:r>
              <a:rPr lang="ko-KR" altLang="en-US" dirty="0"/>
              <a:t>의 </a:t>
            </a:r>
            <a:r>
              <a:rPr lang="en-US" altLang="ko-KR" dirty="0" err="1"/>
              <a:t>note_off</a:t>
            </a:r>
            <a:r>
              <a:rPr lang="en-US" altLang="ko-KR" dirty="0"/>
              <a:t> </a:t>
            </a:r>
            <a:r>
              <a:rPr lang="ko-KR" altLang="en-US" dirty="0"/>
              <a:t>이벤트는 두 </a:t>
            </a:r>
            <a:r>
              <a:rPr lang="en-US" altLang="ko-KR" dirty="0" err="1"/>
              <a:t>note_on</a:t>
            </a:r>
            <a:r>
              <a:rPr lang="en-US" altLang="ko-KR" dirty="0"/>
              <a:t> </a:t>
            </a:r>
            <a:r>
              <a:rPr lang="ko-KR" altLang="en-US" dirty="0"/>
              <a:t>이벤트의 중간에 생김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9316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1151</Words>
  <Application>Microsoft Office PowerPoint</Application>
  <PresentationFormat>와이드스크린</PresentationFormat>
  <Paragraphs>143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청음지능 인수인계</vt:lpstr>
      <vt:lpstr>설치</vt:lpstr>
      <vt:lpstr>설치 (pip 오류 시)</vt:lpstr>
      <vt:lpstr>프로젝트 디렉토리/파일 설명</vt:lpstr>
      <vt:lpstr>기본 사용 방법</vt:lpstr>
      <vt:lpstr>Parser 옵션 </vt:lpstr>
      <vt:lpstr>Module 설명</vt:lpstr>
      <vt:lpstr>Module 설명</vt:lpstr>
      <vt:lpstr>Module 설명</vt:lpstr>
      <vt:lpstr>Module 설명</vt:lpstr>
      <vt:lpstr>Module 설명</vt:lpstr>
      <vt:lpstr>Module/real_time 설명</vt:lpstr>
      <vt:lpstr>Module/real_time 설명</vt:lpstr>
      <vt:lpstr>Module/real_time 설명</vt:lpstr>
      <vt:lpstr>Module/real_time 설명</vt:lpstr>
      <vt:lpstr>알려진 문제점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청음지능 인수인계</dc:title>
  <dc:creator>KIST</dc:creator>
  <cp:lastModifiedBy>KIST</cp:lastModifiedBy>
  <cp:revision>33</cp:revision>
  <dcterms:created xsi:type="dcterms:W3CDTF">2023-11-22T07:59:51Z</dcterms:created>
  <dcterms:modified xsi:type="dcterms:W3CDTF">2023-11-24T04:12:01Z</dcterms:modified>
</cp:coreProperties>
</file>