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5" r:id="rId4"/>
    <p:sldId id="263" r:id="rId5"/>
    <p:sldId id="262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iddhi\Desktop\Ciddhi\Results\Q%20Learning\BHEL\Run%203\performance%20monthly%20train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iddhi\Desktop\Ciddhi\Results\Q%20Learning\DLF\Run%203\performance%20monthly%20train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iddhi\Desktop\Ciddhi\Results\Q%20Learning\HCLTECH\Run%203\performance%20monthly%20train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iddhi\Desktop\Ciddhi\Results\Q%20Learning\AXIS\Run%203\performance%20monthly%20trainin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iddhi\Desktop\Ciddhi\Results\Q%20Learning\AXIS\Run%202\performance%20monthly%20trainin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'[performance monthly training.xlsx]performance monthly training'!$A$1</c:f>
              <c:strCache>
                <c:ptCount val="1"/>
                <c:pt idx="0">
                  <c:v>original performance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'[performance monthly training.xlsx]performance monthly training'!$A$2:$A$7</c:f>
              <c:numCache>
                <c:formatCode>General</c:formatCode>
                <c:ptCount val="6"/>
                <c:pt idx="0">
                  <c:v>-11.097945960404299</c:v>
                </c:pt>
                <c:pt idx="1">
                  <c:v>-3.37908604359346</c:v>
                </c:pt>
                <c:pt idx="2">
                  <c:v>2.8812964918803501</c:v>
                </c:pt>
                <c:pt idx="3">
                  <c:v>-4.4199163248430704</c:v>
                </c:pt>
                <c:pt idx="4">
                  <c:v>-4.8465829488653496</c:v>
                </c:pt>
                <c:pt idx="5">
                  <c:v>1.25042562872857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'[performance monthly training.xlsx]performance monthly training'!$C$1</c:f>
              <c:strCache>
                <c:ptCount val="1"/>
                <c:pt idx="0">
                  <c:v>q learning performance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'[performance monthly training.xlsx]performance monthly training'!$C$2:$C$7</c:f>
              <c:numCache>
                <c:formatCode>General</c:formatCode>
                <c:ptCount val="6"/>
                <c:pt idx="0">
                  <c:v>-27.371176360021099</c:v>
                </c:pt>
                <c:pt idx="1">
                  <c:v>-48.962689734736102</c:v>
                </c:pt>
                <c:pt idx="2">
                  <c:v>114.101827051637</c:v>
                </c:pt>
                <c:pt idx="3">
                  <c:v>56.450508125312801</c:v>
                </c:pt>
                <c:pt idx="4">
                  <c:v>-25.550200262735</c:v>
                </c:pt>
                <c:pt idx="5">
                  <c:v>-45.170553930616002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'[performance monthly training.xlsx]performance monthly training'!$E$1</c:f>
              <c:strCache>
                <c:ptCount val="1"/>
                <c:pt idx="0">
                  <c:v>q learning training performance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'[performance monthly training.xlsx]performance monthly training'!$E$2:$E$7</c:f>
              <c:numCache>
                <c:formatCode>General</c:formatCode>
                <c:ptCount val="6"/>
                <c:pt idx="0">
                  <c:v>26.7220004774478</c:v>
                </c:pt>
                <c:pt idx="1">
                  <c:v>-29.0996016504964</c:v>
                </c:pt>
                <c:pt idx="2">
                  <c:v>105.362760255168</c:v>
                </c:pt>
                <c:pt idx="3">
                  <c:v>21.6813314837208</c:v>
                </c:pt>
                <c:pt idx="4">
                  <c:v>62.322169581647998</c:v>
                </c:pt>
                <c:pt idx="5">
                  <c:v>-78.541249102352495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655920"/>
        <c:axId val="205656480"/>
      </c:lineChart>
      <c:catAx>
        <c:axId val="2056559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656480"/>
        <c:crosses val="autoZero"/>
        <c:auto val="1"/>
        <c:lblAlgn val="ctr"/>
        <c:lblOffset val="100"/>
        <c:noMultiLvlLbl val="0"/>
      </c:catAx>
      <c:valAx>
        <c:axId val="205656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655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'performance monthly training'!$A$1</c:f>
              <c:strCache>
                <c:ptCount val="1"/>
                <c:pt idx="0">
                  <c:v>original performance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'performance monthly training'!$A$2:$A$7</c:f>
              <c:numCache>
                <c:formatCode>General</c:formatCode>
                <c:ptCount val="6"/>
                <c:pt idx="0">
                  <c:v>-8.8836154955606492</c:v>
                </c:pt>
                <c:pt idx="1">
                  <c:v>-2.3938902645670099</c:v>
                </c:pt>
                <c:pt idx="2">
                  <c:v>-1.8269312757371501</c:v>
                </c:pt>
                <c:pt idx="3">
                  <c:v>2.9669292270197101</c:v>
                </c:pt>
                <c:pt idx="4">
                  <c:v>0.45938666497999597</c:v>
                </c:pt>
                <c:pt idx="5">
                  <c:v>-13.030782210081901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'performance monthly training'!$C$1</c:f>
              <c:strCache>
                <c:ptCount val="1"/>
                <c:pt idx="0">
                  <c:v>q learning performance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'performance monthly training'!$C$2:$C$7</c:f>
              <c:numCache>
                <c:formatCode>General</c:formatCode>
                <c:ptCount val="6"/>
                <c:pt idx="0">
                  <c:v>-185.73823416037601</c:v>
                </c:pt>
                <c:pt idx="1">
                  <c:v>-62.721499122242903</c:v>
                </c:pt>
                <c:pt idx="2">
                  <c:v>-25.350677073087599</c:v>
                </c:pt>
                <c:pt idx="3">
                  <c:v>-28.683120375161</c:v>
                </c:pt>
                <c:pt idx="4">
                  <c:v>-7.4361374607019703</c:v>
                </c:pt>
                <c:pt idx="5">
                  <c:v>-165.80582505778199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'performance monthly training'!$E$1</c:f>
              <c:strCache>
                <c:ptCount val="1"/>
                <c:pt idx="0">
                  <c:v>q learning training performance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'performance monthly training'!$E$2:$E$7</c:f>
              <c:numCache>
                <c:formatCode>General</c:formatCode>
                <c:ptCount val="6"/>
                <c:pt idx="0">
                  <c:v>-68.659134601266899</c:v>
                </c:pt>
                <c:pt idx="1">
                  <c:v>-115.912328235332</c:v>
                </c:pt>
                <c:pt idx="2">
                  <c:v>8.3407678947674793</c:v>
                </c:pt>
                <c:pt idx="3">
                  <c:v>-14.986768131367601</c:v>
                </c:pt>
                <c:pt idx="4">
                  <c:v>-111.814107659732</c:v>
                </c:pt>
                <c:pt idx="5">
                  <c:v>-87.066292950517706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983744"/>
        <c:axId val="201980384"/>
      </c:lineChart>
      <c:catAx>
        <c:axId val="2019837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980384"/>
        <c:crosses val="autoZero"/>
        <c:auto val="1"/>
        <c:lblAlgn val="ctr"/>
        <c:lblOffset val="100"/>
        <c:noMultiLvlLbl val="0"/>
      </c:catAx>
      <c:valAx>
        <c:axId val="20198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983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'performance monthly training'!$A$1</c:f>
              <c:strCache>
                <c:ptCount val="1"/>
                <c:pt idx="0">
                  <c:v>original performance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'performance monthly training'!$A$2:$A$6</c:f>
              <c:numCache>
                <c:formatCode>General</c:formatCode>
                <c:ptCount val="5"/>
                <c:pt idx="0">
                  <c:v>2.92956492872402</c:v>
                </c:pt>
                <c:pt idx="1">
                  <c:v>0.69926387004714297</c:v>
                </c:pt>
                <c:pt idx="2">
                  <c:v>8.4921017503003604</c:v>
                </c:pt>
                <c:pt idx="3">
                  <c:v>2.8745472355962098</c:v>
                </c:pt>
                <c:pt idx="4">
                  <c:v>0.37902845220593501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'performance monthly training'!$C$1</c:f>
              <c:strCache>
                <c:ptCount val="1"/>
                <c:pt idx="0">
                  <c:v>q learning performance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'performance monthly training'!$C$2:$C$6</c:f>
              <c:numCache>
                <c:formatCode>General</c:formatCode>
                <c:ptCount val="5"/>
                <c:pt idx="0">
                  <c:v>-13.517360441439999</c:v>
                </c:pt>
                <c:pt idx="1">
                  <c:v>109.411771926204</c:v>
                </c:pt>
                <c:pt idx="2">
                  <c:v>-41.380213154292001</c:v>
                </c:pt>
                <c:pt idx="3">
                  <c:v>-46.537189359638603</c:v>
                </c:pt>
                <c:pt idx="4">
                  <c:v>-29.187378076015701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'performance monthly training'!$E$1</c:f>
              <c:strCache>
                <c:ptCount val="1"/>
                <c:pt idx="0">
                  <c:v>q learning training performance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'performance monthly training'!$E$2:$E$6</c:f>
              <c:numCache>
                <c:formatCode>General</c:formatCode>
                <c:ptCount val="5"/>
                <c:pt idx="0">
                  <c:v>-31.178257697291599</c:v>
                </c:pt>
                <c:pt idx="1">
                  <c:v>-2.3980864822827899</c:v>
                </c:pt>
                <c:pt idx="2">
                  <c:v>34.874870335622802</c:v>
                </c:pt>
                <c:pt idx="3">
                  <c:v>115.77967350002</c:v>
                </c:pt>
                <c:pt idx="4">
                  <c:v>-36.768103738038199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1174256"/>
        <c:axId val="251174816"/>
      </c:lineChart>
      <c:catAx>
        <c:axId val="2511742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174816"/>
        <c:crosses val="autoZero"/>
        <c:auto val="1"/>
        <c:lblAlgn val="ctr"/>
        <c:lblOffset val="100"/>
        <c:noMultiLvlLbl val="0"/>
      </c:catAx>
      <c:valAx>
        <c:axId val="251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17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'performance monthly training'!$A$1</c:f>
              <c:strCache>
                <c:ptCount val="1"/>
                <c:pt idx="0">
                  <c:v>original performance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'performance monthly training'!$A$2:$A$7</c:f>
              <c:numCache>
                <c:formatCode>General</c:formatCode>
                <c:ptCount val="6"/>
                <c:pt idx="0">
                  <c:v>-9.8648442557315708</c:v>
                </c:pt>
                <c:pt idx="1">
                  <c:v>-8.1458145613797299</c:v>
                </c:pt>
                <c:pt idx="2">
                  <c:v>6.6018485580020903</c:v>
                </c:pt>
                <c:pt idx="3">
                  <c:v>0.84979868403474901</c:v>
                </c:pt>
                <c:pt idx="4">
                  <c:v>4.8308729188706598</c:v>
                </c:pt>
                <c:pt idx="5">
                  <c:v>1.90542288741924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'performance monthly training'!$C$1</c:f>
              <c:strCache>
                <c:ptCount val="1"/>
                <c:pt idx="0">
                  <c:v>q learning performance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'performance monthly training'!$C$2:$C$7</c:f>
              <c:numCache>
                <c:formatCode>General</c:formatCode>
                <c:ptCount val="6"/>
                <c:pt idx="0">
                  <c:v>57.269716263763897</c:v>
                </c:pt>
                <c:pt idx="1">
                  <c:v>-178.125513723842</c:v>
                </c:pt>
                <c:pt idx="2">
                  <c:v>-73.688868905526604</c:v>
                </c:pt>
                <c:pt idx="3">
                  <c:v>140.62123871624101</c:v>
                </c:pt>
                <c:pt idx="4">
                  <c:v>-32.910513655299603</c:v>
                </c:pt>
                <c:pt idx="5">
                  <c:v>26.576830960059301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'performance monthly training'!$E$1</c:f>
              <c:strCache>
                <c:ptCount val="1"/>
                <c:pt idx="0">
                  <c:v>q learning training performance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'performance monthly training'!$E$2:$E$7</c:f>
              <c:numCache>
                <c:formatCode>General</c:formatCode>
                <c:ptCount val="6"/>
                <c:pt idx="0">
                  <c:v>-29.168333604272998</c:v>
                </c:pt>
                <c:pt idx="1">
                  <c:v>-86.059548265580403</c:v>
                </c:pt>
                <c:pt idx="2">
                  <c:v>38.520968805737198</c:v>
                </c:pt>
                <c:pt idx="3">
                  <c:v>-47.051374755024497</c:v>
                </c:pt>
                <c:pt idx="4">
                  <c:v>-26.051851526657501</c:v>
                </c:pt>
                <c:pt idx="5">
                  <c:v>-16.476827527938902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1179856"/>
        <c:axId val="251179296"/>
      </c:lineChart>
      <c:catAx>
        <c:axId val="2511798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179296"/>
        <c:crosses val="autoZero"/>
        <c:auto val="1"/>
        <c:lblAlgn val="ctr"/>
        <c:lblOffset val="100"/>
        <c:noMultiLvlLbl val="0"/>
      </c:catAx>
      <c:valAx>
        <c:axId val="25117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179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'performance monthly training'!$A$1</c:f>
              <c:strCache>
                <c:ptCount val="1"/>
                <c:pt idx="0">
                  <c:v>original performance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'performance monthly training'!$A$2:$A$6</c:f>
              <c:numCache>
                <c:formatCode>General</c:formatCode>
                <c:ptCount val="5"/>
                <c:pt idx="0">
                  <c:v>-9.8648442557315708</c:v>
                </c:pt>
                <c:pt idx="1">
                  <c:v>-8.1458145613797299</c:v>
                </c:pt>
                <c:pt idx="2">
                  <c:v>6.6018485580020903</c:v>
                </c:pt>
                <c:pt idx="3">
                  <c:v>0.84979868403474901</c:v>
                </c:pt>
                <c:pt idx="4">
                  <c:v>4.8308729188706598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'performance monthly training'!$C$1</c:f>
              <c:strCache>
                <c:ptCount val="1"/>
                <c:pt idx="0">
                  <c:v>q learning performance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'performance monthly training'!$C$2:$C$6</c:f>
              <c:numCache>
                <c:formatCode>General</c:formatCode>
                <c:ptCount val="5"/>
                <c:pt idx="0">
                  <c:v>51.330080314602</c:v>
                </c:pt>
                <c:pt idx="1">
                  <c:v>-179.18305870684799</c:v>
                </c:pt>
                <c:pt idx="2">
                  <c:v>-69.832119981781702</c:v>
                </c:pt>
                <c:pt idx="3">
                  <c:v>131.003260751353</c:v>
                </c:pt>
                <c:pt idx="4">
                  <c:v>-23.975475381621202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'performance monthly training'!$E$1</c:f>
              <c:strCache>
                <c:ptCount val="1"/>
                <c:pt idx="0">
                  <c:v>q learning training performance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'performance monthly training'!$E$2:$E$6</c:f>
              <c:numCache>
                <c:formatCode>General</c:formatCode>
                <c:ptCount val="5"/>
                <c:pt idx="0">
                  <c:v>-12.027488907523701</c:v>
                </c:pt>
                <c:pt idx="1">
                  <c:v>-84.566111866615799</c:v>
                </c:pt>
                <c:pt idx="2">
                  <c:v>35.765572351908503</c:v>
                </c:pt>
                <c:pt idx="3">
                  <c:v>-52.204106392512301</c:v>
                </c:pt>
                <c:pt idx="4">
                  <c:v>-34.062517483655903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7204224"/>
        <c:axId val="257204784"/>
      </c:lineChart>
      <c:catAx>
        <c:axId val="2572042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204784"/>
        <c:crosses val="autoZero"/>
        <c:auto val="1"/>
        <c:lblAlgn val="ctr"/>
        <c:lblOffset val="100"/>
        <c:noMultiLvlLbl val="0"/>
      </c:catAx>
      <c:valAx>
        <c:axId val="25720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204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 Learning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5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9639986"/>
              </p:ext>
            </p:extLst>
          </p:nvPr>
        </p:nvGraphicFramePr>
        <p:xfrm>
          <a:off x="2589213" y="2133600"/>
          <a:ext cx="8915400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16452"/>
                <a:gridCol w="708454"/>
                <a:gridCol w="683740"/>
                <a:gridCol w="494271"/>
                <a:gridCol w="420129"/>
                <a:gridCol w="469557"/>
                <a:gridCol w="527222"/>
                <a:gridCol w="543697"/>
                <a:gridCol w="626076"/>
                <a:gridCol w="560173"/>
                <a:gridCol w="486032"/>
                <a:gridCol w="840260"/>
                <a:gridCol w="560173"/>
                <a:gridCol w="884804"/>
                <a:gridCol w="59436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stock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start 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end 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gamma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alpha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greedy level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unit qty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total asset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individual factor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training factor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zero range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performance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num trades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base performance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base trades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bhel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2012-01-02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2012-12-31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0.034996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13423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-2.607410299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4573509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dlf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2012-01-02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2012-12-31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-185.738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-2.837241121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4573432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hcltech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2012-01-02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2012-12-31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-13.5174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1.623934428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4554804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axis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2012-01-02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2012-12-31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11.57707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-0.67973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4572594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axis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2012-01-02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2012-12-31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-18.5375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-0.67973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4572594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78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BHEL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715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DLF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5147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932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HCLTECH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29222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522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– Run 3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66162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908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- Run 2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06732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907709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</TotalTime>
  <Words>123</Words>
  <Application>Microsoft Office PowerPoint</Application>
  <PresentationFormat>Widescreen</PresentationFormat>
  <Paragraphs>97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Wisp</vt:lpstr>
      <vt:lpstr>Q Learning Results</vt:lpstr>
      <vt:lpstr>Performance</vt:lpstr>
      <vt:lpstr>BHEL</vt:lpstr>
      <vt:lpstr>DLF</vt:lpstr>
      <vt:lpstr>HCLTECH</vt:lpstr>
      <vt:lpstr>AXIS – Run 3</vt:lpstr>
      <vt:lpstr>AXIS - Run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 Learning Results</dc:title>
  <dc:creator>Ciddhi</dc:creator>
  <cp:lastModifiedBy>Ciddhi</cp:lastModifiedBy>
  <cp:revision>35</cp:revision>
  <dcterms:created xsi:type="dcterms:W3CDTF">2015-06-10T18:08:28Z</dcterms:created>
  <dcterms:modified xsi:type="dcterms:W3CDTF">2015-06-16T13:55:08Z</dcterms:modified>
</cp:coreProperties>
</file>