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57" r:id="rId5"/>
    <p:sldId id="264" r:id="rId6"/>
    <p:sldId id="258" r:id="rId7"/>
    <p:sldId id="263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BHEL\Run%201\performance%20monthl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BHEL\Run%202\performance%20monthl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CIPLA\Run%201\performance%20monthl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CIPLA\Run%202\performance%20monthl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DLF\Run%201\performance%20monthl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DLF\Run%202\performance%20monthl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HCLTECH\Run%201\performance%20monthl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HCLTECH\Run%202\performance%20monthl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-11.097945960000001</c:v>
                </c:pt>
                <c:pt idx="1">
                  <c:v>-3.3790860440000001</c:v>
                </c:pt>
                <c:pt idx="2">
                  <c:v>2.8812964920000002</c:v>
                </c:pt>
                <c:pt idx="3">
                  <c:v>-4.419916325</c:v>
                </c:pt>
                <c:pt idx="4">
                  <c:v>-4.8465829490000001</c:v>
                </c:pt>
                <c:pt idx="5">
                  <c:v>1.250425629</c:v>
                </c:pt>
                <c:pt idx="6">
                  <c:v>3.0684097179999998</c:v>
                </c:pt>
                <c:pt idx="7">
                  <c:v>-9.8053312819999991</c:v>
                </c:pt>
                <c:pt idx="8">
                  <c:v>2.0618625929999999</c:v>
                </c:pt>
                <c:pt idx="9">
                  <c:v>-0.94632499999999997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-36.732602253236301</c:v>
                </c:pt>
                <c:pt idx="1">
                  <c:v>-32.444251598167298</c:v>
                </c:pt>
                <c:pt idx="2">
                  <c:v>136.96637298540799</c:v>
                </c:pt>
                <c:pt idx="3">
                  <c:v>45.043122830922798</c:v>
                </c:pt>
                <c:pt idx="4">
                  <c:v>-22.9065480340949</c:v>
                </c:pt>
                <c:pt idx="5">
                  <c:v>-39.386476304795998</c:v>
                </c:pt>
                <c:pt idx="6">
                  <c:v>-70.382457569814903</c:v>
                </c:pt>
                <c:pt idx="7">
                  <c:v>68.783477014667497</c:v>
                </c:pt>
                <c:pt idx="8">
                  <c:v>-15.580314898166</c:v>
                </c:pt>
                <c:pt idx="9">
                  <c:v>-0.71446604013932502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365952"/>
        <c:axId val="262364832"/>
      </c:lineChart>
      <c:catAx>
        <c:axId val="26236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4832"/>
        <c:crosses val="autoZero"/>
        <c:auto val="1"/>
        <c:lblAlgn val="ctr"/>
        <c:lblOffset val="100"/>
        <c:noMultiLvlLbl val="0"/>
      </c:catAx>
      <c:valAx>
        <c:axId val="26236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-11.097945960404299</c:v>
                </c:pt>
                <c:pt idx="1">
                  <c:v>-3.37908604359346</c:v>
                </c:pt>
                <c:pt idx="2">
                  <c:v>2.8812964918803501</c:v>
                </c:pt>
                <c:pt idx="3">
                  <c:v>-4.4199163248430704</c:v>
                </c:pt>
                <c:pt idx="4">
                  <c:v>-4.8465829488653496</c:v>
                </c:pt>
                <c:pt idx="5">
                  <c:v>1.25042562872857</c:v>
                </c:pt>
                <c:pt idx="6">
                  <c:v>3.06840971783507</c:v>
                </c:pt>
                <c:pt idx="7">
                  <c:v>-9.8053312818845892</c:v>
                </c:pt>
                <c:pt idx="8">
                  <c:v>2.0618625927749701</c:v>
                </c:pt>
                <c:pt idx="9">
                  <c:v>-0.94632500028127398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-37.195912424977301</c:v>
                </c:pt>
                <c:pt idx="1">
                  <c:v>-32.444251598167298</c:v>
                </c:pt>
                <c:pt idx="2">
                  <c:v>135.05288266262099</c:v>
                </c:pt>
                <c:pt idx="3">
                  <c:v>37.595659847852303</c:v>
                </c:pt>
                <c:pt idx="4">
                  <c:v>-22.9065480340949</c:v>
                </c:pt>
                <c:pt idx="5">
                  <c:v>-38.340277056999298</c:v>
                </c:pt>
                <c:pt idx="6">
                  <c:v>-71.451612800246593</c:v>
                </c:pt>
                <c:pt idx="7">
                  <c:v>68.783477014667497</c:v>
                </c:pt>
                <c:pt idx="8">
                  <c:v>-4.5474727417527001</c:v>
                </c:pt>
                <c:pt idx="9">
                  <c:v>-2.50086076507097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481472"/>
        <c:axId val="190345776"/>
      </c:lineChart>
      <c:catAx>
        <c:axId val="18948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5776"/>
        <c:crosses val="autoZero"/>
        <c:auto val="1"/>
        <c:lblAlgn val="ctr"/>
        <c:lblOffset val="100"/>
        <c:noMultiLvlLbl val="0"/>
      </c:catAx>
      <c:valAx>
        <c:axId val="19034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8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4.7113705360000004</c:v>
                </c:pt>
                <c:pt idx="1">
                  <c:v>3.1270289359999999</c:v>
                </c:pt>
                <c:pt idx="2">
                  <c:v>0.89374542800000001</c:v>
                </c:pt>
                <c:pt idx="3">
                  <c:v>-3.942470524</c:v>
                </c:pt>
                <c:pt idx="4">
                  <c:v>-5.6035378470000001</c:v>
                </c:pt>
                <c:pt idx="5">
                  <c:v>-4.3643886399999996</c:v>
                </c:pt>
                <c:pt idx="6">
                  <c:v>-7.8383006709999998</c:v>
                </c:pt>
                <c:pt idx="7">
                  <c:v>-10.21274309</c:v>
                </c:pt>
                <c:pt idx="8">
                  <c:v>-4.8644781070000001</c:v>
                </c:pt>
                <c:pt idx="9">
                  <c:v>-2.0504290759999999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-149.86496670066001</c:v>
                </c:pt>
                <c:pt idx="1">
                  <c:v>24.012813654515298</c:v>
                </c:pt>
                <c:pt idx="2">
                  <c:v>-98.782558319649496</c:v>
                </c:pt>
                <c:pt idx="3">
                  <c:v>-52.646515236545802</c:v>
                </c:pt>
                <c:pt idx="4">
                  <c:v>-117.844236230588</c:v>
                </c:pt>
                <c:pt idx="5">
                  <c:v>15.6583294188107</c:v>
                </c:pt>
                <c:pt idx="6">
                  <c:v>64.951436296537494</c:v>
                </c:pt>
                <c:pt idx="7">
                  <c:v>-50.901042825710903</c:v>
                </c:pt>
                <c:pt idx="8">
                  <c:v>-95.186157835012594</c:v>
                </c:pt>
                <c:pt idx="9">
                  <c:v>29.241458388819801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363712"/>
        <c:axId val="262365392"/>
      </c:lineChart>
      <c:catAx>
        <c:axId val="26236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5392"/>
        <c:crosses val="autoZero"/>
        <c:auto val="1"/>
        <c:lblAlgn val="ctr"/>
        <c:lblOffset val="100"/>
        <c:noMultiLvlLbl val="0"/>
      </c:catAx>
      <c:valAx>
        <c:axId val="26236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4.7113705364470997</c:v>
                </c:pt>
                <c:pt idx="1">
                  <c:v>3.1270289364844301</c:v>
                </c:pt>
                <c:pt idx="2">
                  <c:v>0.89374542845220795</c:v>
                </c:pt>
                <c:pt idx="3">
                  <c:v>-3.9424705244115099</c:v>
                </c:pt>
                <c:pt idx="4">
                  <c:v>-5.6035378469669697</c:v>
                </c:pt>
                <c:pt idx="5">
                  <c:v>-4.3643886399568403</c:v>
                </c:pt>
                <c:pt idx="6">
                  <c:v>-7.8383006711841698</c:v>
                </c:pt>
                <c:pt idx="7">
                  <c:v>-10.212743089369299</c:v>
                </c:pt>
                <c:pt idx="8">
                  <c:v>-4.8644781068441301</c:v>
                </c:pt>
                <c:pt idx="9">
                  <c:v>-2.0504290761772399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-112.328087260571</c:v>
                </c:pt>
                <c:pt idx="1">
                  <c:v>-1.86230644375872</c:v>
                </c:pt>
                <c:pt idx="2">
                  <c:v>-111.11402091386999</c:v>
                </c:pt>
                <c:pt idx="3">
                  <c:v>-58.331199196639702</c:v>
                </c:pt>
                <c:pt idx="4">
                  <c:v>-90.866118021373197</c:v>
                </c:pt>
                <c:pt idx="5">
                  <c:v>-33.116917415730001</c:v>
                </c:pt>
                <c:pt idx="6">
                  <c:v>88.814755972517005</c:v>
                </c:pt>
                <c:pt idx="7">
                  <c:v>-24.583356516819801</c:v>
                </c:pt>
                <c:pt idx="8">
                  <c:v>-75.283936391386504</c:v>
                </c:pt>
                <c:pt idx="9">
                  <c:v>31.598909417450201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348576"/>
        <c:axId val="190349136"/>
      </c:lineChart>
      <c:catAx>
        <c:axId val="19034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9136"/>
        <c:crosses val="autoZero"/>
        <c:auto val="1"/>
        <c:lblAlgn val="ctr"/>
        <c:lblOffset val="100"/>
        <c:noMultiLvlLbl val="0"/>
      </c:catAx>
      <c:valAx>
        <c:axId val="19034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-8.8836154959999991</c:v>
                </c:pt>
                <c:pt idx="1">
                  <c:v>-2.393890265</c:v>
                </c:pt>
                <c:pt idx="2">
                  <c:v>-1.826931276</c:v>
                </c:pt>
                <c:pt idx="3">
                  <c:v>2.9669292270000001</c:v>
                </c:pt>
                <c:pt idx="4">
                  <c:v>0.45938666500000003</c:v>
                </c:pt>
                <c:pt idx="5">
                  <c:v>-13.03078221</c:v>
                </c:pt>
                <c:pt idx="6">
                  <c:v>-3.357371954</c:v>
                </c:pt>
                <c:pt idx="7">
                  <c:v>-7.3212978079999997</c:v>
                </c:pt>
                <c:pt idx="8">
                  <c:v>0.69515462699999997</c:v>
                </c:pt>
                <c:pt idx="9">
                  <c:v>4.8090238860000003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-179.96751842126301</c:v>
                </c:pt>
                <c:pt idx="1">
                  <c:v>-63.7783917693652</c:v>
                </c:pt>
                <c:pt idx="2">
                  <c:v>-24.906910916707901</c:v>
                </c:pt>
                <c:pt idx="3">
                  <c:v>-5.4401714304551696</c:v>
                </c:pt>
                <c:pt idx="4">
                  <c:v>9.3967740145596501</c:v>
                </c:pt>
                <c:pt idx="5">
                  <c:v>-178.48042280982401</c:v>
                </c:pt>
                <c:pt idx="6">
                  <c:v>-10.4910534838316</c:v>
                </c:pt>
                <c:pt idx="7">
                  <c:v>-33.136546735184602</c:v>
                </c:pt>
                <c:pt idx="8">
                  <c:v>10.673953522275101</c:v>
                </c:pt>
                <c:pt idx="9">
                  <c:v>-122.895868812467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42320"/>
        <c:axId val="189944000"/>
      </c:lineChart>
      <c:catAx>
        <c:axId val="18994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44000"/>
        <c:crosses val="autoZero"/>
        <c:auto val="1"/>
        <c:lblAlgn val="ctr"/>
        <c:lblOffset val="100"/>
        <c:noMultiLvlLbl val="0"/>
      </c:catAx>
      <c:valAx>
        <c:axId val="18994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4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-8.8836154955606492</c:v>
                </c:pt>
                <c:pt idx="1">
                  <c:v>-2.3938902645670099</c:v>
                </c:pt>
                <c:pt idx="2">
                  <c:v>-1.8269312757371501</c:v>
                </c:pt>
                <c:pt idx="3">
                  <c:v>2.9669292270197101</c:v>
                </c:pt>
                <c:pt idx="4">
                  <c:v>0.45938666497999597</c:v>
                </c:pt>
                <c:pt idx="5">
                  <c:v>-13.030782210081901</c:v>
                </c:pt>
                <c:pt idx="6">
                  <c:v>-3.3573719544064602</c:v>
                </c:pt>
                <c:pt idx="7">
                  <c:v>-7.3212978084560101</c:v>
                </c:pt>
                <c:pt idx="8">
                  <c:v>0.69515462700728403</c:v>
                </c:pt>
                <c:pt idx="9">
                  <c:v>4.8090238863799497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-180.75446236200801</c:v>
                </c:pt>
                <c:pt idx="1">
                  <c:v>-63.7783917693652</c:v>
                </c:pt>
                <c:pt idx="2">
                  <c:v>-26.315288255317299</c:v>
                </c:pt>
                <c:pt idx="3">
                  <c:v>-36.325674741007198</c:v>
                </c:pt>
                <c:pt idx="4">
                  <c:v>8.5593910978701704</c:v>
                </c:pt>
                <c:pt idx="5">
                  <c:v>-165.03547846752599</c:v>
                </c:pt>
                <c:pt idx="6">
                  <c:v>-7.7832130191582802</c:v>
                </c:pt>
                <c:pt idx="7">
                  <c:v>-21.0792881328825</c:v>
                </c:pt>
                <c:pt idx="8">
                  <c:v>12.5872245755628</c:v>
                </c:pt>
                <c:pt idx="9">
                  <c:v>-117.192009274851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351936"/>
        <c:axId val="190352496"/>
      </c:lineChart>
      <c:catAx>
        <c:axId val="19035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52496"/>
        <c:crosses val="autoZero"/>
        <c:auto val="1"/>
        <c:lblAlgn val="ctr"/>
        <c:lblOffset val="100"/>
        <c:noMultiLvlLbl val="0"/>
      </c:catAx>
      <c:valAx>
        <c:axId val="19035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5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2.9295649290000001</c:v>
                </c:pt>
                <c:pt idx="1">
                  <c:v>0.69926387000000001</c:v>
                </c:pt>
                <c:pt idx="2">
                  <c:v>8.4921017499999998</c:v>
                </c:pt>
                <c:pt idx="3">
                  <c:v>2.8745472360000002</c:v>
                </c:pt>
                <c:pt idx="4">
                  <c:v>0.37902845200000002</c:v>
                </c:pt>
                <c:pt idx="5">
                  <c:v>-1.192418E-2</c:v>
                </c:pt>
                <c:pt idx="6">
                  <c:v>-1.047672119</c:v>
                </c:pt>
                <c:pt idx="7">
                  <c:v>5.2591641090000003</c:v>
                </c:pt>
                <c:pt idx="8">
                  <c:v>2.988766595</c:v>
                </c:pt>
                <c:pt idx="9">
                  <c:v>-7.2813431849999999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-10.692139258751499</c:v>
                </c:pt>
                <c:pt idx="1">
                  <c:v>37.408095829377899</c:v>
                </c:pt>
                <c:pt idx="2">
                  <c:v>-43.482788451599902</c:v>
                </c:pt>
                <c:pt idx="3">
                  <c:v>-50.147197292527501</c:v>
                </c:pt>
                <c:pt idx="4">
                  <c:v>-38.515764162811301</c:v>
                </c:pt>
                <c:pt idx="5">
                  <c:v>38.890026718311098</c:v>
                </c:pt>
                <c:pt idx="6">
                  <c:v>129.33637686805801</c:v>
                </c:pt>
                <c:pt idx="7">
                  <c:v>89.885163413843998</c:v>
                </c:pt>
                <c:pt idx="8">
                  <c:v>-37.549622150461097</c:v>
                </c:pt>
                <c:pt idx="9">
                  <c:v>-45.782935803893601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386448"/>
        <c:axId val="193387008"/>
      </c:lineChart>
      <c:catAx>
        <c:axId val="19338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87008"/>
        <c:crosses val="autoZero"/>
        <c:auto val="1"/>
        <c:lblAlgn val="ctr"/>
        <c:lblOffset val="100"/>
        <c:noMultiLvlLbl val="0"/>
      </c:catAx>
      <c:valAx>
        <c:axId val="19338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monthly'!$A$2:$A$11</c:f>
              <c:numCache>
                <c:formatCode>General</c:formatCode>
                <c:ptCount val="10"/>
                <c:pt idx="0">
                  <c:v>2.92956492872402</c:v>
                </c:pt>
                <c:pt idx="1">
                  <c:v>0.69926387004714297</c:v>
                </c:pt>
                <c:pt idx="2">
                  <c:v>8.4921017503003604</c:v>
                </c:pt>
                <c:pt idx="3">
                  <c:v>2.8745472355962098</c:v>
                </c:pt>
                <c:pt idx="4">
                  <c:v>0.37902845220593501</c:v>
                </c:pt>
                <c:pt idx="5">
                  <c:v>-1.19241797700538E-2</c:v>
                </c:pt>
                <c:pt idx="6">
                  <c:v>-1.0476721193749401</c:v>
                </c:pt>
                <c:pt idx="7">
                  <c:v>5.2591641090214001</c:v>
                </c:pt>
                <c:pt idx="8">
                  <c:v>2.9887665952278302</c:v>
                </c:pt>
                <c:pt idx="9">
                  <c:v>-7.2813431847812602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'performance monthly'!$F$2:$F$11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'performance monthly'!$C$2:$C$11</c:f>
              <c:numCache>
                <c:formatCode>General</c:formatCode>
                <c:ptCount val="10"/>
                <c:pt idx="0">
                  <c:v>-15.307957235285899</c:v>
                </c:pt>
                <c:pt idx="1">
                  <c:v>154.80446147741699</c:v>
                </c:pt>
                <c:pt idx="2">
                  <c:v>-44.650301964998803</c:v>
                </c:pt>
                <c:pt idx="3">
                  <c:v>-12.553546329046601</c:v>
                </c:pt>
                <c:pt idx="4">
                  <c:v>-44.432790522132599</c:v>
                </c:pt>
                <c:pt idx="5">
                  <c:v>53.021932190953002</c:v>
                </c:pt>
                <c:pt idx="6">
                  <c:v>128.581743662995</c:v>
                </c:pt>
                <c:pt idx="7">
                  <c:v>110.542969976512</c:v>
                </c:pt>
                <c:pt idx="8">
                  <c:v>-47.891499665115603</c:v>
                </c:pt>
                <c:pt idx="9">
                  <c:v>-36.5497592760169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593504"/>
        <c:axId val="190594064"/>
      </c:lineChart>
      <c:catAx>
        <c:axId val="19059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4064"/>
        <c:crosses val="autoZero"/>
        <c:auto val="1"/>
        <c:lblAlgn val="ctr"/>
        <c:lblOffset val="100"/>
        <c:noMultiLvlLbl val="0"/>
      </c:catAx>
      <c:valAx>
        <c:axId val="19059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Learning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HCLTECH – Run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570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9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617315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6452"/>
                <a:gridCol w="708454"/>
                <a:gridCol w="683740"/>
                <a:gridCol w="494271"/>
                <a:gridCol w="420129"/>
                <a:gridCol w="469557"/>
                <a:gridCol w="527222"/>
                <a:gridCol w="543697"/>
                <a:gridCol w="626076"/>
                <a:gridCol w="560173"/>
                <a:gridCol w="486032"/>
                <a:gridCol w="840260"/>
                <a:gridCol w="560173"/>
                <a:gridCol w="884804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stock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start 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end 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gamma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alpha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greedy level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unit qty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total asset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individual factor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training factor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zero 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performance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num trades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base performance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base trades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bhel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4.978057649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-2.607410299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4573509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bhel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4.837963674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-2.607410299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4573509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cipla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-45.80759721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16570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-3.013656175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4556954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cipla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-40.89506148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-3.013656175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4556954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-60.17283469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-2.837241121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4573432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-60.22374603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-2.837241121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4573432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hcltech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5.786283893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17760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1.623934428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4554804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hcltech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22.44199459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1.623934428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4554804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BHEL – Run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0853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BHEL – Run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5401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15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CIPLA – Run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53971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3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CIPLA – Run 2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0313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413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DLF – Run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05152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32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DLF – Run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57562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125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HCLTECH – Run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54263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52258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192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Q Learning Results</vt:lpstr>
      <vt:lpstr>Performance</vt:lpstr>
      <vt:lpstr>BHEL – Run 1</vt:lpstr>
      <vt:lpstr>BHEL – Run 2</vt:lpstr>
      <vt:lpstr>CIPLA – Run 1</vt:lpstr>
      <vt:lpstr>CIPLA – Run 2</vt:lpstr>
      <vt:lpstr>DLF – Run 1</vt:lpstr>
      <vt:lpstr>DLF – Run 2</vt:lpstr>
      <vt:lpstr>HCLTECH – Run 1</vt:lpstr>
      <vt:lpstr>HCLTECH – Run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 Results</dc:title>
  <dc:creator>Ciddhi</dc:creator>
  <cp:lastModifiedBy>Ciddhi</cp:lastModifiedBy>
  <cp:revision>20</cp:revision>
  <dcterms:created xsi:type="dcterms:W3CDTF">2015-06-10T18:08:28Z</dcterms:created>
  <dcterms:modified xsi:type="dcterms:W3CDTF">2015-06-10T19:07:44Z</dcterms:modified>
</cp:coreProperties>
</file>