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9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403D-B92B-4219-9DB0-EDC13446E7D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D333-86A6-4045-B176-46346D56F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83" y="0"/>
            <a:ext cx="9434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64" y="0"/>
            <a:ext cx="9479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45" y="0"/>
            <a:ext cx="9413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8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64" y="0"/>
            <a:ext cx="10404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2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39" y="0"/>
            <a:ext cx="10282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94" y="0"/>
            <a:ext cx="10268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8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5" y="0"/>
            <a:ext cx="1038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6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cider chu</dc:creator>
  <cp:lastModifiedBy>cider chu</cp:lastModifiedBy>
  <cp:revision>1</cp:revision>
  <dcterms:created xsi:type="dcterms:W3CDTF">2025-04-11T13:22:03Z</dcterms:created>
  <dcterms:modified xsi:type="dcterms:W3CDTF">2025-04-11T13:22:41Z</dcterms:modified>
</cp:coreProperties>
</file>