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DDoS Angriff - Webshop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1: Verdächtige E-Mail entdeckt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 seconds</a:t>
            </a:r>
          </a:p>
          <a:p/>
          <a:p>
            <a:r>
              <a:t>Description: Hallo, </a:t>
            </a:r>
          </a:p>
          <a:p/>
          <a:p>
            <a:r>
              <a:t>ich habe heute eine E-Mail bekommen, die durchaus vertrauenswürdig erscheint. Allerdings schickt mir dieser Absender sonst keine solchen Anhänge. Eventuell handelt es sich um eine Phishing Mail.</a:t>
            </a:r>
          </a:p>
          <a:p/>
          <a:p>
            <a:r>
              <a:t>Beste Gruesse</a:t>
            </a:r>
          </a:p>
          <a:p/>
          <a:p>
            <a:r>
              <a:t>Kurt Lamensloh</a:t>
            </a:r>
          </a:p>
          <a:p/>
          <a:p>
            <a:r>
              <a:t>Comment: OK.Done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2: Auffällig schnelle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 seconds</a:t>
            </a:r>
          </a:p>
          <a:p/>
          <a:p>
            <a:r>
              <a:t>Description: &lt;!DOCTYPE html&gt;</a:t>
            </a:r>
          </a:p>
          <a:p>
            <a:r>
              <a:t>&lt;html lang="de"&gt;</a:t>
            </a:r>
          </a:p>
          <a:p>
            <a:r>
              <a:t>&lt;head&gt;</a:t>
            </a:r>
          </a:p>
          <a:p>
            <a:r>
              <a:t>    &lt;meta charset="UTF-8"&gt;</a:t>
            </a:r>
          </a:p>
          <a:p>
            <a:r>
              <a:t>    &lt;title&gt;Netzwerkgeschwindigkeitsproblem&lt;/title&gt;</a:t>
            </a:r>
          </a:p>
          <a:p>
            <a:r>
              <a:t>    &lt;style&gt;</a:t>
            </a:r>
          </a:p>
          <a:p>
            <a:r>
              <a:t>        body {</a:t>
            </a:r>
          </a:p>
          <a:p>
            <a:r>
              <a:t>            font-family: Arial, sans-serif;</a:t>
            </a:r>
          </a:p>
          <a:p>
            <a:r>
              <a:t>            margin: 20px;</a:t>
            </a:r>
          </a:p>
          <a:p>
            <a:r>
              <a:t>            line-height: 1.6;</a:t>
            </a:r>
          </a:p>
          <a:p>
            <a:r>
              <a:t>        }</a:t>
            </a:r>
          </a:p>
          <a:p>
            <a:r>
              <a:t>        .content {</a:t>
            </a:r>
          </a:p>
          <a:p>
            <a:r>
              <a:t>            max-width: 600px;</a:t>
            </a:r>
          </a:p>
          <a:p>
            <a:r>
              <a:t>            margin: auto;</a:t>
            </a:r>
          </a:p>
          <a:p>
            <a:r>
              <a:t>            padding: 20px;</a:t>
            </a:r>
          </a:p>
          <a:p>
            <a:r>
              <a:t>            border: 1px solid #ccc;</a:t>
            </a:r>
          </a:p>
          <a:p>
            <a:r>
              <a:t>            border-radius: 10px;</a:t>
            </a:r>
          </a:p>
          <a:p>
            <a:r>
              <a:t>            background-color: #f9f9f9;</a:t>
            </a:r>
          </a:p>
          <a:p>
            <a:r>
              <a:t>        }</a:t>
            </a:r>
          </a:p>
          <a:p>
            <a:r>
              <a:t>        h1 {</a:t>
            </a:r>
          </a:p>
          <a:p>
            <a:r>
              <a:t>            text-align: center;</a:t>
            </a:r>
          </a:p>
          <a:p>
            <a:r>
              <a:t>            color: #333;</a:t>
            </a:r>
          </a:p>
          <a:p>
            <a:r>
              <a:t>        }</a:t>
            </a:r>
          </a:p>
          <a:p>
            <a:r>
              <a:t>        .details {</a:t>
            </a:r>
          </a:p>
          <a:p>
            <a:r>
              <a:t>            margin-top: 20px;</a:t>
            </a:r>
          </a:p>
          <a:p>
            <a:r>
              <a:t>        }</a:t>
            </a:r>
          </a:p>
          <a:p>
            <a:r>
              <a:t>        .details p {</a:t>
            </a:r>
          </a:p>
          <a:p>
            <a:r>
              <a:t>            margin: 5px 0;</a:t>
            </a:r>
          </a:p>
          <a:p>
            <a:r>
              <a:t>        }</a:t>
            </a:r>
          </a:p>
          <a:p>
            <a:r>
              <a:t>    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&lt;div class="content"&gt;</a:t>
            </a:r>
          </a:p>
          <a:p>
            <a:r>
              <a:t>        &lt;h1&gt;Netzwerkgeschwindigkeitsproblem&lt;/h1&gt;</a:t>
            </a:r>
          </a:p>
          <a:p>
            <a:r>
              <a:t>        &lt;p&gt;Sehr geehrter IT-Support,&lt;/p&gt;</a:t>
            </a:r>
          </a:p>
          <a:p>
            <a:r>
              <a:t>        &lt;p&gt;ich möchte Ihnen mitteilen, dass ich seit heute Morgen eine ungewöhnlich langsame Netzwerkgeschwindigkeit in unserem internen Netzwerk bemerke. Diese Verzögerungen beeinträchtigen meine Arbeit erheblich, da sowohl das Abrufen von E-Mails als auch der Zugriff auf interne Server extrem langsam erfolgt.&lt;/p&gt;</a:t>
            </a:r>
          </a:p>
          <a:p>
            <a:r>
              <a:t>        </a:t>
            </a:r>
          </a:p>
          <a:p>
            <a:r>
              <a:t>        &lt;div class="details"&gt;</a:t>
            </a:r>
          </a:p>
          <a:p>
            <a:r>
              <a:t>            &lt;p&gt;&lt;strong&gt;Hier einige Details zur Problematik:&lt;/strong&gt;&lt;/p&gt;</a:t>
            </a:r>
          </a:p>
          <a:p>
            <a:r>
              <a:t>            &lt;p&gt;&lt;strong&gt;Datum und Uhrzeit des Auftretens:&lt;/strong&gt; Heute, seit ca. 09:00 Uhr&lt;/p&gt;</a:t>
            </a:r>
          </a:p>
          <a:p>
            <a:r>
              <a:t>            &lt;p&gt;&lt;strong&gt;Betroffene Anwendungen:&lt;/strong&gt; E-Mail, internes CRM-System, Dokumentenmanagementsystem&lt;/p&gt;</a:t>
            </a:r>
          </a:p>
          <a:p>
            <a:r>
              <a:t>            &lt;p&gt;&lt;strong&gt;Standort:&lt;/strong&gt; Büro Nr. 205, 2. Stock&lt;/p&gt;</a:t>
            </a:r>
          </a:p>
          <a:p>
            <a:r>
              <a:t>            &lt;p&gt;&lt;strong&gt;Netzwerkanbindung:&lt;/strong&gt; Kabelgebunden&lt;/p&gt;</a:t>
            </a:r>
          </a:p>
          <a:p>
            <a:r>
              <a:t>        &lt;/div&gt;</a:t>
            </a:r>
          </a:p>
          <a:p>
            <a:r>
              <a:t>        </a:t>
            </a:r>
          </a:p>
          <a:p>
            <a:r>
              <a:t>        &lt;p&gt;Ich habe bereits die üblichen Schritte zur Fehlerbehebung unternommen, wie das Neustarten meines Computers und das Überprüfen der Kabelverbindungen. Leider hat dies keine Verbesserung gebracht.&lt;/p&gt;</a:t>
            </a:r>
          </a:p>
          <a:p>
            <a:r>
              <a:t>        </a:t>
            </a:r>
          </a:p>
          <a:p>
            <a:r>
              <a:t>        &lt;p&gt;Ich bitte Sie daher dringend, diese Angelegenheit zu prüfen und zu beheben, da die aktuelle Situation die Arbeitsabläufe erheblich stört.&lt;/p&gt;</a:t>
            </a:r>
          </a:p>
          <a:p>
            <a:r>
              <a:t>        </a:t>
            </a:r>
          </a:p>
          <a:p>
            <a:r>
              <a:t>        &lt;p&gt;Vielen Dank im Voraus für Ihre schnelle Unterstützung.&lt;/p&gt;</a:t>
            </a:r>
          </a:p>
          <a:p>
            <a:r>
              <a:t>        </a:t>
            </a:r>
          </a:p>
          <a:p>
            <a:r>
              <a:t>        &lt;p&gt;Mit freundlichen Grüßen,&lt;/p&gt;</a:t>
            </a:r>
          </a:p>
          <a:p>
            <a:r>
              <a:t>        &lt;p&gt;[Ihr Name]&lt;/p&gt;</a:t>
            </a:r>
          </a:p>
          <a:p>
            <a:r>
              <a:t>        &lt;p&gt;[Ihre Position]&lt;/p&gt;</a:t>
            </a:r>
          </a:p>
          <a:p>
            <a:r>
              <a:t>        &lt;p&gt;[Abteilung]&lt;/p&gt;</a:t>
            </a:r>
          </a:p>
          <a:p>
            <a:r>
              <a:t>        &lt;p&gt;[Kontaktinformationen]&lt;/p&gt;</a:t>
            </a:r>
          </a:p>
          <a:p>
            <a:r>
              <a:t>    &lt;/div&gt;</a:t>
            </a:r>
          </a:p>
          <a:p>
            <a:r>
              <a:t>&lt;/body&gt;</a:t>
            </a:r>
          </a:p>
          <a:p>
            <a:r>
              <a:t>&lt;/html&gt;</a:t>
            </a:r>
          </a:p>
          <a:p/>
          <a:p/>
          <a:p>
            <a:r>
              <a:t>Comment: AAASSSXXX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3: Verzögerte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 seconds</a:t>
            </a:r>
          </a:p>
          <a:p/>
          <a:p>
            <a:r>
              <a:t>Description: &lt;!DOCTYPE html&gt;</a:t>
            </a:r>
          </a:p>
          <a:p>
            <a:r>
              <a:t>&lt;html lang="de"&gt;</a:t>
            </a:r>
          </a:p>
          <a:p>
            <a:r>
              <a:t>&lt;head&gt;</a:t>
            </a:r>
          </a:p>
          <a:p>
            <a:r>
              <a:t>    &lt;meta charset="UTF-8"&gt;</a:t>
            </a:r>
          </a:p>
          <a:p>
            <a:r>
              <a:t>    &lt;title&gt;Langsame Netzwerkgeschwindigkeit&lt;/title&gt;</a:t>
            </a:r>
          </a:p>
          <a:p>
            <a:r>
              <a:t>    &lt;style&gt;</a:t>
            </a:r>
          </a:p>
          <a:p>
            <a:r>
              <a:t>        body {</a:t>
            </a:r>
          </a:p>
          <a:p>
            <a:r>
              <a:t>            font-family: Arial, sans-serif;</a:t>
            </a:r>
          </a:p>
          <a:p>
            <a:r>
              <a:t>            margin: 20px;</a:t>
            </a:r>
          </a:p>
          <a:p>
            <a:r>
              <a:t>            line-height: 1.6;</a:t>
            </a:r>
          </a:p>
          <a:p>
            <a:r>
              <a:t>        }</a:t>
            </a:r>
          </a:p>
          <a:p>
            <a:r>
              <a:t>        .content {</a:t>
            </a:r>
          </a:p>
          <a:p>
            <a:r>
              <a:t>            max-width: 600px;</a:t>
            </a:r>
          </a:p>
          <a:p>
            <a:r>
              <a:t>            margin: auto;</a:t>
            </a:r>
          </a:p>
          <a:p>
            <a:r>
              <a:t>            padding: 20px;</a:t>
            </a:r>
          </a:p>
          <a:p>
            <a:r>
              <a:t>            border: 1px solid #ccc;</a:t>
            </a:r>
          </a:p>
          <a:p>
            <a:r>
              <a:t>            border-radius: 10px;</a:t>
            </a:r>
          </a:p>
          <a:p>
            <a:r>
              <a:t>            background-color: #f9f9f9;</a:t>
            </a:r>
          </a:p>
          <a:p>
            <a:r>
              <a:t>        }</a:t>
            </a:r>
          </a:p>
          <a:p>
            <a:r>
              <a:t>        h1 {</a:t>
            </a:r>
          </a:p>
          <a:p>
            <a:r>
              <a:t>            text-align: center;</a:t>
            </a:r>
          </a:p>
          <a:p>
            <a:r>
              <a:t>            color: #333;</a:t>
            </a:r>
          </a:p>
          <a:p>
            <a:r>
              <a:t>        }</a:t>
            </a:r>
          </a:p>
          <a:p>
            <a:r>
              <a:t>    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&lt;div class="content"&gt;</a:t>
            </a:r>
          </a:p>
          <a:p>
            <a:r>
              <a:t>        &lt;h1&gt;Langsame Netzwerkgeschwindigkeit&lt;/h1&gt;</a:t>
            </a:r>
          </a:p>
          <a:p>
            <a:r>
              <a:t>        &lt;p&gt;Hallo IT-Team,&lt;/p&gt;</a:t>
            </a:r>
          </a:p>
          <a:p>
            <a:r>
              <a:t>        &lt;p&gt;ich wollte euch informieren, dass die Netzwerkgeschwindigkeit seit heute Morgen sehr langsam ist. Es dauert sehr lange, E-Mails zu laden und auf unsere internen Systeme zuzugreifen.&lt;/p&gt;</a:t>
            </a:r>
          </a:p>
          <a:p>
            <a:r>
              <a:t>        &lt;p&gt;Ich bin mir nicht sicher, woran es liegt, aber es beeinträchtigt meine Arbeit. Könnt ihr das bitte überprüfen?&lt;/p&gt;</a:t>
            </a:r>
          </a:p>
          <a:p>
            <a:r>
              <a:t>        &lt;p&gt;Vielen Dank für eure Hilfe.&lt;/p&gt;</a:t>
            </a:r>
          </a:p>
          <a:p>
            <a:r>
              <a:t>        &lt;p&gt;Viele Grüße,&lt;/p&gt;</a:t>
            </a:r>
          </a:p>
          <a:p>
            <a:r>
              <a:t>        &lt;p&gt;[Ihr Name]&lt;/p&gt;</a:t>
            </a:r>
          </a:p>
          <a:p>
            <a:r>
              <a:t>        &lt;p&gt;[Abteilung]&lt;/p&gt;</a:t>
            </a:r>
          </a:p>
          <a:p>
            <a:r>
              <a:t>        &lt;p&gt;[Kontaktinformationen]&lt;/p&gt;</a:t>
            </a:r>
          </a:p>
          <a:p>
            <a:r>
              <a:t>    &lt;/div&gt;</a:t>
            </a:r>
          </a:p>
          <a:p>
            <a:r>
              <a:t>&lt;/body&gt;</a:t>
            </a:r>
          </a:p>
          <a:p>
            <a:r>
              <a:t>&lt;/html&gt;</a:t>
            </a:r>
          </a:p>
          <a:p/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4: Datenbankfehler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&lt;!DOCTYPE html&gt;</a:t>
            </a:r>
          </a:p>
          <a:p>
            <a:r>
              <a:t>&lt;html lang="de"&gt;</a:t>
            </a:r>
          </a:p>
          <a:p>
            <a:r>
              <a:t>&lt;head&gt;</a:t>
            </a:r>
          </a:p>
          <a:p>
            <a:r>
              <a:t>    &lt;meta charset="UTF-8"&gt;</a:t>
            </a:r>
          </a:p>
          <a:p>
            <a:r>
              <a:t>    &lt;title&gt;Erhöhte Belastung der Datenbank&lt;/title&gt;</a:t>
            </a:r>
          </a:p>
          <a:p>
            <a:r>
              <a:t>    &lt;style&gt;</a:t>
            </a:r>
          </a:p>
          <a:p>
            <a:r>
              <a:t>        body {</a:t>
            </a:r>
          </a:p>
          <a:p>
            <a:r>
              <a:t>            font-family: Arial, sans-serif;</a:t>
            </a:r>
          </a:p>
          <a:p>
            <a:r>
              <a:t>            margin: 20px;</a:t>
            </a:r>
          </a:p>
          <a:p>
            <a:r>
              <a:t>            line-height: 1.6;</a:t>
            </a:r>
          </a:p>
          <a:p>
            <a:r>
              <a:t>        }</a:t>
            </a:r>
          </a:p>
          <a:p>
            <a:r>
              <a:t>        .content {</a:t>
            </a:r>
          </a:p>
          <a:p>
            <a:r>
              <a:t>            max-width: 600px;</a:t>
            </a:r>
          </a:p>
          <a:p>
            <a:r>
              <a:t>            margin: auto;</a:t>
            </a:r>
          </a:p>
          <a:p>
            <a:r>
              <a:t>            padding: 20px;</a:t>
            </a:r>
          </a:p>
          <a:p>
            <a:r>
              <a:t>            border: 1px solid #ccc;</a:t>
            </a:r>
          </a:p>
          <a:p>
            <a:r>
              <a:t>            border-radius: 10px;</a:t>
            </a:r>
          </a:p>
          <a:p>
            <a:r>
              <a:t>            background-color: #f9f9f9;</a:t>
            </a:r>
          </a:p>
          <a:p>
            <a:r>
              <a:t>        }</a:t>
            </a:r>
          </a:p>
          <a:p>
            <a:r>
              <a:t>        h1 {</a:t>
            </a:r>
          </a:p>
          <a:p>
            <a:r>
              <a:t>            text-align: center;</a:t>
            </a:r>
          </a:p>
          <a:p>
            <a:r>
              <a:t>            color: #333;</a:t>
            </a:r>
          </a:p>
          <a:p>
            <a:r>
              <a:t>        }</a:t>
            </a:r>
          </a:p>
          <a:p>
            <a:r>
              <a:t>        .log {</a:t>
            </a:r>
          </a:p>
          <a:p>
            <a:r>
              <a:t>            background-color: #333;</a:t>
            </a:r>
          </a:p>
          <a:p>
            <a:r>
              <a:t>            color: #fff;</a:t>
            </a:r>
          </a:p>
          <a:p>
            <a:r>
              <a:t>            padding: 10px;</a:t>
            </a:r>
          </a:p>
          <a:p>
            <a:r>
              <a:t>            border-radius: 5px;</a:t>
            </a:r>
          </a:p>
          <a:p>
            <a:r>
              <a:t>            font-family: monospace;</a:t>
            </a:r>
          </a:p>
          <a:p>
            <a:r>
              <a:t>        }</a:t>
            </a:r>
          </a:p>
          <a:p>
            <a:r>
              <a:t>    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&lt;div class="content"&gt;</a:t>
            </a:r>
          </a:p>
          <a:p>
            <a:r>
              <a:t>        &lt;h1&gt;Erhöhte Belastung der Datenbank&lt;/h1&gt;</a:t>
            </a:r>
          </a:p>
          <a:p>
            <a:r>
              <a:t>        &lt;p&gt;Hallo IT-Team,&lt;/p&gt;</a:t>
            </a:r>
          </a:p>
          <a:p>
            <a:r>
              <a:t>        &lt;p&gt;ich möchte euch darauf aufmerksam machen, dass ich in den letzten Stunden eine erhöhte Belastung unserer Datenbank durch ungewöhnliche SQL-Abfragen beobachtet habe. Diese Abfragen führen zu erheblichen Performance-Einbußen und beeinträchtigen die normale Funktionalität unserer Anwendungen.&lt;/p&gt;</a:t>
            </a:r>
          </a:p>
          <a:p>
            <a:r>
              <a:t>        &lt;p&gt;Hier einige Details:&lt;/p&gt;</a:t>
            </a:r>
          </a:p>
          <a:p>
            <a:r>
              <a:t>        &lt;ul&gt;</a:t>
            </a:r>
          </a:p>
          <a:p>
            <a:r>
              <a:t>            &lt;li&gt;&lt;strong&gt;Zeitpunkt des Auftretens:&lt;/strong&gt; Heute, ab ca. 10:30 Uhr&lt;/li&gt;</a:t>
            </a:r>
          </a:p>
          <a:p>
            <a:r>
              <a:t>            &lt;li&gt;&lt;strong&gt;Art der Abfragen:&lt;/strong&gt; Komplexe JOINs und Sub-Queries, die ungewöhnlich viel Zeit und Ressourcen beanspruchen&lt;/li&gt;</a:t>
            </a:r>
          </a:p>
          <a:p>
            <a:r>
              <a:t>            &lt;li&gt;&lt;strong&gt;Betroffene Datenbank:&lt;/strong&gt; [Name der Datenbank]&lt;/li&gt;</a:t>
            </a:r>
          </a:p>
          <a:p>
            <a:r>
              <a:t>            &lt;li&gt;&lt;strong&gt;Auswirkungen:&lt;/strong&gt; Verlangsamung der Anwendungsleistung, gelegentliche Timeouts&lt;/li&gt;</a:t>
            </a:r>
          </a:p>
          <a:p>
            <a:r>
              <a:t>        &lt;/ul&gt;</a:t>
            </a:r>
          </a:p>
          <a:p>
            <a:r>
              <a:t>        &lt;p&gt;Ich habe bereits einige der auffälligen Abfragen identifiziert und protokolliert. Es wäre hilfreich, wenn wir diese zeitnah analysieren und entsprechende Maßnahmen ergreifen könnten, um die Performance wiederherzustellen.&lt;/p&gt;</a:t>
            </a:r>
          </a:p>
          <a:p>
            <a:r>
              <a:t>        &lt;p&gt;Hier ist ein Auszug aus dem Performance-Log:&lt;/p&gt;</a:t>
            </a:r>
          </a:p>
          <a:p>
            <a:r>
              <a:t>        &lt;div class="log"&gt;</a:t>
            </a:r>
          </a:p>
          <a:p>
            <a:r>
              <a:t>            2024-06-04 10:31:12 - Query Time: 45s - SELECT * FROM orders JOIN customers ON orders.customer_id = customers.id WHERE orders.date &gt; '2024-01-01';&lt;br&gt;</a:t>
            </a:r>
          </a:p>
          <a:p>
            <a:r>
              <a:t>            2024-06-04 10:32:05 - Query Time: 50s - SELECT * FROM sales JOIN products ON sales.product_id = products.id WHERE sales.amount &gt; 1000;&lt;br&gt;</a:t>
            </a:r>
          </a:p>
          <a:p>
            <a:r>
              <a:t>            2024-06-04 10:33:14 - Query Time: 40s - SELECT * FROM transactions WHERE EXISTS (SELECT 1 FROM accounts WHERE transactions.account_id = accounts.id AND accounts.balance &gt; 5000);&lt;br&gt;</a:t>
            </a:r>
          </a:p>
          <a:p>
            <a:r>
              <a:t>            2024-06-04 10:34:45 - Query Time: 55s - SELECT * FROM users JOIN roles ON users.role_id = roles.id WHERE roles.name = 'admin';&lt;br&gt;</a:t>
            </a:r>
          </a:p>
          <a:p>
            <a:r>
              <a:t>            2024-06-04 10:35:30 - Query Time: 48s - SELECT * FROM logs WHERE event = 'login' AND timestamp &gt; '2024-06-04 09:00:00';&lt;br&gt;</a:t>
            </a:r>
          </a:p>
          <a:p>
            <a:r>
              <a:t>        &lt;/div&gt;</a:t>
            </a:r>
          </a:p>
          <a:p>
            <a:r>
              <a:t>        &lt;p&gt;Bitte lasst mich wissen, wie wir am besten vorgehen sollen.&lt;/p&gt;</a:t>
            </a:r>
          </a:p>
          <a:p>
            <a:r>
              <a:t>        &lt;p&gt;Vielen Dank für eure Unterstützung.&lt;/p&gt;</a:t>
            </a:r>
          </a:p>
          <a:p>
            <a:r>
              <a:t>        &lt;p&gt;Beste Grüße,&lt;/p&gt;</a:t>
            </a:r>
          </a:p>
          <a:p>
            <a:r>
              <a:t>        &lt;p&gt;[Ihr Name]&lt;/p&gt;</a:t>
            </a:r>
          </a:p>
          <a:p>
            <a:r>
              <a:t>        &lt;p&gt;Datenbankadministrator&lt;/p&gt;</a:t>
            </a:r>
          </a:p>
          <a:p>
            <a:r>
              <a:t>        &lt;p&gt;[Kontaktinformationen]&lt;/p&gt;</a:t>
            </a:r>
          </a:p>
          <a:p>
            <a:r>
              <a:t>    &lt;/div&gt;</a:t>
            </a:r>
          </a:p>
          <a:p>
            <a:r>
              <a:t>&lt;/body&gt;</a:t>
            </a:r>
          </a:p>
          <a:p>
            <a:r>
              <a:t>&lt;/html&gt;</a:t>
            </a:r>
          </a:p>
          <a:p/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