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9" d="100"/>
          <a:sy n="89"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2283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de-DE"/>
              <a:t>Mastertitelformat bearbeiten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42484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de-DE"/>
              <a:t>Mastertitelformat bearbeiten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‹Nr.›</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6265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de-DE"/>
              <a:t>Mastertitelformat bearbeiten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001730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de-DE"/>
              <a:t>Mastertitelformat bearbeiten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803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de-DE"/>
              <a:t>Mastertitelformat bearbeiten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245931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56919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92033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de-DE"/>
              <a:t>Mastertitelformat bearbeiten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92572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40574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42099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81973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07150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50075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de-DE"/>
              <a:t>Mastertitelformat bearbeiten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978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67571864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6/8/2024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‹Nr.›</a:t>
            </a:fld>
            <a:endParaRPr lang="en-US"/>
          </a:p>
        </p:txBody>
      </p:sp>
    </p:spTree>
    <p:extLst>
      <p:ext uri="{BB962C8B-B14F-4D97-AF65-F5344CB8AC3E}">
        <p14:creationId xmlns:p14="http://schemas.microsoft.com/office/powerpoint/2010/main" val="262257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Ransomware Angriff - Pharma Batchumgebung</a:t>
            </a:r>
          </a:p>
        </p:txBody>
      </p:sp>
      <p:sp>
        <p:nvSpPr>
          <p:cNvPr id="3" name="Subtitle 2"/>
          <p:cNvSpPr>
            <a:spLocks noGrp="1"/>
          </p:cNvSpPr>
          <p:nvPr>
            <p:ph type="subTitle" idx="1"/>
          </p:nvPr>
        </p:nvSpPr>
        <p:spPr/>
        <p:txBody>
          <a:bodyPr/>
          <a:lstStyle/>
          <a:p>
            <a:r>
              <a:t>Ein gezielter Ransomware-Angriff hat die Produktionssysteme der Pharma Batchumgebung lahmgelegt und die Produktionsdaten verschlüsselt. Die Unterbrechung der Systeme führte zu einem sofortigen Produktionsstopp und gefährdete die termingerechte Lieferung kritischer Medikamente. Die IT-Abteilung arbeitet daran, die Malware zu entfernen und die Systeme mithilfe von Backups wiederherzustellen, während gleichzeitig Maßnahmen zur Verhinderung zukünftiger Angriffe implementiert werden.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6: Sicherheitslücke entdeckt</a:t>
            </a:r>
          </a:p>
        </p:txBody>
      </p:sp>
      <p:sp>
        <p:nvSpPr>
          <p:cNvPr id="3" name="Content Placeholder 2"/>
          <p:cNvSpPr>
            <a:spLocks noGrp="1"/>
          </p:cNvSpPr>
          <p:nvPr>
            <p:ph idx="1"/>
          </p:nvPr>
        </p:nvSpPr>
        <p:spPr/>
        <p:txBody>
          <a:bodyPr/>
          <a:lstStyle/>
          <a:p>
            <a:r>
              <a:t>Duration: 33 seconds</a:t>
            </a:r>
          </a:p>
          <a:p/>
          <a:p>
            <a:r>
              <a:t>Description: &lt;!DOCTYPE html&gt;</a:t>
            </a:r>
          </a:p>
          <a:p>
            <a:r>
              <a:t>&lt;html lang="de"&gt;</a:t>
            </a:r>
          </a:p>
          <a:p>
            <a:r>
              <a:t>&lt;head&gt;</a:t>
            </a:r>
          </a:p>
          <a:p>
            <a:r>
              <a:t>    &lt;meta charset="UTF-8"&gt;</a:t>
            </a:r>
          </a:p>
          <a:p>
            <a:r>
              <a:t>    &lt;title&gt;Sicherheitslücke - Dringend&lt;/title&gt;</a:t>
            </a:r>
          </a:p>
          <a:p>
            <a:r>
              <a:t>    &lt;style&gt;</a:t>
            </a:r>
          </a:p>
          <a:p>
            <a:r>
              <a:t>        body {</a:t>
            </a:r>
          </a:p>
          <a:p>
            <a:r>
              <a:t>            font-family: Arial, sans-serif;</a:t>
            </a:r>
          </a:p>
          <a:p>
            <a:r>
              <a:t>            margin: 20px;</a:t>
            </a:r>
          </a:p>
          <a:p>
            <a:r>
              <a:t>            line-height: 1.6;</a:t>
            </a:r>
          </a:p>
          <a:p>
            <a:r>
              <a:t>        }</a:t>
            </a:r>
          </a:p>
          <a:p>
            <a:r>
              <a:t>        .content {</a:t>
            </a:r>
          </a:p>
          <a:p>
            <a:r>
              <a:t>            max-width: 600px;</a:t>
            </a:r>
          </a:p>
          <a:p>
            <a:r>
              <a:t>            margin: auto;</a:t>
            </a:r>
          </a:p>
          <a:p>
            <a:r>
              <a:t>            padding: 20px;</a:t>
            </a:r>
          </a:p>
          <a:p>
            <a:r>
              <a:t>            border: 1px solid #ccc;</a:t>
            </a:r>
          </a:p>
          <a:p>
            <a:r>
              <a:t>            border-radius: 10px;</a:t>
            </a:r>
          </a:p>
          <a:p>
            <a:r>
              <a:t>            background-color: #f9f9f9;</a:t>
            </a:r>
          </a:p>
          <a:p>
            <a:r>
              <a:t>        }</a:t>
            </a:r>
          </a:p>
          <a:p>
            <a:r>
              <a:t>        h1 {</a:t>
            </a:r>
          </a:p>
          <a:p>
            <a:r>
              <a:t>            text-align: center;</a:t>
            </a:r>
          </a:p>
          <a:p>
            <a:r>
              <a:t>            color: #333;</a:t>
            </a:r>
          </a:p>
          <a:p>
            <a:r>
              <a:t>        }</a:t>
            </a:r>
          </a:p>
          <a:p>
            <a:r>
              <a:t>        .sms {</a:t>
            </a:r>
          </a:p>
          <a:p>
            <a:r>
              <a:t>            background-color: #007bff;</a:t>
            </a:r>
          </a:p>
          <a:p>
            <a:r>
              <a:t>            color: #fff;</a:t>
            </a:r>
          </a:p>
          <a:p>
            <a:r>
              <a:t>            padding: 10px;</a:t>
            </a:r>
          </a:p>
          <a:p>
            <a:r>
              <a:t>            border-radius: 5px;</a:t>
            </a:r>
          </a:p>
          <a:p>
            <a:r>
              <a:t>            font-family: monospace;</a:t>
            </a:r>
          </a:p>
          <a:p>
            <a:r>
              <a:t>            white-space: pre-wrap;</a:t>
            </a:r>
          </a:p>
          <a:p>
            <a:r>
              <a:t>        }</a:t>
            </a:r>
          </a:p>
          <a:p>
            <a:r>
              <a:t>    &lt;/style&gt;</a:t>
            </a:r>
          </a:p>
          <a:p>
            <a:r>
              <a:t>&lt;/head&gt;</a:t>
            </a:r>
          </a:p>
          <a:p>
            <a:r>
              <a:t>&lt;body&gt;</a:t>
            </a:r>
          </a:p>
          <a:p>
            <a:r>
              <a:t>    &lt;div class="content"&gt;</a:t>
            </a:r>
          </a:p>
          <a:p>
            <a:r>
              <a:t>        &lt;h1&gt;Sicherheitslücke - Dringend&lt;/h1&gt;</a:t>
            </a:r>
          </a:p>
          <a:p>
            <a:r>
              <a:t>        &lt;p&gt;Hallo IT-Support-Team,&lt;/p&gt;</a:t>
            </a:r>
          </a:p>
          <a:p>
            <a:r>
              <a:t>        &lt;p&gt;ich habe gerade eine SMS erhalten, die auf eine neu entdeckte Sicherheitslücke hinweist, die derzeit aktiv ausgenutzt wird. Die Nachricht enthält keine weiteren Details, aber es scheint ernst zu sein.&lt;/p&gt;</a:t>
            </a:r>
          </a:p>
          <a:p>
            <a:r>
              <a:t>        &lt;p&gt;Hier ist der Text der SMS:&lt;/p&gt;</a:t>
            </a:r>
          </a:p>
          <a:p>
            <a:r>
              <a:t>        &lt;div class="sms"&gt;</a:t>
            </a:r>
          </a:p>
          <a:p>
            <a:r>
              <a:t>            "Sicherheitswarnung: Kritische Sicherheitslücke entdeckt. Aktive Ausnutzung durch Angreifer. Sofortige Maßnahmen erforderlich."</a:t>
            </a:r>
          </a:p>
          <a:p>
            <a:r>
              <a:t>        &lt;/div&gt;</a:t>
            </a:r>
          </a:p>
          <a:p>
            <a:r>
              <a:t>        &lt;p&gt;Ich bin mir nicht sicher, welche Systeme betroffen sind oder welche Maßnahmen ich ergreifen soll. Könnt ihr bitte diese Angelegenheit umgehend prüfen und uns Anweisungen geben, wie wir weiter vorgehen sollen?&lt;/p&gt;</a:t>
            </a:r>
          </a:p>
          <a:p>
            <a:r>
              <a:t>        &lt;p&gt;Vielen Dank für eure schnelle Unterstützung.&lt;/p&gt;</a:t>
            </a:r>
          </a:p>
          <a:p>
            <a:r>
              <a:t>        &lt;p&gt;Viele Grüße,&lt;/p&gt;</a:t>
            </a:r>
          </a:p>
          <a:p>
            <a:r>
              <a:t>        &lt;p&gt;[Ihr Name]&lt;/p&gt;</a:t>
            </a:r>
          </a:p>
          <a:p>
            <a:r>
              <a:t>        &lt;p&gt;[Abteilung]&lt;/p&gt;</a:t>
            </a:r>
          </a:p>
          <a:p>
            <a:r>
              <a:t>        &lt;p&gt;[Kontaktinformationen]&lt;/p&gt;</a:t>
            </a:r>
          </a:p>
          <a:p>
            <a:r>
              <a:t>    &lt;/div&gt;</a:t>
            </a:r>
          </a:p>
          <a:p>
            <a:r>
              <a:t>&lt;/body&gt;</a:t>
            </a:r>
          </a:p>
          <a:p>
            <a:r>
              <a:t>&lt;/html&gt;</a:t>
            </a:r>
          </a:p>
          <a:p/>
          <a:p/>
          <a:p>
            <a:r>
              <a:t>Comment: No comment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26: Contest Winner Notification</a:t>
            </a:r>
          </a:p>
        </p:txBody>
      </p:sp>
      <p:sp>
        <p:nvSpPr>
          <p:cNvPr id="3" name="Content Placeholder 2"/>
          <p:cNvSpPr>
            <a:spLocks noGrp="1"/>
          </p:cNvSpPr>
          <p:nvPr>
            <p:ph idx="1"/>
          </p:nvPr>
        </p:nvSpPr>
        <p:spPr/>
        <p:txBody>
          <a:bodyPr/>
          <a:lstStyle/>
          <a:p>
            <a:r>
              <a:t>Duration: 10 seconds</a:t>
            </a:r>
          </a:p>
          <a:p/>
          <a:p>
            <a:r>
              <a:t>Description: &lt;!DOCTYPE html&gt;</a:t>
            </a:r>
          </a:p>
          <a:p>
            <a:r>
              <a:t>&lt;html lang="de"&gt;</a:t>
            </a:r>
          </a:p>
          <a:p>
            <a:r>
              <a:t>&lt;head&gt;</a:t>
            </a:r>
          </a:p>
          <a:p>
            <a:r>
              <a:t>    &lt;meta charset="UTF-8"&gt;</a:t>
            </a:r>
          </a:p>
          <a:p>
            <a:r>
              <a:t>    &lt;title&gt;Gefälschter Preisgewinn - Weiterleitung zur Prüfung&lt;/title&gt;</a:t>
            </a:r>
          </a:p>
          <a:p>
            <a:r>
              <a:t>    &lt;style&gt;</a:t>
            </a:r>
          </a:p>
          <a:p>
            <a:r>
              <a:t>        body {</a:t>
            </a:r>
          </a:p>
          <a:p>
            <a:r>
              <a:t>            font-family: Arial, sans-serif;</a:t>
            </a:r>
          </a:p>
          <a:p>
            <a:r>
              <a:t>            margin: 20px;</a:t>
            </a:r>
          </a:p>
          <a:p>
            <a:r>
              <a:t>            line-height: 1.6;</a:t>
            </a:r>
          </a:p>
          <a:p>
            <a:r>
              <a:t>        }</a:t>
            </a:r>
          </a:p>
          <a:p>
            <a:r>
              <a:t>        .content {</a:t>
            </a:r>
          </a:p>
          <a:p>
            <a:r>
              <a:t>            max-width: 600px;</a:t>
            </a:r>
          </a:p>
          <a:p>
            <a:r>
              <a:t>            margin: auto;</a:t>
            </a:r>
          </a:p>
          <a:p>
            <a:r>
              <a:t>            padding: 20px;</a:t>
            </a:r>
          </a:p>
          <a:p>
            <a:r>
              <a:t>            border: 1px solid #ccc;</a:t>
            </a:r>
          </a:p>
          <a:p>
            <a:r>
              <a:t>            border-radius: 10px;</a:t>
            </a:r>
          </a:p>
          <a:p>
            <a:r>
              <a:t>            background-color: #f9f9f9;</a:t>
            </a:r>
          </a:p>
          <a:p>
            <a:r>
              <a:t>        }</a:t>
            </a:r>
          </a:p>
          <a:p>
            <a:r>
              <a:t>        h1 {</a:t>
            </a:r>
          </a:p>
          <a:p>
            <a:r>
              <a:t>            text-align: center;</a:t>
            </a:r>
          </a:p>
          <a:p>
            <a:r>
              <a:t>            color: #333;</a:t>
            </a:r>
          </a:p>
          <a:p>
            <a:r>
              <a:t>        }</a:t>
            </a:r>
          </a:p>
          <a:p>
            <a:r>
              <a:t>        .forwarded {</a:t>
            </a:r>
          </a:p>
          <a:p>
            <a:r>
              <a:t>            background-color: #e1f5fe;</a:t>
            </a:r>
          </a:p>
          <a:p>
            <a:r>
              <a:t>            padding: 10px;</a:t>
            </a:r>
          </a:p>
          <a:p>
            <a:r>
              <a:t>            border-left: 5px solid #2196F3;</a:t>
            </a:r>
          </a:p>
          <a:p>
            <a:r>
              <a:t>            margin-top: 20px;</a:t>
            </a:r>
          </a:p>
          <a:p>
            <a:r>
              <a:t>        }</a:t>
            </a:r>
          </a:p>
          <a:p>
            <a:r>
              <a:t>    &lt;/style&gt;</a:t>
            </a:r>
          </a:p>
          <a:p>
            <a:r>
              <a:t>&lt;/head&gt;</a:t>
            </a:r>
          </a:p>
          <a:p>
            <a:r>
              <a:t>&lt;body&gt;</a:t>
            </a:r>
          </a:p>
          <a:p>
            <a:r>
              <a:t>    &lt;div class="content"&gt;</a:t>
            </a:r>
          </a:p>
          <a:p>
            <a:r>
              <a:t>        &lt;h1&gt;Gefälschter Preisgewinn - Weiterleitung zur Prüfung&lt;/h1&gt;</a:t>
            </a:r>
          </a:p>
          <a:p>
            <a:r>
              <a:t>        &lt;p&gt;Hallo IT-Support-Team,&lt;/p&gt;</a:t>
            </a:r>
          </a:p>
          <a:p>
            <a:r>
              <a:t>        &lt;p&gt;ich habe eine verdächtige E-Mail erhalten, die ich zur Prüfung weiterleiten möchte. Sie behauptet, dass ich einen Preis gewonnen habe und persönliche Informationen zur Bestätigung benötige. Ich vermute jedoch, dass es sich um einen Phishing-Versuch handelt.&lt;/p&gt;</a:t>
            </a:r>
          </a:p>
          <a:p>
            <a:r>
              <a:t>        &lt;div class="forwarded"&gt;</a:t>
            </a:r>
          </a:p>
          <a:p>
            <a:r>
              <a:t>            &lt;p&gt;&lt;strong&gt;Weitergeleitete Nachricht:&lt;/strong&gt;&lt;/p&gt;</a:t>
            </a:r>
          </a:p>
          <a:p>
            <a:r>
              <a:t>            &lt;p&gt;Von: "Gewinnspiel-Team" &amp;lt;fake@gewinnspiel.com&amp;gt;&lt;br&gt;</a:t>
            </a:r>
          </a:p>
          <a:p>
            <a:r>
              <a:t>            Gesendet: Heute, 11:00 Uhr&lt;br&gt;</a:t>
            </a:r>
          </a:p>
          <a:p>
            <a:r>
              <a:t>            Betreff: Herzlichen Glückwunsch! Sie haben gewonnen!&lt;/p&gt;</a:t>
            </a:r>
          </a:p>
          <a:p>
            <a:r>
              <a:t>            &lt;p&gt;Sehr geehrte/r Gewinner/in,&lt;/p&gt;</a:t>
            </a:r>
          </a:p>
          <a:p>
            <a:r>
              <a:t>            &lt;p&gt;Herzlichen Glückwunsch! Sie wurden als einer unserer glücklichen Gewinner ausgewählt. Um Ihren Preis zu bestätigen, benötigen wir einige persönliche Informationen.&lt;/p&gt;</a:t>
            </a:r>
          </a:p>
          <a:p>
            <a:r>
              <a:t>            &lt;p&gt;Bitte klicken Sie auf den folgenden Link und füllen Sie das Formular aus:&lt;/p&gt;</a:t>
            </a:r>
          </a:p>
          <a:p>
            <a:r>
              <a:t>            &lt;p&gt;&lt;a href="http://fake-prize-link.com"&gt;Hier bestätigen&lt;/a&gt;&lt;/p&gt;</a:t>
            </a:r>
          </a:p>
          <a:p>
            <a:r>
              <a:t>            &lt;p&gt;Vielen Dank und herzlichen Glückwunsch!&lt;/p&gt;</a:t>
            </a:r>
          </a:p>
          <a:p>
            <a:r>
              <a:t>            &lt;p&gt;Beste Grüße,&lt;br&gt;</a:t>
            </a:r>
          </a:p>
          <a:p>
            <a:r>
              <a:t>            Ihr Gewinnspiel-Team&lt;/p&gt;</a:t>
            </a:r>
          </a:p>
          <a:p>
            <a:r>
              <a:t>        &lt;/div&gt;</a:t>
            </a:r>
          </a:p>
          <a:p>
            <a:r>
              <a:t>        &lt;p&gt;Ich bin mir nicht sicher, welche Maßnahmen ergriffen werden sollen. Könnt ihr diese E-Mail bitte umgehend prüfen und mir Anweisungen geben, wie weiter vorzugehen ist?&lt;/p&gt;</a:t>
            </a:r>
          </a:p>
          <a:p>
            <a:r>
              <a:t>        &lt;p&gt;Vielen Dank für eure schnelle Unterstützung.&lt;/p&gt;</a:t>
            </a:r>
          </a:p>
          <a:p>
            <a:r>
              <a:t>        &lt;p&gt;Viele Grüße,&lt;/p&gt;</a:t>
            </a:r>
          </a:p>
          <a:p>
            <a:r>
              <a:t>        &lt;p&gt;[Ihr Name]&lt;/p&gt;</a:t>
            </a:r>
          </a:p>
          <a:p>
            <a:r>
              <a:t>        &lt;p&gt;[Abteilung]&lt;/p&gt;</a:t>
            </a:r>
          </a:p>
          <a:p>
            <a:r>
              <a:t>        &lt;p&gt;[Kontaktinformationen]&lt;/p&gt;</a:t>
            </a:r>
          </a:p>
          <a:p>
            <a:r>
              <a:t>    &lt;/div&gt;</a:t>
            </a:r>
          </a:p>
          <a:p>
            <a:r>
              <a:t>&lt;/body&gt;</a:t>
            </a:r>
          </a:p>
          <a:p>
            <a:r>
              <a:t>&lt;/html&gt;</a:t>
            </a:r>
          </a:p>
          <a:p/>
          <a:p/>
          <a:p>
            <a:r>
              <a:t>Comment: No comment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29: The End</a:t>
            </a:r>
          </a:p>
        </p:txBody>
      </p:sp>
      <p:sp>
        <p:nvSpPr>
          <p:cNvPr id="3" name="Content Placeholder 2"/>
          <p:cNvSpPr>
            <a:spLocks noGrp="1"/>
          </p:cNvSpPr>
          <p:nvPr>
            <p:ph idx="1"/>
          </p:nvPr>
        </p:nvSpPr>
        <p:spPr/>
        <p:txBody>
          <a:bodyPr/>
          <a:lstStyle/>
          <a:p>
            <a:r>
              <a:t>Duration: 10 seconds</a:t>
            </a:r>
          </a:p>
          <a:p/>
          <a:p>
            <a:r>
              <a:t>Description: Übungsende</a:t>
            </a:r>
          </a:p>
          <a:p/>
          <a:p>
            <a:r>
              <a:t>Comment: No comment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4: Datenbankfehler</a:t>
            </a:r>
          </a:p>
        </p:txBody>
      </p:sp>
      <p:sp>
        <p:nvSpPr>
          <p:cNvPr id="3" name="Content Placeholder 2"/>
          <p:cNvSpPr>
            <a:spLocks noGrp="1"/>
          </p:cNvSpPr>
          <p:nvPr>
            <p:ph idx="1"/>
          </p:nvPr>
        </p:nvSpPr>
        <p:spPr/>
        <p:txBody>
          <a:bodyPr/>
          <a:lstStyle/>
          <a:p>
            <a:r>
              <a:t>Duration: 10 seconds</a:t>
            </a:r>
          </a:p>
          <a:p/>
          <a:p>
            <a:r>
              <a:t>Description: &lt;!DOCTYPE html&gt;</a:t>
            </a:r>
          </a:p>
          <a:p>
            <a:r>
              <a:t>&lt;html lang="de"&gt;</a:t>
            </a:r>
          </a:p>
          <a:p>
            <a:r>
              <a:t>&lt;head&gt;</a:t>
            </a:r>
          </a:p>
          <a:p>
            <a:r>
              <a:t>    &lt;meta charset="UTF-8"&gt;</a:t>
            </a:r>
          </a:p>
          <a:p>
            <a:r>
              <a:t>    &lt;title&gt;Erhöhte Belastung der Datenbank&lt;/title&gt;</a:t>
            </a:r>
          </a:p>
          <a:p>
            <a:r>
              <a:t>    &lt;style&gt;</a:t>
            </a:r>
          </a:p>
          <a:p>
            <a:r>
              <a:t>        body {</a:t>
            </a:r>
          </a:p>
          <a:p>
            <a:r>
              <a:t>            font-family: Arial, sans-serif;</a:t>
            </a:r>
          </a:p>
          <a:p>
            <a:r>
              <a:t>            margin: 20px;</a:t>
            </a:r>
          </a:p>
          <a:p>
            <a:r>
              <a:t>            line-height: 1.6;</a:t>
            </a:r>
          </a:p>
          <a:p>
            <a:r>
              <a:t>        }</a:t>
            </a:r>
          </a:p>
          <a:p>
            <a:r>
              <a:t>        .content {</a:t>
            </a:r>
          </a:p>
          <a:p>
            <a:r>
              <a:t>            max-width: 600px;</a:t>
            </a:r>
          </a:p>
          <a:p>
            <a:r>
              <a:t>            margin: auto;</a:t>
            </a:r>
          </a:p>
          <a:p>
            <a:r>
              <a:t>            padding: 20px;</a:t>
            </a:r>
          </a:p>
          <a:p>
            <a:r>
              <a:t>            border: 1px solid #ccc;</a:t>
            </a:r>
          </a:p>
          <a:p>
            <a:r>
              <a:t>            border-radius: 10px;</a:t>
            </a:r>
          </a:p>
          <a:p>
            <a:r>
              <a:t>            background-color: #f9f9f9;</a:t>
            </a:r>
          </a:p>
          <a:p>
            <a:r>
              <a:t>        }</a:t>
            </a:r>
          </a:p>
          <a:p>
            <a:r>
              <a:t>        h1 {</a:t>
            </a:r>
          </a:p>
          <a:p>
            <a:r>
              <a:t>            text-align: center;</a:t>
            </a:r>
          </a:p>
          <a:p>
            <a:r>
              <a:t>            color: #333;</a:t>
            </a:r>
          </a:p>
          <a:p>
            <a:r>
              <a:t>        }</a:t>
            </a:r>
          </a:p>
          <a:p>
            <a:r>
              <a:t>        .log {</a:t>
            </a:r>
          </a:p>
          <a:p>
            <a:r>
              <a:t>            background-color: #333;</a:t>
            </a:r>
          </a:p>
          <a:p>
            <a:r>
              <a:t>            color: #fff;</a:t>
            </a:r>
          </a:p>
          <a:p>
            <a:r>
              <a:t>            padding: 10px;</a:t>
            </a:r>
          </a:p>
          <a:p>
            <a:r>
              <a:t>            border-radius: 5px;</a:t>
            </a:r>
          </a:p>
          <a:p>
            <a:r>
              <a:t>            font-family: monospace;</a:t>
            </a:r>
          </a:p>
          <a:p>
            <a:r>
              <a:t>        }</a:t>
            </a:r>
          </a:p>
          <a:p>
            <a:r>
              <a:t>    &lt;/style&gt;</a:t>
            </a:r>
          </a:p>
          <a:p>
            <a:r>
              <a:t>&lt;/head&gt;</a:t>
            </a:r>
          </a:p>
          <a:p>
            <a:r>
              <a:t>&lt;body&gt;</a:t>
            </a:r>
          </a:p>
          <a:p>
            <a:r>
              <a:t>    &lt;div class="content"&gt;</a:t>
            </a:r>
          </a:p>
          <a:p>
            <a:r>
              <a:t>        &lt;h1&gt;Erhöhte Belastung der Datenbank&lt;/h1&gt;</a:t>
            </a:r>
          </a:p>
          <a:p>
            <a:r>
              <a:t>        &lt;p&gt;Hallo IT-Team,&lt;/p&gt;</a:t>
            </a:r>
          </a:p>
          <a:p>
            <a:r>
              <a:t>        &lt;p&gt;ich möchte euch darauf aufmerksam machen, dass ich in den letzten Stunden eine erhöhte Belastung unserer Datenbank durch ungewöhnliche SQL-Abfragen beobachtet habe. Diese Abfragen führen zu erheblichen Performance-Einbußen und beeinträchtigen die normale Funktionalität unserer Anwendungen.&lt;/p&gt;</a:t>
            </a:r>
          </a:p>
          <a:p>
            <a:r>
              <a:t>        &lt;p&gt;Hier einige Details:&lt;/p&gt;</a:t>
            </a:r>
          </a:p>
          <a:p>
            <a:r>
              <a:t>        &lt;ul&gt;</a:t>
            </a:r>
          </a:p>
          <a:p>
            <a:r>
              <a:t>            &lt;li&gt;&lt;strong&gt;Zeitpunkt des Auftretens:&lt;/strong&gt; Heute, ab ca. 10:30 Uhr&lt;/li&gt;</a:t>
            </a:r>
          </a:p>
          <a:p>
            <a:r>
              <a:t>            &lt;li&gt;&lt;strong&gt;Art der Abfragen:&lt;/strong&gt; Komplexe JOINs und Sub-Queries, die ungewöhnlich viel Zeit und Ressourcen beanspruchen&lt;/li&gt;</a:t>
            </a:r>
          </a:p>
          <a:p>
            <a:r>
              <a:t>            &lt;li&gt;&lt;strong&gt;Betroffene Datenbank:&lt;/strong&gt; [Name der Datenbank]&lt;/li&gt;</a:t>
            </a:r>
          </a:p>
          <a:p>
            <a:r>
              <a:t>            &lt;li&gt;&lt;strong&gt;Auswirkungen:&lt;/strong&gt; Verlangsamung der Anwendungsleistung, gelegentliche Timeouts&lt;/li&gt;</a:t>
            </a:r>
          </a:p>
          <a:p>
            <a:r>
              <a:t>        &lt;/ul&gt;</a:t>
            </a:r>
          </a:p>
          <a:p>
            <a:r>
              <a:t>        &lt;p&gt;Ich habe bereits einige der auffälligen Abfragen identifiziert und protokolliert. Es wäre hilfreich, wenn wir diese zeitnah analysieren und entsprechende Maßnahmen ergreifen könnten, um die Performance wiederherzustellen.&lt;/p&gt;</a:t>
            </a:r>
          </a:p>
          <a:p>
            <a:r>
              <a:t>        &lt;p&gt;Hier ist ein Auszug aus dem Performance-Log:&lt;/p&gt;</a:t>
            </a:r>
          </a:p>
          <a:p>
            <a:r>
              <a:t>        &lt;div class="log"&gt;</a:t>
            </a:r>
          </a:p>
          <a:p>
            <a:r>
              <a:t>            2024-06-04 10:31:12 - Query Time: 45s - SELECT * FROM orders JOIN customers ON orders.customer_id = customers.id WHERE orders.date &gt; '2024-01-01';&lt;br&gt;</a:t>
            </a:r>
          </a:p>
          <a:p>
            <a:r>
              <a:t>            2024-06-04 10:32:05 - Query Time: 50s - SELECT * FROM sales JOIN products ON sales.product_id = products.id WHERE sales.amount &gt; 1000;&lt;br&gt;</a:t>
            </a:r>
          </a:p>
          <a:p>
            <a:r>
              <a:t>            2024-06-04 10:33:14 - Query Time: 40s - SELECT * FROM transactions WHERE EXISTS (SELECT 1 FROM accounts WHERE transactions.account_id = accounts.id AND accounts.balance &gt; 5000);&lt;br&gt;</a:t>
            </a:r>
          </a:p>
          <a:p>
            <a:r>
              <a:t>            2024-06-04 10:34:45 - Query Time: 55s - SELECT * FROM users JOIN roles ON users.role_id = roles.id WHERE roles.name = 'admin';&lt;br&gt;</a:t>
            </a:r>
          </a:p>
          <a:p>
            <a:r>
              <a:t>            2024-06-04 10:35:30 - Query Time: 48s - SELECT * FROM logs WHERE event = 'login' AND timestamp &gt; '2024-06-04 09:00:00';&lt;br&gt;</a:t>
            </a:r>
          </a:p>
          <a:p>
            <a:r>
              <a:t>        &lt;/div&gt;</a:t>
            </a:r>
          </a:p>
          <a:p>
            <a:r>
              <a:t>        &lt;p&gt;Bitte lasst mich wissen, wie wir am besten vorgehen sollen.&lt;/p&gt;</a:t>
            </a:r>
          </a:p>
          <a:p>
            <a:r>
              <a:t>        &lt;p&gt;Vielen Dank für eure Unterstützung.&lt;/p&gt;</a:t>
            </a:r>
          </a:p>
          <a:p>
            <a:r>
              <a:t>        &lt;p&gt;Beste Grüße,&lt;/p&gt;</a:t>
            </a:r>
          </a:p>
          <a:p>
            <a:r>
              <a:t>        &lt;p&gt;[Ihr Name]&lt;/p&gt;</a:t>
            </a:r>
          </a:p>
          <a:p>
            <a:r>
              <a:t>        &lt;p&gt;Datenbankadministrator&lt;/p&gt;</a:t>
            </a:r>
          </a:p>
          <a:p>
            <a:r>
              <a:t>        &lt;p&gt;[Kontaktinformationen]&lt;/p&gt;</a:t>
            </a:r>
          </a:p>
          <a:p>
            <a:r>
              <a:t>    &lt;/div&gt;</a:t>
            </a:r>
          </a:p>
          <a:p>
            <a:r>
              <a:t>&lt;/body&gt;</a:t>
            </a:r>
          </a:p>
          <a:p>
            <a:r>
              <a:t>&lt;/html&gt;</a:t>
            </a:r>
          </a:p>
          <a:p/>
          <a:p/>
          <a:p>
            <a:r>
              <a:t>Comment: Hier fehlt noch eine Ende-Meldung.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28: Break</a:t>
            </a:r>
          </a:p>
        </p:txBody>
      </p:sp>
      <p:sp>
        <p:nvSpPr>
          <p:cNvPr id="3" name="Content Placeholder 2"/>
          <p:cNvSpPr>
            <a:spLocks noGrp="1"/>
          </p:cNvSpPr>
          <p:nvPr>
            <p:ph idx="1"/>
          </p:nvPr>
        </p:nvSpPr>
        <p:spPr/>
        <p:txBody>
          <a:bodyPr/>
          <a:lstStyle/>
          <a:p>
            <a:r>
              <a:t>Duration: 120 seconds</a:t>
            </a:r>
          </a:p>
          <a:p/>
          <a:p>
            <a:r>
              <a:t>Description: Übungspause</a:t>
            </a:r>
          </a:p>
          <a:p/>
          <a:p>
            <a:r>
              <a:t>Comment: No comment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3: Verzögerte Kommunikation</a:t>
            </a:r>
          </a:p>
        </p:txBody>
      </p:sp>
      <p:sp>
        <p:nvSpPr>
          <p:cNvPr id="3" name="Content Placeholder 2"/>
          <p:cNvSpPr>
            <a:spLocks noGrp="1"/>
          </p:cNvSpPr>
          <p:nvPr>
            <p:ph idx="1"/>
          </p:nvPr>
        </p:nvSpPr>
        <p:spPr/>
        <p:txBody>
          <a:bodyPr/>
          <a:lstStyle/>
          <a:p>
            <a:r>
              <a:t>Duration: 5 seconds</a:t>
            </a:r>
          </a:p>
          <a:p/>
          <a:p>
            <a:r>
              <a:t>Description: &lt;!DOCTYPE html&gt;</a:t>
            </a:r>
          </a:p>
          <a:p>
            <a:r>
              <a:t>&lt;html lang="de"&gt;</a:t>
            </a:r>
          </a:p>
          <a:p>
            <a:r>
              <a:t>&lt;head&gt;</a:t>
            </a:r>
          </a:p>
          <a:p>
            <a:r>
              <a:t>    &lt;meta charset="UTF-8"&gt;</a:t>
            </a:r>
          </a:p>
          <a:p>
            <a:r>
              <a:t>    &lt;title&gt;Langsame Netzwerkgeschwindigkeit&lt;/title&gt;</a:t>
            </a:r>
          </a:p>
          <a:p>
            <a:r>
              <a:t>    &lt;style&gt;</a:t>
            </a:r>
          </a:p>
          <a:p>
            <a:r>
              <a:t>        body {</a:t>
            </a:r>
          </a:p>
          <a:p>
            <a:r>
              <a:t>            font-family: Arial, sans-serif;</a:t>
            </a:r>
          </a:p>
          <a:p>
            <a:r>
              <a:t>            margin: 20px;</a:t>
            </a:r>
          </a:p>
          <a:p>
            <a:r>
              <a:t>            line-height: 1.6;</a:t>
            </a:r>
          </a:p>
          <a:p>
            <a:r>
              <a:t>        }</a:t>
            </a:r>
          </a:p>
          <a:p>
            <a:r>
              <a:t>        .content {</a:t>
            </a:r>
          </a:p>
          <a:p>
            <a:r>
              <a:t>            max-width: 600px;</a:t>
            </a:r>
          </a:p>
          <a:p>
            <a:r>
              <a:t>            margin: auto;</a:t>
            </a:r>
          </a:p>
          <a:p>
            <a:r>
              <a:t>            padding: 20px;</a:t>
            </a:r>
          </a:p>
          <a:p>
            <a:r>
              <a:t>            border: 1px solid #ccc;</a:t>
            </a:r>
          </a:p>
          <a:p>
            <a:r>
              <a:t>            border-radius: 10px;</a:t>
            </a:r>
          </a:p>
          <a:p>
            <a:r>
              <a:t>            background-color: #f9f9f9;</a:t>
            </a:r>
          </a:p>
          <a:p>
            <a:r>
              <a:t>        }</a:t>
            </a:r>
          </a:p>
          <a:p>
            <a:r>
              <a:t>        h1 {</a:t>
            </a:r>
          </a:p>
          <a:p>
            <a:r>
              <a:t>            text-align: center;</a:t>
            </a:r>
          </a:p>
          <a:p>
            <a:r>
              <a:t>            color: #333;</a:t>
            </a:r>
          </a:p>
          <a:p>
            <a:r>
              <a:t>        }</a:t>
            </a:r>
          </a:p>
          <a:p>
            <a:r>
              <a:t>    &lt;/style&gt;</a:t>
            </a:r>
          </a:p>
          <a:p>
            <a:r>
              <a:t>&lt;/head&gt;</a:t>
            </a:r>
          </a:p>
          <a:p>
            <a:r>
              <a:t>&lt;body&gt;</a:t>
            </a:r>
          </a:p>
          <a:p>
            <a:r>
              <a:t>    &lt;div class="content"&gt;</a:t>
            </a:r>
          </a:p>
          <a:p>
            <a:r>
              <a:t>        &lt;h1&gt;Langsame Netzwerkgeschwindigkeit&lt;/h1&gt;</a:t>
            </a:r>
          </a:p>
          <a:p>
            <a:r>
              <a:t>        &lt;p&gt;Hallo IT-Team,&lt;/p&gt;</a:t>
            </a:r>
          </a:p>
          <a:p>
            <a:r>
              <a:t>        &lt;p&gt;ich wollte euch informieren, dass die Netzwerkgeschwindigkeit seit heute Morgen sehr langsam ist. Es dauert sehr lange, E-Mails zu laden und auf unsere internen Systeme zuzugreifen.&lt;/p&gt;</a:t>
            </a:r>
          </a:p>
          <a:p>
            <a:r>
              <a:t>        &lt;p&gt;Ich bin mir nicht sicher, woran es liegt, aber es beeinträchtigt meine Arbeit. Könnt ihr das bitte überprüfen?&lt;/p&gt;</a:t>
            </a:r>
          </a:p>
          <a:p>
            <a:r>
              <a:t>        &lt;p&gt;Vielen Dank für eure Hilfe.&lt;/p&gt;</a:t>
            </a:r>
          </a:p>
          <a:p>
            <a:r>
              <a:t>        &lt;p&gt;Viele Grüße,&lt;/p&gt;</a:t>
            </a:r>
          </a:p>
          <a:p>
            <a:r>
              <a:t>        &lt;p&gt;[Ihr Name]&lt;/p&gt;</a:t>
            </a:r>
          </a:p>
          <a:p>
            <a:r>
              <a:t>        &lt;p&gt;[Abteilung]&lt;/p&gt;</a:t>
            </a:r>
          </a:p>
          <a:p>
            <a:r>
              <a:t>        &lt;p&gt;[Kontaktinformationen]&lt;/p&gt;</a:t>
            </a:r>
          </a:p>
          <a:p>
            <a:r>
              <a:t>    &lt;/div&gt;</a:t>
            </a:r>
          </a:p>
          <a:p>
            <a:r>
              <a:t>&lt;/body&gt;</a:t>
            </a:r>
          </a:p>
          <a:p>
            <a:r>
              <a:t>&lt;/html&gt;</a:t>
            </a:r>
          </a:p>
          <a:p/>
          <a:p/>
          <a:p>
            <a:r>
              <a:t>Comment: Aber es überschreibt die vorherigen LOGS?!?!?!?!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 Auffällig schnelle Kommunikation</a:t>
            </a:r>
          </a:p>
        </p:txBody>
      </p:sp>
      <p:sp>
        <p:nvSpPr>
          <p:cNvPr id="3" name="Content Placeholder 2"/>
          <p:cNvSpPr>
            <a:spLocks noGrp="1"/>
          </p:cNvSpPr>
          <p:nvPr>
            <p:ph idx="1"/>
          </p:nvPr>
        </p:nvSpPr>
        <p:spPr/>
        <p:txBody>
          <a:bodyPr/>
          <a:lstStyle/>
          <a:p>
            <a:r>
              <a:t>Duration: 5 seconds</a:t>
            </a:r>
          </a:p>
          <a:p/>
          <a:p>
            <a:r>
              <a:t>Description: &lt;!DOCTYPE html&gt;</a:t>
            </a:r>
          </a:p>
          <a:p>
            <a:r>
              <a:t>&lt;html lang="de"&gt;</a:t>
            </a:r>
          </a:p>
          <a:p>
            <a:r>
              <a:t>&lt;head&gt;</a:t>
            </a:r>
          </a:p>
          <a:p>
            <a:r>
              <a:t>    &lt;meta charset="UTF-8"&gt;</a:t>
            </a:r>
          </a:p>
          <a:p>
            <a:r>
              <a:t>    &lt;title&gt;Netzwerkgeschwindigkeitsproblem&lt;/title&gt;</a:t>
            </a:r>
          </a:p>
          <a:p>
            <a:r>
              <a:t>    &lt;style&gt;</a:t>
            </a:r>
          </a:p>
          <a:p>
            <a:r>
              <a:t>        body {</a:t>
            </a:r>
          </a:p>
          <a:p>
            <a:r>
              <a:t>            font-family: Arial, sans-serif;</a:t>
            </a:r>
          </a:p>
          <a:p>
            <a:r>
              <a:t>            margin: 20px;</a:t>
            </a:r>
          </a:p>
          <a:p>
            <a:r>
              <a:t>            line-height: 1.6;</a:t>
            </a:r>
          </a:p>
          <a:p>
            <a:r>
              <a:t>        }</a:t>
            </a:r>
          </a:p>
          <a:p>
            <a:r>
              <a:t>        .content {</a:t>
            </a:r>
          </a:p>
          <a:p>
            <a:r>
              <a:t>            max-width: 600px;</a:t>
            </a:r>
          </a:p>
          <a:p>
            <a:r>
              <a:t>            margin: auto;</a:t>
            </a:r>
          </a:p>
          <a:p>
            <a:r>
              <a:t>            padding: 20px;</a:t>
            </a:r>
          </a:p>
          <a:p>
            <a:r>
              <a:t>            border: 1px solid #ccc;</a:t>
            </a:r>
          </a:p>
          <a:p>
            <a:r>
              <a:t>            border-radius: 10px;</a:t>
            </a:r>
          </a:p>
          <a:p>
            <a:r>
              <a:t>            background-color: #f9f9f9;</a:t>
            </a:r>
          </a:p>
          <a:p>
            <a:r>
              <a:t>        }</a:t>
            </a:r>
          </a:p>
          <a:p>
            <a:r>
              <a:t>        h1 {</a:t>
            </a:r>
          </a:p>
          <a:p>
            <a:r>
              <a:t>            text-align: center;</a:t>
            </a:r>
          </a:p>
          <a:p>
            <a:r>
              <a:t>            color: #333;</a:t>
            </a:r>
          </a:p>
          <a:p>
            <a:r>
              <a:t>        }</a:t>
            </a:r>
          </a:p>
          <a:p>
            <a:r>
              <a:t>        .details {</a:t>
            </a:r>
          </a:p>
          <a:p>
            <a:r>
              <a:t>            margin-top: 20px;</a:t>
            </a:r>
          </a:p>
          <a:p>
            <a:r>
              <a:t>        }</a:t>
            </a:r>
          </a:p>
          <a:p>
            <a:r>
              <a:t>        .details p {</a:t>
            </a:r>
          </a:p>
          <a:p>
            <a:r>
              <a:t>            margin: 5px 0;</a:t>
            </a:r>
          </a:p>
          <a:p>
            <a:r>
              <a:t>        }</a:t>
            </a:r>
          </a:p>
          <a:p>
            <a:r>
              <a:t>    &lt;/style&gt;</a:t>
            </a:r>
          </a:p>
          <a:p>
            <a:r>
              <a:t>&lt;/head&gt;</a:t>
            </a:r>
          </a:p>
          <a:p>
            <a:r>
              <a:t>&lt;body&gt;</a:t>
            </a:r>
          </a:p>
          <a:p>
            <a:r>
              <a:t>    &lt;div class="content"&gt;</a:t>
            </a:r>
          </a:p>
          <a:p>
            <a:r>
              <a:t>        &lt;h1&gt;Netzwerkgeschwindigkeitsproblem&lt;/h1&gt;</a:t>
            </a:r>
          </a:p>
          <a:p>
            <a:r>
              <a:t>        &lt;p&gt;Sehr geehrter IT-Support,&lt;/p&gt;</a:t>
            </a:r>
          </a:p>
          <a:p>
            <a:r>
              <a:t>        &lt;p&gt;ich möchte Ihnen mitteilen, dass ich seit heute Morgen eine ungewöhnlich langsame Netzwerkgeschwindigkeit in unserem internen Netzwerk bemerke. Diese Verzögerungen beeinträchtigen meine Arbeit erheblich, da sowohl das Abrufen von E-Mails als auch der Zugriff auf interne Server extrem langsam erfolgt.&lt;/p&gt;</a:t>
            </a:r>
          </a:p>
          <a:p>
            <a:r>
              <a:t>        </a:t>
            </a:r>
          </a:p>
          <a:p>
            <a:r>
              <a:t>        &lt;div class="details"&gt;</a:t>
            </a:r>
          </a:p>
          <a:p>
            <a:r>
              <a:t>            &lt;p&gt;&lt;strong&gt;Hier einige Details zur Problematik:&lt;/strong&gt;&lt;/p&gt;</a:t>
            </a:r>
          </a:p>
          <a:p>
            <a:r>
              <a:t>            &lt;p&gt;&lt;strong&gt;Datum und Uhrzeit des Auftretens:&lt;/strong&gt; Heute, seit ca. 09:00 Uhr&lt;/p&gt;</a:t>
            </a:r>
          </a:p>
          <a:p>
            <a:r>
              <a:t>            &lt;p&gt;&lt;strong&gt;Betroffene Anwendungen:&lt;/strong&gt; E-Mail, internes CRM-System, Dokumentenmanagementsystem&lt;/p&gt;</a:t>
            </a:r>
          </a:p>
          <a:p>
            <a:r>
              <a:t>            &lt;p&gt;&lt;strong&gt;Standort:&lt;/strong&gt; Büro Nr. 205, 2. Stock&lt;/p&gt;</a:t>
            </a:r>
          </a:p>
          <a:p>
            <a:r>
              <a:t>            &lt;p&gt;&lt;strong&gt;Netzwerkanbindung:&lt;/strong&gt; Kabelgebunden&lt;/p&gt;</a:t>
            </a:r>
          </a:p>
          <a:p>
            <a:r>
              <a:t>        &lt;/div&gt;</a:t>
            </a:r>
          </a:p>
          <a:p>
            <a:r>
              <a:t>        </a:t>
            </a:r>
          </a:p>
          <a:p>
            <a:r>
              <a:t>        &lt;p&gt;Ich habe bereits die üblichen Schritte zur Fehlerbehebung unternommen, wie das Neustarten meines Computers und das Überprüfen der Kabelverbindungen. Leider hat dies keine Verbesserung gebracht.&lt;/p&gt;</a:t>
            </a:r>
          </a:p>
          <a:p>
            <a:r>
              <a:t>        </a:t>
            </a:r>
          </a:p>
          <a:p>
            <a:r>
              <a:t>        &lt;p&gt;Ich bitte Sie daher dringend, diese Angelegenheit zu prüfen und zu beheben, da die aktuelle Situation die Arbeitsabläufe erheblich stört.&lt;/p&gt;</a:t>
            </a:r>
          </a:p>
          <a:p>
            <a:r>
              <a:t>        </a:t>
            </a:r>
          </a:p>
          <a:p>
            <a:r>
              <a:t>        &lt;p&gt;Vielen Dank im Voraus für Ihre schnelle Unterstützung.&lt;/p&gt;</a:t>
            </a:r>
          </a:p>
          <a:p>
            <a:r>
              <a:t>        </a:t>
            </a:r>
          </a:p>
          <a:p>
            <a:r>
              <a:t>        &lt;p&gt;Mit freundlichen Grüßen,&lt;/p&gt;</a:t>
            </a:r>
          </a:p>
          <a:p>
            <a:r>
              <a:t>        &lt;p&gt;[Ihr Name]&lt;/p&gt;</a:t>
            </a:r>
          </a:p>
          <a:p>
            <a:r>
              <a:t>        &lt;p&gt;[Ihre Position]&lt;/p&gt;</a:t>
            </a:r>
          </a:p>
          <a:p>
            <a:r>
              <a:t>        &lt;p&gt;[Abteilung]&lt;/p&gt;</a:t>
            </a:r>
          </a:p>
          <a:p>
            <a:r>
              <a:t>        &lt;p&gt;[Kontaktinformationen]&lt;/p&gt;</a:t>
            </a:r>
          </a:p>
          <a:p>
            <a:r>
              <a:t>    &lt;/div&gt;</a:t>
            </a:r>
          </a:p>
          <a:p>
            <a:r>
              <a:t>&lt;/body&gt;</a:t>
            </a:r>
          </a:p>
          <a:p>
            <a:r>
              <a:t>&lt;/html&gt;</a:t>
            </a:r>
          </a:p>
          <a:p/>
          <a:p/>
          <a:p>
            <a:r>
              <a:t>Comment: Hier auch.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1: Verdächtige E-Mail entdeckt</a:t>
            </a:r>
          </a:p>
        </p:txBody>
      </p:sp>
      <p:sp>
        <p:nvSpPr>
          <p:cNvPr id="3" name="Content Placeholder 2"/>
          <p:cNvSpPr>
            <a:spLocks noGrp="1"/>
          </p:cNvSpPr>
          <p:nvPr>
            <p:ph idx="1"/>
          </p:nvPr>
        </p:nvSpPr>
        <p:spPr/>
        <p:txBody>
          <a:bodyPr/>
          <a:lstStyle/>
          <a:p>
            <a:r>
              <a:t>Duration: 5 seconds</a:t>
            </a:r>
          </a:p>
          <a:p/>
          <a:p>
            <a:r>
              <a:t>Description: Hallo, </a:t>
            </a:r>
          </a:p>
          <a:p/>
          <a:p>
            <a:r>
              <a:t>ich habe heute eine E-Mail bekommen, die durchaus vertrauenswürdig erscheint. Allerdings schickt mir dieser Absender sonst keine solchen Anhänge. Eventuell handelt es sich um eine Phishing Mail.</a:t>
            </a:r>
          </a:p>
          <a:p/>
          <a:p>
            <a:r>
              <a:t>Beste Gruesse</a:t>
            </a:r>
          </a:p>
          <a:p/>
          <a:p>
            <a:r>
              <a:t>Kurt Lamensloh</a:t>
            </a:r>
          </a:p>
          <a:p/>
          <a:p>
            <a:r>
              <a:t>Comment: TOP Alles gleich erkannt.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7: Anomalie bei Anmeldeversuchen</a:t>
            </a:r>
          </a:p>
        </p:txBody>
      </p:sp>
      <p:sp>
        <p:nvSpPr>
          <p:cNvPr id="3" name="Content Placeholder 2"/>
          <p:cNvSpPr>
            <a:spLocks noGrp="1"/>
          </p:cNvSpPr>
          <p:nvPr>
            <p:ph idx="1"/>
          </p:nvPr>
        </p:nvSpPr>
        <p:spPr/>
        <p:txBody>
          <a:bodyPr/>
          <a:lstStyle/>
          <a:p>
            <a:r>
              <a:t>Duration: 10 seconds</a:t>
            </a:r>
          </a:p>
          <a:p/>
          <a:p>
            <a:r>
              <a:t>Description: &lt;!DOCTYPE html&gt;</a:t>
            </a:r>
          </a:p>
          <a:p>
            <a:r>
              <a:t>&lt;html lang="de"&gt;</a:t>
            </a:r>
          </a:p>
          <a:p>
            <a:r>
              <a:t>&lt;head&gt;</a:t>
            </a:r>
          </a:p>
          <a:p>
            <a:r>
              <a:t>    &lt;meta charset="UTF-8"&gt;</a:t>
            </a:r>
          </a:p>
          <a:p>
            <a:r>
              <a:t>    &lt;meta name="viewport" content="width=device-width, initial-scale=1.0"&gt;</a:t>
            </a:r>
          </a:p>
          <a:p>
            <a:r>
              <a:t>    &lt;title&gt;Systemmeldung&lt;/title&gt;</a:t>
            </a:r>
          </a:p>
          <a:p>
            <a:r>
              <a:t>    &lt;style&gt;</a:t>
            </a:r>
          </a:p>
          <a:p>
            <a:r>
              <a:t>        .system-message {</a:t>
            </a:r>
          </a:p>
          <a:p>
            <a:r>
              <a:t>            border: 2px solid red;</a:t>
            </a:r>
          </a:p>
          <a:p>
            <a:r>
              <a:t>            padding: 20px;</a:t>
            </a:r>
          </a:p>
          <a:p>
            <a:r>
              <a:t>            background-color: #f8d7da;</a:t>
            </a:r>
          </a:p>
          <a:p>
            <a:r>
              <a:t>            color: #721c24;</a:t>
            </a:r>
          </a:p>
          <a:p>
            <a:r>
              <a:t>            font-family: Arial, sans-serif;</a:t>
            </a:r>
          </a:p>
          <a:p>
            <a:r>
              <a:t>        }</a:t>
            </a:r>
          </a:p>
          <a:p>
            <a:r>
              <a:t>        .system-message h3 {</a:t>
            </a:r>
          </a:p>
          <a:p>
            <a:r>
              <a:t>            margin-top: 0;</a:t>
            </a:r>
          </a:p>
          <a:p>
            <a:r>
              <a:t>        }</a:t>
            </a:r>
          </a:p>
          <a:p>
            <a:r>
              <a:t>        .system-message pre {</a:t>
            </a:r>
          </a:p>
          <a:p>
            <a:r>
              <a:t>            background-color: #f1f1f1;</a:t>
            </a:r>
          </a:p>
          <a:p>
            <a:r>
              <a:t>            padding: 10px;</a:t>
            </a:r>
          </a:p>
          <a:p>
            <a:r>
              <a:t>            border: 1px solid #ccc;</a:t>
            </a:r>
          </a:p>
          <a:p>
            <a:r>
              <a:t>            overflow-x: auto;</a:t>
            </a:r>
          </a:p>
          <a:p>
            <a:r>
              <a:t>        }</a:t>
            </a:r>
          </a:p>
          <a:p>
            <a:r>
              <a:t>        .system-message ul {</a:t>
            </a:r>
          </a:p>
          <a:p>
            <a:r>
              <a:t>            padding-left: 20px;</a:t>
            </a:r>
          </a:p>
          <a:p>
            <a:r>
              <a:t>        }</a:t>
            </a:r>
          </a:p>
          <a:p>
            <a:r>
              <a:t>    &lt;/style&gt;</a:t>
            </a:r>
          </a:p>
          <a:p>
            <a:r>
              <a:t>&lt;/head&gt;</a:t>
            </a:r>
          </a:p>
          <a:p>
            <a:r>
              <a:t>&lt;body&gt;</a:t>
            </a:r>
          </a:p>
          <a:p>
            <a:r>
              <a:t>    &lt;div class="system-message"&gt;</a:t>
            </a:r>
          </a:p>
          <a:p>
            <a:r>
              <a:t>        &lt;h3&gt;ALERT&lt;/h3&gt;</a:t>
            </a:r>
          </a:p>
          <a:p>
            <a:r>
              <a:t>        &lt;p&gt;Eine hohe Anzahl fehlgeschlagener Anmeldeversuche wurde registriert.&lt;/p&gt;</a:t>
            </a:r>
          </a:p>
          <a:p>
            <a:r>
              <a:t>        &lt;h4&gt;Details:&lt;/h4&gt;</a:t>
            </a:r>
          </a:p>
          <a:p>
            <a:r>
              <a:t>        &lt;p&gt;&lt;strong&gt;Datum/Zeit:&lt;/strong&gt; 2024-06-04 14:35:27&lt;/p&gt;</a:t>
            </a:r>
          </a:p>
          <a:p>
            <a:r>
              <a:t>        &lt;p&gt;&lt;strong&gt;Betroffene Benutzerkonten:&lt;/strong&gt; user123, user456, admin01&lt;/p&gt;</a:t>
            </a:r>
          </a:p>
          <a:p>
            <a:r>
              <a:t>        &lt;p&gt;&lt;strong&gt;Anzahl fehlgeschlagener Versuche:&lt;/strong&gt; 150&lt;/p&gt;</a:t>
            </a:r>
          </a:p>
          <a:p>
            <a:r>
              <a:t>        &lt;p&gt;&lt;strong&gt;Ursprungs-IP-Adressen:&lt;/strong&gt; 192.168.1.10, 192.168.1.15, 203.0.113.5&lt;/p&gt;</a:t>
            </a:r>
          </a:p>
          <a:p>
            <a:r>
              <a:t>        &lt;h4&gt;Logauszug:&lt;/h4&gt;</a:t>
            </a:r>
          </a:p>
          <a:p>
            <a:r>
              <a:t>        &lt;pre&gt;</a:t>
            </a:r>
          </a:p>
          <a:p>
            <a:r>
              <a:t>2024-06-04 14:30:12 - LOGIN FAILED - user123 - 192.168.1.10</a:t>
            </a:r>
          </a:p>
          <a:p>
            <a:r>
              <a:t>2024-06-04 14:30:25 - LOGIN FAILED - user456 - 192.168.1.15</a:t>
            </a:r>
          </a:p>
          <a:p>
            <a:r>
              <a:t>2024-06-04 14:30:35 - LOGIN FAILED - admin01 - 203.0.113.5</a:t>
            </a:r>
          </a:p>
          <a:p>
            <a:r>
              <a:t>2024-06-04 14:31:05 - LOGIN FAILED - user123 - 192.168.1.10</a:t>
            </a:r>
          </a:p>
          <a:p>
            <a:r>
              <a:t>2024-06-04 14:31:15 - LOGIN FAILED - user456 - 192.168.1.15</a:t>
            </a:r>
          </a:p>
          <a:p>
            <a:r>
              <a:t>...</a:t>
            </a:r>
          </a:p>
          <a:p>
            <a:r>
              <a:t>        &lt;/pre&gt;</a:t>
            </a:r>
          </a:p>
          <a:p>
            <a:r>
              <a:t>        &lt;h4&gt;Empfohlene Maßnahmen:&lt;/h4&gt;</a:t>
            </a:r>
          </a:p>
          <a:p>
            <a:r>
              <a:t>        &lt;ul&gt;</a:t>
            </a:r>
          </a:p>
          <a:p>
            <a:r>
              <a:t>            &lt;li&gt;Überprüfen Sie die betroffenen Konten auf verdächtige Aktivitäten.&lt;/li&gt;</a:t>
            </a:r>
          </a:p>
          <a:p>
            <a:r>
              <a:t>            &lt;li&gt;Setzen Sie bei Bedarf Sicherheitsrichtlinien durch, wie z.B. Passwort-Resets.&lt;/li&gt;</a:t>
            </a:r>
          </a:p>
          <a:p>
            <a:r>
              <a:t>            &lt;li&gt;Überwachen Sie weiterhin die Anmeldeversuche und passen Sie die Sicherheitsmaßnahmen entsprechend an.&lt;/li&gt;</a:t>
            </a:r>
          </a:p>
          <a:p>
            <a:r>
              <a:t>        &lt;/ul&gt;</a:t>
            </a:r>
          </a:p>
          <a:p>
            <a:r>
              <a:t>        &lt;p&gt;Diese Meldung wurde automatisch vom Sicherheitssystem generiert.&lt;/p&gt;</a:t>
            </a:r>
          </a:p>
          <a:p>
            <a:r>
              <a:t>        &lt;p&gt;&lt;strong&gt;[Sicherheitssystem]&lt;/strong&gt;&lt;/p&gt;</a:t>
            </a:r>
          </a:p>
          <a:p>
            <a:r>
              <a:t>    &lt;/div&gt;</a:t>
            </a:r>
          </a:p>
          <a:p>
            <a:r>
              <a:t>&lt;/body&gt;</a:t>
            </a:r>
          </a:p>
          <a:p>
            <a:r>
              <a:t>&lt;/html&gt;</a:t>
            </a:r>
          </a:p>
          <a:p/>
          <a:p/>
          <a:p>
            <a:r>
              <a:t>Comment: No comment</a:t>
            </a:r>
          </a:p>
        </p:txBody>
      </p:sp>
    </p:spTree>
  </p:cSld>
  <p:clrMapOvr>
    <a:masterClrMapping/>
  </p:clrMapOvr>
</p:sld>
</file>

<file path=ppt/theme/theme1.xml><?xml version="1.0" encoding="utf-8"?>
<a:theme xmlns:a="http://schemas.openxmlformats.org/drawingml/2006/main" name="Fetzen">
  <a:themeElements>
    <a:clrScheme name="Fetze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etze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tze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TM02892315[[fn=Fetzen]]</Template>
  <TotalTime>0</TotalTime>
  <Words>0</Words>
  <Application>Microsoft Office PowerPoint</Application>
  <PresentationFormat>Bildschirmpräsentation (4:3)</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Century Gothic</vt:lpstr>
      <vt:lpstr>Wingdings 3</vt:lpstr>
      <vt:lpstr>Fetzen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Chris Ditze-Stephan</cp:lastModifiedBy>
  <cp:revision>3</cp:revision>
  <dcterms:created xsi:type="dcterms:W3CDTF">2013-01-27T09:14:16Z</dcterms:created>
  <dcterms:modified xsi:type="dcterms:W3CDTF">2024-06-08T11:42:38Z</dcterms:modified>
  <cp:category/>
</cp:coreProperties>
</file>