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7"/>
  </p:normalViewPr>
  <p:slideViewPr>
    <p:cSldViewPr snapToGrid="0" snapToObjects="1">
      <p:cViewPr varScale="1">
        <p:scale>
          <a:sx n="98" d="100"/>
          <a:sy n="98" d="100"/>
        </p:scale>
        <p:origin x="17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942415" y="352741"/>
            <a:ext cx="6600451" cy="1488252"/>
          </a:xfrm>
        </p:spPr>
        <p:txBody>
          <a:bodyPr anchor="b">
            <a:noAutofit/>
          </a:bodyPr>
          <a:lstStyle>
            <a:lvl1pPr>
              <a:defRPr sz="3200" b="1"/>
            </a:lvl1pPr>
          </a:lstStyle>
          <a:p>
            <a:r>
              <a:rPr lang="de-DE" dirty="0"/>
              <a:t>Mastertitelformat bearbeiten</a:t>
            </a:r>
            <a:endParaRPr lang="en-US" dirty="0"/>
          </a:p>
        </p:txBody>
      </p:sp>
      <p:sp>
        <p:nvSpPr>
          <p:cNvPr id="3" name="Subtitle 2"/>
          <p:cNvSpPr>
            <a:spLocks noGrp="1"/>
          </p:cNvSpPr>
          <p:nvPr>
            <p:ph type="subTitle" idx="1"/>
          </p:nvPr>
        </p:nvSpPr>
        <p:spPr>
          <a:xfrm>
            <a:off x="1942415" y="2182369"/>
            <a:ext cx="6600451" cy="3572256"/>
          </a:xfrm>
        </p:spPr>
        <p:txBody>
          <a:bodyPr anchor="t">
            <a:normAutofit/>
          </a:bodyPr>
          <a:lstStyle>
            <a:lvl1pPr marL="0" indent="0" algn="l">
              <a:buNone/>
              <a:defRPr sz="16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42283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de-DE"/>
              <a:t>Mastertitelformat bearbeiten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42484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de-DE"/>
              <a:t>Mastertitelformat bearbeiten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‹Nr.›</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6265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de-DE"/>
              <a:t>Mastertitelformat bearbeiten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4001730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de-DE"/>
              <a:t>Mastertitelformat bearbeiten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‹Nr.›</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8038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de-DE"/>
              <a:t>Mastertitelformat bearbeiten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4245931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56919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92033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normAutofit/>
          </a:bodyPr>
          <a:lstStyle>
            <a:lvl1pPr>
              <a:defRPr sz="3200" b="1"/>
            </a:lvl1pPr>
          </a:lstStyle>
          <a:p>
            <a:r>
              <a:rPr lang="de-DE"/>
              <a:t>Mastertitelformat bearbeiten</a:t>
            </a:r>
            <a:endParaRPr lang="en-US" dirty="0"/>
          </a:p>
        </p:txBody>
      </p:sp>
      <p:sp>
        <p:nvSpPr>
          <p:cNvPr id="3" name="Content Placeholder 2"/>
          <p:cNvSpPr>
            <a:spLocks noGrp="1"/>
          </p:cNvSpPr>
          <p:nvPr>
            <p:ph idx="1"/>
          </p:nvPr>
        </p:nvSpPr>
        <p:spPr>
          <a:xfrm>
            <a:off x="1942415" y="2133600"/>
            <a:ext cx="6591985" cy="3777622"/>
          </a:xfrm>
        </p:spPr>
        <p:txBody>
          <a:bodyPr>
            <a:normAutofit/>
          </a:bodyPr>
          <a:lstStyle>
            <a:lvl1pPr marL="234900" indent="-270900">
              <a:spcBef>
                <a:spcPts val="0"/>
              </a:spcBef>
              <a:defRPr sz="1100"/>
            </a:lvl1pPr>
            <a:lvl2pPr>
              <a:defRPr sz="1050"/>
            </a:lvl2pPr>
            <a:lvl3pPr>
              <a:defRPr sz="1000"/>
            </a:lvl3pPr>
            <a:lvl4pPr>
              <a:defRPr sz="900"/>
            </a:lvl4pPr>
            <a:lvl5pPr>
              <a:defRPr sz="9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92572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40574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42099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6/8/24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81973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6/8/24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07150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6/8/24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50075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de-DE"/>
              <a:t>Mastertitelformat bearbeiten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49783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67571864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6/8/24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‹Nr.›</a:t>
            </a:fld>
            <a:endParaRPr lang="en-US"/>
          </a:p>
        </p:txBody>
      </p:sp>
    </p:spTree>
    <p:extLst>
      <p:ext uri="{BB962C8B-B14F-4D97-AF65-F5344CB8AC3E}">
        <p14:creationId xmlns:p14="http://schemas.microsoft.com/office/powerpoint/2010/main" val="262257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Ransomware attack - Pharma batch environment</a:t>
            </a:r>
          </a:p>
        </p:txBody>
      </p:sp>
      <p:sp>
        <p:nvSpPr>
          <p:cNvPr id="3" name="Subtitle 2"/>
          <p:cNvSpPr>
            <a:spLocks noGrp="1"/>
          </p:cNvSpPr>
          <p:nvPr>
            <p:ph type="subTitle" idx="1"/>
          </p:nvPr>
        </p:nvSpPr>
        <p:spPr/>
        <p:txBody>
          <a:bodyPr/>
          <a:lstStyle/>
          <a:p>
            <a:r>
              <a:t>A targeted ransomware attack has crippled the production systems of the pharma batch environment and encrypted the production data. The disruption of the systems led to an immediate production halt and jeopardized the timely delivery of critical medications. The IT department is working to remove the malware and restore the systems using backups, while simultaneously implementing measures to prevent future attacks.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1: Suspicious email discovered</a:t>
            </a:r>
          </a:p>
        </p:txBody>
      </p:sp>
      <p:sp>
        <p:nvSpPr>
          <p:cNvPr id="3" name="Content Placeholder 2"/>
          <p:cNvSpPr>
            <a:spLocks noGrp="1"/>
          </p:cNvSpPr>
          <p:nvPr>
            <p:ph idx="1"/>
          </p:nvPr>
        </p:nvSpPr>
        <p:spPr/>
        <p:txBody>
          <a:bodyPr/>
          <a:lstStyle/>
          <a:p>
            <a:r>
              <a:t>Hello,</a:t>
            </a:r>
          </a:p>
          <a:p/>
          <a:p>
            <a:r>
              <a:t>Today I received an email that appears quite trustworthy. However, this sender usually does not send such attachments. It might be a phishing email.</a:t>
            </a:r>
          </a:p>
          <a:p/>
          <a:p>
            <a:r>
              <a:t>Best regards,  </a:t>
            </a:r>
          </a:p>
          <a:p>
            <a:r>
              <a:t>Kurt Lamensloh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3: Delayed Communication</a:t>
            </a:r>
          </a:p>
        </p:txBody>
      </p:sp>
      <p:sp>
        <p:nvSpPr>
          <p:cNvPr id="3" name="Content Placeholder 2"/>
          <p:cNvSpPr>
            <a:spLocks noGrp="1"/>
          </p:cNvSpPr>
          <p:nvPr>
            <p:ph idx="1"/>
          </p:nvPr>
        </p:nvSpPr>
        <p:spPr/>
        <p:txBody>
          <a:bodyPr/>
          <a:lstStyle/>
          <a:p>
            <a:r>
              <a:t>Slow Network Speed</a:t>
            </a:r>
          </a:p>
          <a:p/>
          <a:p>
            <a:r>
              <a:t>Hello IT Team,</a:t>
            </a:r>
          </a:p>
          <a:p/>
          <a:p>
            <a:r>
              <a:t>I wanted to inform you that the network speed has been very slow since this morning. It takes a long time to load emails and access our internal systems.</a:t>
            </a:r>
          </a:p>
          <a:p/>
          <a:p>
            <a:r>
              <a:t>I'm not sure what the cause is, but it's affecting my work. Could you please check on this?</a:t>
            </a:r>
          </a:p>
          <a:p/>
          <a:p>
            <a:r>
              <a:t>Thank you for your help.</a:t>
            </a:r>
          </a:p>
          <a:p/>
          <a:p>
            <a:r>
              <a:t>Best regards,</a:t>
            </a:r>
          </a:p>
          <a:p/>
          <a:p>
            <a:r>
              <a:t>[Your Name]</a:t>
            </a:r>
          </a:p>
          <a:p>
            <a:r>
              <a:t>[Department]</a:t>
            </a:r>
          </a:p>
          <a:p>
            <a:r>
              <a:t>[Contact Information]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28: Break</a:t>
            </a:r>
          </a:p>
        </p:txBody>
      </p:sp>
      <p:sp>
        <p:nvSpPr>
          <p:cNvPr id="3" name="Content Placeholder 2"/>
          <p:cNvSpPr>
            <a:spLocks noGrp="1"/>
          </p:cNvSpPr>
          <p:nvPr>
            <p:ph idx="1"/>
          </p:nvPr>
        </p:nvSpPr>
        <p:spPr/>
        <p:txBody>
          <a:bodyPr/>
          <a:lstStyle/>
          <a:p>
            <a:r>
              <a:t>No description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4: Database Error</a:t>
            </a:r>
          </a:p>
        </p:txBody>
      </p:sp>
      <p:sp>
        <p:nvSpPr>
          <p:cNvPr id="3" name="Content Placeholder 2"/>
          <p:cNvSpPr>
            <a:spLocks noGrp="1"/>
          </p:cNvSpPr>
          <p:nvPr>
            <p:ph idx="1"/>
          </p:nvPr>
        </p:nvSpPr>
        <p:spPr/>
        <p:txBody>
          <a:bodyPr/>
          <a:lstStyle/>
          <a:p>
            <a:r>
              <a:t>No description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6: Security Vulnerability Discovered</a:t>
            </a:r>
          </a:p>
        </p:txBody>
      </p:sp>
      <p:sp>
        <p:nvSpPr>
          <p:cNvPr id="3" name="Content Placeholder 2"/>
          <p:cNvSpPr>
            <a:spLocks noGrp="1"/>
          </p:cNvSpPr>
          <p:nvPr>
            <p:ph idx="1"/>
          </p:nvPr>
        </p:nvSpPr>
        <p:spPr/>
        <p:txBody>
          <a:bodyPr/>
          <a:lstStyle/>
          <a:p>
            <a:r>
              <a:t>Hello IT Support Team,</a:t>
            </a:r>
          </a:p>
          <a:p/>
          <a:p>
            <a:r>
              <a:t>I just received an SMS alerting me to a newly discovered security vulnerability that is currently being actively exploited. The message contains no further details, but it seems serious.</a:t>
            </a:r>
          </a:p>
          <a:p/>
          <a:p>
            <a:r>
              <a:t>Here is the text of the SMS:</a:t>
            </a:r>
          </a:p>
          <a:p>
            <a:r>
              <a:t>"Security Alert: Critical security vulnerability discovered. Active exploitation by attackers. Immediate action required."</a:t>
            </a:r>
          </a:p>
          <a:p/>
          <a:p>
            <a:r>
              <a:t>I am not sure which systems are affected or what actions to take. Could you please investigate this matter urgently and provide instructions on how to proceed?</a:t>
            </a:r>
          </a:p>
          <a:p/>
          <a:p>
            <a:r>
              <a:t>Thank you for your prompt support.</a:t>
            </a:r>
          </a:p>
          <a:p/>
          <a:p>
            <a:r>
              <a:t>Best regards,</a:t>
            </a:r>
          </a:p>
          <a:p/>
          <a:p>
            <a:r>
              <a:t>[Your Name]</a:t>
            </a:r>
          </a:p>
          <a:p>
            <a:r>
              <a:t>[Department]</a:t>
            </a:r>
          </a:p>
          <a:p>
            <a:r>
              <a:t>[Contact Information]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29: The End</a:t>
            </a:r>
          </a:p>
        </p:txBody>
      </p:sp>
      <p:sp>
        <p:nvSpPr>
          <p:cNvPr id="3" name="Content Placeholder 2"/>
          <p:cNvSpPr>
            <a:spLocks noGrp="1"/>
          </p:cNvSpPr>
          <p:nvPr>
            <p:ph idx="1"/>
          </p:nvPr>
        </p:nvSpPr>
        <p:spPr/>
        <p:txBody>
          <a:bodyPr/>
          <a:lstStyle/>
          <a:p>
            <a:r>
              <a:t>No description</a:t>
            </a:r>
          </a:p>
        </p:txBody>
      </p:sp>
    </p:spTree>
  </p:cSld>
  <p:clrMapOvr>
    <a:masterClrMapping/>
  </p:clrMapOvr>
</p:sld>
</file>

<file path=ppt/theme/theme1.xml><?xml version="1.0" encoding="utf-8"?>
<a:theme xmlns:a="http://schemas.openxmlformats.org/drawingml/2006/main" name="Fetzen">
  <a:themeElements>
    <a:clrScheme name="Fetze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etze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tze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TM02892315[[fn=Fetzen]]</Template>
  <TotalTime>0</TotalTime>
  <Words>0</Words>
  <Application>Microsoft Macintosh PowerPoint</Application>
  <PresentationFormat>Bildschirmpräsentation (4:3)</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Century Gothic</vt:lpstr>
      <vt:lpstr>Wingdings 3</vt:lpstr>
      <vt:lpstr>Fetzen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Chris Ditze-Stephan</cp:lastModifiedBy>
  <cp:revision>10</cp:revision>
  <dcterms:created xsi:type="dcterms:W3CDTF">2013-01-27T09:14:16Z</dcterms:created>
  <dcterms:modified xsi:type="dcterms:W3CDTF">2024-06-08T20:04:31Z</dcterms:modified>
  <cp:category/>
</cp:coreProperties>
</file>