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Ransomware Angriff - Pharma Batchumgebung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Ein gezielter Ransomware-Angriff hat die Produktionssysteme der Pharma Batchumgebung lahmgelegt und die Produktionsdaten verschlüsselt. Die Unterbrechung der Systeme führte zu einem sofortigen Produktionsstopp und gefährdete die termingerechte Lieferung kritischer Medikamente. Die IT-Abteilung arbeitet daran, die Malware zu entfernen und die Systeme mithilfe von Backups wiederherzustellen, während gleichzeitig Maßnahmen zur Verhinderung zukünftiger Angriffe implementiert werden.</a:t>
            </a:r>
          </a:p>
          <a:p/>
          <a:p>
            <a:r>
              <a:t>Inject 26: Contest Winner Notification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29: The End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4: Datenbankfehler</a:t>
            </a:r>
          </a:p>
          <a:p>
            <a:r>
              <a:t>Duration: 10 seconds</a:t>
            </a:r>
          </a:p>
          <a:p>
            <a:r>
              <a:t>Comment: Hier fehlt noch eine Ende-Meldung.</a:t>
            </a:r>
          </a:p>
          <a:p/>
          <a:p>
            <a:r>
              <a:t>Inject 28: Break</a:t>
            </a:r>
          </a:p>
          <a:p>
            <a:r>
              <a:t>Duration: 120 seconds</a:t>
            </a:r>
          </a:p>
          <a:p>
            <a:r>
              <a:t>Comment: No comment</a:t>
            </a:r>
          </a:p>
          <a:p/>
          <a:p>
            <a:r>
              <a:t>Inject 3: Verzögerte Kommunikation</a:t>
            </a:r>
          </a:p>
          <a:p>
            <a:r>
              <a:t>Duration: 5 seconds</a:t>
            </a:r>
          </a:p>
          <a:p>
            <a:r>
              <a:t>Comment: Aber es überschreibt die vorherigen LOGS?!?!?!?!</a:t>
            </a:r>
          </a:p>
          <a:p/>
          <a:p>
            <a:r>
              <a:t>Inject 2: Auffällig schnelle Kommunikation</a:t>
            </a:r>
          </a:p>
          <a:p>
            <a:r>
              <a:t>Duration: 5 seconds</a:t>
            </a:r>
          </a:p>
          <a:p>
            <a:r>
              <a:t>Comment: Hier auch.</a:t>
            </a:r>
          </a:p>
          <a:p/>
          <a:p>
            <a:r>
              <a:t>Inject 1: Verdächtige E-Mail entdeckt</a:t>
            </a:r>
          </a:p>
          <a:p>
            <a:r>
              <a:t>Duration: 5 seconds</a:t>
            </a:r>
          </a:p>
          <a:p>
            <a:r>
              <a:t>Comment: TOP Alles gleich erkannt.</a:t>
            </a:r>
          </a:p>
          <a:p/>
          <a:p>
            <a:r>
              <a:t>Inject 7: Anomalie bei Anmeldeversuchen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6: Sicherheitslücke entdeckt</a:t>
            </a:r>
          </a:p>
          <a:p>
            <a:r>
              <a:t>Duration: 33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Wales Hospital - Cryptominer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</a:t>
            </a:r>
          </a:p>
          <a:p/>
          <a:p>
            <a:r>
              <a:t>Inject 2: Auffällig schnelle Kommunikation</a:t>
            </a:r>
          </a:p>
          <a:p>
            <a:r>
              <a:t>Duration: 5 seconds</a:t>
            </a:r>
          </a:p>
          <a:p>
            <a:r>
              <a:t>Comment: No comment</a:t>
            </a:r>
          </a:p>
          <a:p/>
          <a:p>
            <a:r>
              <a:t>Inject 4: Datenbankfehler</a:t>
            </a:r>
          </a:p>
          <a:p>
            <a:r>
              <a:t>Duration: 10 seconds</a:t>
            </a:r>
          </a:p>
          <a:p>
            <a:r>
              <a:t>Comment: Hiernach hat d</a:t>
            </a:r>
          </a:p>
          <a:p/>
          <a:p>
            <a:r>
              <a:t>Inject 9: Ungewöhnlicher Netzwerkverkehr</a:t>
            </a:r>
          </a:p>
          <a:p>
            <a:r>
              <a:t>Duration: 15 seconds</a:t>
            </a:r>
          </a:p>
          <a:p>
            <a:r>
              <a:t>Comment: No comment</a:t>
            </a:r>
          </a:p>
          <a:p/>
          <a:p>
            <a:r>
              <a:t>Inject 13: Gezielte Phishing-E-Mail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CSL Batch Perfomance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ww</a:t>
            </a:r>
          </a:p>
          <a:p/>
          <a:p>
            <a:r>
              <a:t>Inject 1: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  <a:p>
            <a:r>
              <a:t>Inject ,: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  <a:p>
            <a:r>
              <a:t>Inject 2: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  <a:p>
            <a:r>
              <a:t>Inject ,: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  <a:p>
            <a:r>
              <a:t>Inject 4: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  <a:p>
            <a:r>
              <a:t>Inject ,: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  <a:p>
            <a:r>
              <a:t>Inject 5: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  <a:p>
            <a:r>
              <a:t>Inject ,: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  <a:p>
            <a:r>
              <a:t>Inject 6: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  <a:p>
            <a:r>
              <a:t>Inject ,: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  <a:p>
            <a:r>
              <a:t>Inject 7: No title</a:t>
            </a:r>
          </a:p>
          <a:p>
            <a:r>
              <a:t>Duration: No duration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BBBB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sdfsdfs</a:t>
            </a:r>
          </a:p>
          <a:p/>
          <a:p>
            <a:r>
              <a:t>Inject 27: Fake Survey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28: Break</a:t>
            </a:r>
          </a:p>
          <a:p>
            <a:r>
              <a:t>Duration: 120 seconds</a:t>
            </a:r>
          </a:p>
          <a:p>
            <a:r>
              <a:t>Comment: No comment</a:t>
            </a:r>
          </a:p>
          <a:p/>
          <a:p>
            <a:r>
              <a:t>Inject 29: The End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BBBBB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BBBBB</a:t>
            </a:r>
          </a:p>
          <a:p/>
          <a:p>
            <a:r>
              <a:t>Inject 1: Verdächtige E-Mail entdeckt</a:t>
            </a:r>
          </a:p>
          <a:p>
            <a:r>
              <a:t>Duration: 5 seconds</a:t>
            </a:r>
          </a:p>
          <a:p>
            <a:r>
              <a:t>Comment: qqqq</a:t>
            </a:r>
          </a:p>
          <a:p/>
          <a:p>
            <a:r>
              <a:t>Inject 2: Auffällig schnelle Kommunikation</a:t>
            </a:r>
          </a:p>
          <a:p>
            <a:r>
              <a:t>Duration: 5 seconds</a:t>
            </a:r>
          </a:p>
          <a:p>
            <a:r>
              <a:t>Comment: Message kam nicht an.</a:t>
            </a:r>
          </a:p>
          <a:p/>
          <a:p>
            <a:r>
              <a:t>Inject 3: Verzögerte Kommunikation</a:t>
            </a:r>
          </a:p>
          <a:p>
            <a:r>
              <a:t>Duration: 5 seconds</a:t>
            </a:r>
          </a:p>
          <a:p>
            <a:r>
              <a:t>Comment: Keine klare Ende Meldung!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Phishing Angriff - Anwaltskanzlei Köln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Die Übung soll die Reaktionsfähigkeit der Anwaltskanzlei auf Phishing-Angriffe testen und verbessern. Es sollen Schwachstellen in den bestehenden Sicherheitsprotokollen identifiziert und behoben sowie die allgemeine Sicherheitsbewusstsein der Mitarbeiter gestärkt werden.</a:t>
            </a:r>
          </a:p>
          <a:p/>
          <a:p>
            <a:r>
              <a:t>Inject 25: Fake Invoice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26: Contest Winner Notification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25: Fake Invoice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27: Fake Survey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4: Datenbankfehler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28: Break</a:t>
            </a:r>
          </a:p>
          <a:p>
            <a:r>
              <a:t>Duration: 120 seconds</a:t>
            </a:r>
          </a:p>
          <a:p>
            <a:r>
              <a:t>Comment: No comment</a:t>
            </a:r>
          </a:p>
          <a:p/>
          <a:p>
            <a:r>
              <a:t>Inject 29: The End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DDoS Angriff - Webshop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</a:t>
            </a:r>
          </a:p>
          <a:p/>
          <a:p>
            <a:r>
              <a:t>Inject 1: Verdächtige E-Mail entdeckt</a:t>
            </a:r>
          </a:p>
          <a:p>
            <a:r>
              <a:t>Duration: 5 seconds</a:t>
            </a:r>
          </a:p>
          <a:p>
            <a:r>
              <a:t>Comment: OK.Done</a:t>
            </a:r>
          </a:p>
          <a:p/>
          <a:p>
            <a:r>
              <a:t>Inject 2: Auffällig schnelle Kommunikation</a:t>
            </a:r>
          </a:p>
          <a:p>
            <a:r>
              <a:t>Duration: 5 seconds</a:t>
            </a:r>
          </a:p>
          <a:p>
            <a:r>
              <a:t>Comment: AAASSSXXX</a:t>
            </a:r>
          </a:p>
          <a:p/>
          <a:p>
            <a:r>
              <a:t>Inject 3: Verzögerte Kommunikation</a:t>
            </a:r>
          </a:p>
          <a:p>
            <a:r>
              <a:t>Duration: 5 seconds</a:t>
            </a:r>
          </a:p>
          <a:p>
            <a:r>
              <a:t>Comment: No comment</a:t>
            </a:r>
          </a:p>
          <a:p/>
          <a:p>
            <a:r>
              <a:t>Inject 4: Datenbankfehler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IT1000 Team Ransomware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EIn Tei</a:t>
            </a:r>
          </a:p>
          <a:p/>
          <a:p>
            <a:r>
              <a:t>Inject 1: Verdächtige E-Mail entdeckt</a:t>
            </a:r>
          </a:p>
          <a:p>
            <a:r>
              <a:t>Duration: 5 seconds</a:t>
            </a:r>
          </a:p>
          <a:p>
            <a:r>
              <a:t>Comment: No comment</a:t>
            </a:r>
          </a:p>
          <a:p/>
          <a:p>
            <a:r>
              <a:t>Inject 2: Auffällig schnelle Kommunikation</a:t>
            </a:r>
          </a:p>
          <a:p>
            <a:r>
              <a:t>Duration: 5 seconds</a:t>
            </a:r>
          </a:p>
          <a:p>
            <a:r>
              <a:t>Comment: No comment</a:t>
            </a:r>
          </a:p>
          <a:p/>
          <a:p>
            <a:r>
              <a:t>Inject 3: Verzögerte Kommunikation</a:t>
            </a:r>
          </a:p>
          <a:p>
            <a:r>
              <a:t>Duration: 5 seconds</a:t>
            </a:r>
          </a:p>
          <a:p>
            <a:r>
              <a:t>Comment: DDDDDD</a:t>
            </a:r>
          </a:p>
          <a:p/>
          <a:p>
            <a:r>
              <a:t>Inject 4: Datenbankfehler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TOAST00091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Das ist nur ein Toast Test!!</a:t>
            </a:r>
          </a:p>
          <a:p/>
          <a:p>
            <a:r>
              <a:t>Inject 1: Verdächtige E-Mail entdeckt</a:t>
            </a:r>
          </a:p>
          <a:p>
            <a:r>
              <a:t>Duration: 5 seconds</a:t>
            </a:r>
          </a:p>
          <a:p>
            <a:r>
              <a:t>Comment: 123123123</a:t>
            </a:r>
          </a:p>
          <a:p/>
          <a:p>
            <a:r>
              <a:t>Inject 2: Auffällig schnelle Kommunikation</a:t>
            </a:r>
          </a:p>
          <a:p>
            <a:r>
              <a:t>Duration: 5 seconds</a:t>
            </a:r>
          </a:p>
          <a:p>
            <a:r>
              <a:t>Comment: Dass ist OK</a:t>
            </a:r>
          </a:p>
          <a:p/>
          <a:p>
            <a:r>
              <a:t>Inject 3: Verzögerte Kommunikation</a:t>
            </a:r>
          </a:p>
          <a:p>
            <a:r>
              <a:t>Duration: 5 seconds</a:t>
            </a:r>
          </a:p>
          <a:p>
            <a:r>
              <a:t>Comment: 22222</a:t>
            </a:r>
          </a:p>
          <a:p/>
          <a:p>
            <a:r>
              <a:t>Inject 4: Datenbankfehler</a:t>
            </a:r>
          </a:p>
          <a:p>
            <a:r>
              <a:t>Duration: 10 seconds</a:t>
            </a:r>
          </a:p>
          <a:p>
            <a:r>
              <a:t>Comment: wwwww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No description</a:t>
            </a:r>
          </a:p>
          <a:p/>
          <a:p>
            <a:r>
              <a:t>Inject 1: Verdächtige E-Mail entdeckt</a:t>
            </a:r>
          </a:p>
          <a:p>
            <a:r>
              <a:t>Duration: 5 seconds</a:t>
            </a:r>
          </a:p>
          <a:p>
            <a:r>
              <a:t>Comment: No comment</a:t>
            </a:r>
          </a:p>
          <a:p/>
          <a:p>
            <a:r>
              <a:t>Inject 5: Malware-Alarm</a:t>
            </a:r>
          </a:p>
          <a:p>
            <a:r>
              <a:t>Duration: 33 seconds</a:t>
            </a:r>
          </a:p>
          <a:p>
            <a:r>
              <a:t>Comment: No comment</a:t>
            </a:r>
          </a:p>
          <a:p/>
          <a:p>
            <a:r>
              <a:t>Inject 9: Ungewöhnlicher Netzwerkverkehr</a:t>
            </a:r>
          </a:p>
          <a:p>
            <a:r>
              <a:t>Duration: 15 seconds</a:t>
            </a:r>
          </a:p>
          <a:p>
            <a:r>
              <a:t>Comment: No comment</a:t>
            </a:r>
          </a:p>
          <a:p/>
          <a:p>
            <a:r>
              <a:t>Inject 13: Gezielte Phishing-E-Mail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TEST022402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</a:t>
            </a:r>
          </a:p>
          <a:p/>
          <a:p>
            <a:r>
              <a:t>Inject 1: Verdächtige E-Mail entdeckt</a:t>
            </a:r>
          </a:p>
          <a:p>
            <a:r>
              <a:t>Duration: 5 seconds</a:t>
            </a:r>
          </a:p>
          <a:p>
            <a:r>
              <a:t>Comment: aaaaaaasasfdskasdfaklsfjaklsdj</a:t>
            </a:r>
          </a:p>
          <a:p/>
          <a:p>
            <a:r>
              <a:t>Inject 5: Malware-Alarm</a:t>
            </a:r>
          </a:p>
          <a:p>
            <a:r>
              <a:t>Duration: 33 seconds</a:t>
            </a:r>
          </a:p>
          <a:p>
            <a:r>
              <a:t>Comment: qqqq</a:t>
            </a:r>
          </a:p>
          <a:p/>
          <a:p>
            <a:r>
              <a:t>Inject 8: Verdächtiger Anruf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9: Ungewöhnlicher Netzwerkverkehr</a:t>
            </a:r>
          </a:p>
          <a:p>
            <a:r>
              <a:t>Duration: 15 seconds</a:t>
            </a:r>
          </a:p>
          <a:p>
            <a:r>
              <a:t>Comment: No comment</a:t>
            </a:r>
          </a:p>
          <a:p/>
          <a:p>
            <a:r>
              <a:t>Inject 14: Massenhafte Anmeldeversuche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City Hospital L.A.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</a:t>
            </a:r>
          </a:p>
          <a:p/>
          <a:p>
            <a:r>
              <a:t>Inject 1: Verdächtige E-Mail entdeckt</a:t>
            </a:r>
          </a:p>
          <a:p>
            <a:r>
              <a:t>Duration: 5 seconds</a:t>
            </a:r>
          </a:p>
          <a:p>
            <a:r>
              <a:t>Comment: No comment</a:t>
            </a:r>
          </a:p>
          <a:p/>
          <a:p>
            <a:r>
              <a:t>Inject 4: Datenbankfehler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5: Malware-Alarm</a:t>
            </a:r>
          </a:p>
          <a:p>
            <a:r>
              <a:t>Duration: 33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TEST202401010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</a:t>
            </a:r>
          </a:p>
          <a:p/>
          <a:p>
            <a:r>
              <a:t>Inject 2: Auffällig schnelle Kommunikation</a:t>
            </a:r>
          </a:p>
          <a:p>
            <a:r>
              <a:t>Duration: 5 seconds</a:t>
            </a:r>
          </a:p>
          <a:p>
            <a:r>
              <a:t>Comment: No comment</a:t>
            </a:r>
          </a:p>
          <a:p/>
          <a:p>
            <a:r>
              <a:t>Inject 8: Verdächtiger Anruf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  <a:p>
            <a:r>
              <a:t>Inject 11: Umleitung auf falsche Webseiten</a:t>
            </a:r>
          </a:p>
          <a:p>
            <a:r>
              <a:t>Duration: 10 seconds</a:t>
            </a:r>
          </a:p>
          <a:p>
            <a:r>
              <a:t>Comment: No comment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