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7"/>
    <p:restoredTop sz="94637"/>
  </p:normalViewPr>
  <p:slideViewPr>
    <p:cSldViewPr snapToGrid="0" snapToObjects="1">
      <p:cViewPr varScale="1">
        <p:scale>
          <a:sx n="105" d="100"/>
          <a:sy n="105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5" y="352740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5" y="2685521"/>
            <a:ext cx="6600451" cy="306910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2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03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4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86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B4A26-D67B-66E6-7382-39E7C14A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5" y="398418"/>
            <a:ext cx="6600451" cy="2262781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3756F8-0677-5E3B-0DE2-5DF8AE532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415" y="2865858"/>
            <a:ext cx="6600451" cy="33651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40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29: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Stop everything.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5B713-2FE8-9E3C-4996-BB78DE13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52BC8-9371-01B9-C3C0-6C236960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5684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Angriff - Anwaltskanzlei Köln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Die Übung soll die Reaktionsfähigkeit der Anwaltskanzlei auf Phishing-Angriffe testen und verbessern. Es sollen Schwachstellen in den bestehenden Sicherheitsprotokollen identifiziert und behoben sowie die allgemeine Sicherheitsbewusstsein der Mitarbeiter gestärkt werden.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25: Fake Invoice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Versenden einer E-Mail mit einem Anhang, der vorgibt, eine Rechnung zu sein, die geöffnet werden muss.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26: Contest Winner Notification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Versenden einer E-Mail, die vorgibt, dass der Empfänger einen Preis gewonnen hat und persönliche Informationen zur Bestätigung benötigt.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25: Fake Invoice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Versenden einer E-Mail mit einem Anhang, der vorgibt, eine Rechnung zu sein, die geöffnet werden muss.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27: Fake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Versenden einer E-Mail mit einem Link zu einer gefälschten Umfrage, die angeblich von der Unternehmensleitung stammt, um Mitarbeiter zur Teilnahme zu bewegen.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4: Datenbankfehler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Ein Datenbankadministrator meldet persönlich, dass ungewöhnliche SQL-Abfragen die Datenbank belasten.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28: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120 seconds</a:t>
            </a:r>
          </a:p>
          <a:p/>
          <a:p>
            <a:r>
              <a:t>Description: Break.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0</Words>
  <Application>Microsoft Macintosh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Fetzen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 Ditze-Stephan</cp:lastModifiedBy>
  <cp:revision>4</cp:revision>
  <dcterms:created xsi:type="dcterms:W3CDTF">2013-01-27T09:14:16Z</dcterms:created>
  <dcterms:modified xsi:type="dcterms:W3CDTF">2024-06-08T18:12:14Z</dcterms:modified>
  <cp:category/>
</cp:coreProperties>
</file>