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2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03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8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Ransomware Angriff - Pharma Batchumgebung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 gezielter Ransomware-Angriff hat die Produktionssysteme der Pharma Batchumgebung lahmgelegt und die Produktionsdaten verschlüsselt. Die Unterbrechung der Systeme führte zu einem sofortigen Produktionsstopp und gefährdete die termingerechte Lieferung kritischer Medikamente. Die IT-Abteilung arbeitet daran, die Malware zu entfernen und die Systeme mithilfe von Backups wiederherzustellen, während gleichzeitig Maßnahmen zur Verhinderung zukünftiger Angriffe implementiert werden.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6: Sicherheitslücke entdeckt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33 seconds</a:t>
            </a:r>
          </a:p>
          <a:p/>
          <a:p>
            <a:r>
              <a:t>Description: Ein Mitarbeiter erhält eine SMS mit der Information Über eine neu entdeckte SicherheitslÜcke, die ausgenutzt wird.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26: Contest Winner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Versenden einer E-Mail, die vorgibt, dass der Empfänger einen Preis gewonnen hat und persönliche Informationen zur Bestätigung benötigt.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29: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Stop everything.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4: Datenbankfehler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Ein Datenbankadministrator meldet persönlich, dass ungewöhnliche SQL-Abfragen die Datenbank belasten.</a:t>
            </a:r>
          </a:p>
          <a:p/>
          <a:p>
            <a:r>
              <a:t>Comment: Hier fehlt noch eine Ende-Meldung.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28: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120 seconds</a:t>
            </a:r>
          </a:p>
          <a:p/>
          <a:p>
            <a:r>
              <a:t>Description: Break.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3: Verzögerte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Ein Mitarbeiter ruft an und meldet, dass die Kommunikation Über das interne Netzwerk ungewöhnlich langsam ist.</a:t>
            </a:r>
          </a:p>
          <a:p/>
          <a:p>
            <a:r>
              <a:t>Comment: Aber es überschreibt die vorherigen LOGS?!?!?!?!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2: Auffällig schnelle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Ein Mitarbeiter ruft an und meldet, dass die Kommunikation Über das interne Netzwerk ungewöhnlich langsam ist.</a:t>
            </a:r>
          </a:p>
          <a:p/>
          <a:p>
            <a:r>
              <a:t>Comment: Hier auch.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1: Verdächtige E-Mail entdeckt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 seconds</a:t>
            </a:r>
          </a:p>
          <a:p/>
          <a:p>
            <a:r>
              <a:t>Description: Ein Mitarbeiter meldet eine verdächtige E-Mail, die einen Anhang mit einem seltsamen Namen enthält.</a:t>
            </a:r>
          </a:p>
          <a:p/>
          <a:p>
            <a:r>
              <a:t>Comment: TOP Alles gleich erkannt.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Inject 7: Anomalie bei Anmeldeversuchen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10 seconds</a:t>
            </a:r>
          </a:p>
          <a:p/>
          <a:p>
            <a:r>
              <a:t>Description: Das Sicherheitssystem meldet eine hohe Anzahl fehlgeschlagener Anmeldeversuche.</a:t>
            </a:r>
          </a:p>
          <a:p/>
          <a:p>
            <a:r>
              <a:t>Comment: No comment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Fetzen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 Ditze-Stephan</cp:lastModifiedBy>
  <cp:revision>3</cp:revision>
  <dcterms:created xsi:type="dcterms:W3CDTF">2013-01-27T09:14:16Z</dcterms:created>
  <dcterms:modified xsi:type="dcterms:W3CDTF">2024-06-08T11:42:38Z</dcterms:modified>
  <cp:category/>
</cp:coreProperties>
</file>