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0058400" cy="7772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9"/>
    <p:restoredTop sz="94703"/>
  </p:normalViewPr>
  <p:slideViewPr>
    <p:cSldViewPr snapToGrid="0" snapToObjects="1">
      <p:cViewPr varScale="1">
        <p:scale>
          <a:sx n="89" d="100"/>
          <a:sy n="8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6CDD-DF7A-BA4C-B804-5F8531232E11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56C3-C5CA-2B4D-9654-14C80A47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6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99979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du projet  </a:t>
            </a:r>
          </a:p>
        </p:txBody>
      </p:sp>
    </p:spTree>
    <p:extLst>
      <p:ext uri="{BB962C8B-B14F-4D97-AF65-F5344CB8AC3E}">
        <p14:creationId xmlns:p14="http://schemas.microsoft.com/office/powerpoint/2010/main" val="8781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29069" y="194354"/>
            <a:ext cx="2670251" cy="498152"/>
          </a:xfrm>
        </p:spPr>
        <p:txBody>
          <a:bodyPr>
            <a:normAutofit/>
          </a:bodyPr>
          <a:lstStyle/>
          <a:p>
            <a:pPr algn="r"/>
            <a:r>
              <a:rPr lang="fr-FR" sz="1587" dirty="0">
                <a:solidFill>
                  <a:schemeClr val="bg1">
                    <a:lumMod val="65000"/>
                  </a:schemeClr>
                </a:solidFill>
              </a:rPr>
              <a:t>INSPIRATIONS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31240" y="3246602"/>
            <a:ext cx="3031956" cy="95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Auxerunt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haec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vulgi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sordidioris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audaciam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quod cum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ingravesceret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penuria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commeatuum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inpulsu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Eubuli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</p:txBody>
      </p:sp>
      <p:pic>
        <p:nvPicPr>
          <p:cNvPr id="5" name="Image 4" descr="../../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73" y="692506"/>
            <a:ext cx="1778025" cy="245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../../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32" y="692505"/>
            <a:ext cx="2858389" cy="245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../../exemple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" y="4624753"/>
            <a:ext cx="2532477" cy="190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../../Exemple0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32" y="4624753"/>
            <a:ext cx="3063413" cy="19047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3"/>
          <p:cNvSpPr txBox="1">
            <a:spLocks/>
          </p:cNvSpPr>
          <p:nvPr/>
        </p:nvSpPr>
        <p:spPr>
          <a:xfrm>
            <a:off x="4989149" y="3276974"/>
            <a:ext cx="3031956" cy="95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Auxerunt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haec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vulgi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sordidioris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audaciam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quod cum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ingravesceret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penuria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commeatuum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inpulsu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Eubuli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803306" y="6610089"/>
            <a:ext cx="3031956" cy="95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360">
                <a:latin typeface="Helvetica Light" charset="0"/>
                <a:ea typeface="Helvetica Light" charset="0"/>
                <a:cs typeface="Helvetica Light" charset="0"/>
              </a:rPr>
              <a:t>Auxerunt haec vulgi sordidioris audaciam, quod cum ingravesceret penuria commeatuum, inpulsu Eubuli.</a:t>
            </a:r>
            <a:endParaRPr lang="fr-FR" sz="136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5091660" y="6815387"/>
            <a:ext cx="3031956" cy="95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360">
                <a:latin typeface="Helvetica Light" charset="0"/>
                <a:ea typeface="Helvetica Light" charset="0"/>
                <a:cs typeface="Helvetica Light" charset="0"/>
              </a:rPr>
              <a:t>Auxerunt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haec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vulgi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sordidioris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audaciam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quod cum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ingravesceret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penuria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commeatuum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inpulsu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FR" sz="1360" dirty="0" err="1">
                <a:latin typeface="Helvetica Light" charset="0"/>
                <a:ea typeface="Helvetica Light" charset="0"/>
                <a:cs typeface="Helvetica Light" charset="0"/>
              </a:rPr>
              <a:t>Eubuli</a:t>
            </a:r>
            <a:r>
              <a:rPr lang="fr-FR" sz="1360" dirty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83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4205" y="194354"/>
            <a:ext cx="2670251" cy="498152"/>
          </a:xfrm>
        </p:spPr>
        <p:txBody>
          <a:bodyPr>
            <a:normAutofit/>
          </a:bodyPr>
          <a:lstStyle/>
          <a:p>
            <a:pPr algn="r"/>
            <a:r>
              <a:rPr lang="fr-CA" sz="1587" dirty="0">
                <a:solidFill>
                  <a:schemeClr val="bg1">
                    <a:lumMod val="65000"/>
                  </a:schemeClr>
                </a:solidFill>
              </a:rPr>
              <a:t>TYPOGRAPHIE</a:t>
            </a:r>
            <a:endParaRPr lang="fr-FR" sz="158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307" y="1199247"/>
            <a:ext cx="5631226" cy="2357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sz="6000" dirty="0">
              <a:latin typeface="Aller Display" charset="0"/>
              <a:ea typeface="Aller Display" charset="0"/>
              <a:cs typeface="Aller Display" charset="0"/>
            </a:endParaRPr>
          </a:p>
          <a:p>
            <a:pPr marL="0" indent="0">
              <a:buNone/>
            </a:pPr>
            <a:r>
              <a:rPr lang="fr-CA" sz="7000" dirty="0">
                <a:latin typeface="Aller Display" charset="0"/>
                <a:ea typeface="Aller Display" charset="0"/>
                <a:cs typeface="Aller Display" charset="0"/>
              </a:rPr>
              <a:t>Design web</a:t>
            </a:r>
            <a:endParaRPr lang="fr-FR" sz="7000" dirty="0">
              <a:latin typeface="Aller Display" charset="0"/>
              <a:ea typeface="Aller Display" charset="0"/>
              <a:cs typeface="Aller Display" charset="0"/>
            </a:endParaRPr>
          </a:p>
          <a:p>
            <a:pPr marL="0" indent="0">
              <a:buNone/>
            </a:pPr>
            <a:endParaRPr lang="fr-FR" sz="4400" dirty="0"/>
          </a:p>
          <a:p>
            <a:pPr marL="0" indent="0">
              <a:buNone/>
            </a:pPr>
            <a:r>
              <a:rPr lang="fr-CA" dirty="0"/>
              <a:t> 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81307" y="2955074"/>
            <a:ext cx="7783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Dum</a:t>
            </a:r>
            <a:r>
              <a:rPr lang="fr-FR" sz="1200" dirty="0"/>
              <a:t> </a:t>
            </a:r>
            <a:r>
              <a:rPr lang="fr-FR" sz="1200" dirty="0" err="1"/>
              <a:t>haec</a:t>
            </a:r>
            <a:r>
              <a:rPr lang="fr-FR" sz="1200" dirty="0"/>
              <a:t> in oriente </a:t>
            </a:r>
            <a:r>
              <a:rPr lang="fr-FR" sz="1200" dirty="0" err="1"/>
              <a:t>aguntur</a:t>
            </a:r>
            <a:r>
              <a:rPr lang="fr-FR" sz="1200" dirty="0"/>
              <a:t>, </a:t>
            </a:r>
            <a:r>
              <a:rPr lang="fr-FR" sz="1200" dirty="0" err="1"/>
              <a:t>Arelate</a:t>
            </a:r>
            <a:r>
              <a:rPr lang="fr-FR" sz="1200" dirty="0"/>
              <a:t> </a:t>
            </a:r>
            <a:r>
              <a:rPr lang="fr-FR" sz="1200" dirty="0" err="1"/>
              <a:t>hiemem</a:t>
            </a:r>
            <a:r>
              <a:rPr lang="fr-FR" sz="1200" dirty="0"/>
              <a:t> </a:t>
            </a:r>
            <a:r>
              <a:rPr lang="fr-FR" sz="1200" dirty="0" err="1"/>
              <a:t>agens</a:t>
            </a:r>
            <a:r>
              <a:rPr lang="fr-FR" sz="1200" dirty="0"/>
              <a:t> </a:t>
            </a:r>
            <a:r>
              <a:rPr lang="fr-FR" sz="1200" dirty="0" err="1"/>
              <a:t>Constantius</a:t>
            </a:r>
            <a:r>
              <a:rPr lang="fr-FR" sz="1200" dirty="0"/>
              <a:t> post </a:t>
            </a:r>
            <a:r>
              <a:rPr lang="fr-FR" sz="1200" dirty="0" err="1"/>
              <a:t>theatralis</a:t>
            </a:r>
            <a:r>
              <a:rPr lang="fr-FR" sz="1200" dirty="0"/>
              <a:t> </a:t>
            </a:r>
            <a:r>
              <a:rPr lang="fr-FR" sz="1200" dirty="0" err="1"/>
              <a:t>ludos</a:t>
            </a:r>
            <a:r>
              <a:rPr lang="fr-FR" sz="1200" dirty="0"/>
              <a:t> </a:t>
            </a:r>
            <a:r>
              <a:rPr lang="fr-FR" sz="1200" dirty="0" err="1"/>
              <a:t>atque</a:t>
            </a:r>
            <a:r>
              <a:rPr lang="fr-FR" sz="1200" dirty="0"/>
              <a:t> </a:t>
            </a:r>
            <a:r>
              <a:rPr lang="fr-FR" sz="1200" dirty="0" err="1"/>
              <a:t>circenses</a:t>
            </a:r>
            <a:r>
              <a:rPr lang="fr-FR" sz="1200" dirty="0"/>
              <a:t> </a:t>
            </a:r>
            <a:r>
              <a:rPr lang="fr-FR" sz="1200" dirty="0" err="1"/>
              <a:t>ambitioso</a:t>
            </a:r>
            <a:r>
              <a:rPr lang="fr-FR" sz="1200" dirty="0"/>
              <a:t> </a:t>
            </a:r>
            <a:r>
              <a:rPr lang="fr-FR" sz="1200" dirty="0" err="1"/>
              <a:t>editos</a:t>
            </a:r>
            <a:r>
              <a:rPr lang="fr-FR" sz="1200" dirty="0"/>
              <a:t> </a:t>
            </a:r>
            <a:r>
              <a:rPr lang="fr-FR" sz="1200" dirty="0" err="1"/>
              <a:t>apparatu</a:t>
            </a:r>
            <a:r>
              <a:rPr lang="fr-FR" sz="1200" dirty="0"/>
              <a:t> diem </a:t>
            </a:r>
            <a:r>
              <a:rPr lang="fr-FR" sz="1200" dirty="0" err="1"/>
              <a:t>sextum</a:t>
            </a:r>
            <a:r>
              <a:rPr lang="fr-FR" sz="1200" dirty="0"/>
              <a:t> </a:t>
            </a:r>
            <a:r>
              <a:rPr lang="fr-FR" sz="1200" dirty="0" err="1"/>
              <a:t>idus</a:t>
            </a:r>
            <a:r>
              <a:rPr lang="fr-FR" sz="1200" dirty="0"/>
              <a:t> Octobres, qui </a:t>
            </a:r>
            <a:r>
              <a:rPr lang="fr-FR" sz="1200" dirty="0" err="1"/>
              <a:t>imperii</a:t>
            </a:r>
            <a:r>
              <a:rPr lang="fr-FR" sz="1200" dirty="0"/>
              <a:t> </a:t>
            </a:r>
            <a:r>
              <a:rPr lang="fr-FR" sz="1200" dirty="0" err="1"/>
              <a:t>eius</a:t>
            </a:r>
            <a:r>
              <a:rPr lang="fr-FR" sz="1200" dirty="0"/>
              <a:t> </a:t>
            </a:r>
            <a:r>
              <a:rPr lang="fr-FR" sz="1200" dirty="0" err="1"/>
              <a:t>annum</a:t>
            </a:r>
            <a:r>
              <a:rPr lang="fr-FR" sz="1200" dirty="0"/>
              <a:t> </a:t>
            </a:r>
            <a:r>
              <a:rPr lang="fr-FR" sz="1200" dirty="0" err="1"/>
              <a:t>tricensimum</a:t>
            </a:r>
            <a:r>
              <a:rPr lang="fr-FR" sz="1200" dirty="0"/>
              <a:t> </a:t>
            </a:r>
            <a:r>
              <a:rPr lang="fr-FR" sz="1200" dirty="0" err="1"/>
              <a:t>terminabat</a:t>
            </a:r>
            <a:r>
              <a:rPr lang="fr-FR" sz="1200" dirty="0"/>
              <a:t>, </a:t>
            </a:r>
            <a:r>
              <a:rPr lang="fr-FR" sz="1200" dirty="0" err="1"/>
              <a:t>insolentiae</a:t>
            </a:r>
            <a:r>
              <a:rPr lang="fr-FR" sz="1200" dirty="0"/>
              <a:t> </a:t>
            </a:r>
            <a:r>
              <a:rPr lang="fr-FR" sz="1200" dirty="0" err="1"/>
              <a:t>pondera</a:t>
            </a:r>
            <a:r>
              <a:rPr lang="fr-FR" sz="1200" dirty="0"/>
              <a:t> </a:t>
            </a:r>
            <a:r>
              <a:rPr lang="fr-FR" sz="1200" dirty="0" err="1"/>
              <a:t>gravius</a:t>
            </a:r>
            <a:r>
              <a:rPr lang="fr-FR" sz="1200" dirty="0"/>
              <a:t> </a:t>
            </a:r>
            <a:r>
              <a:rPr lang="fr-FR" sz="1200" dirty="0" err="1"/>
              <a:t>librans</a:t>
            </a:r>
            <a:r>
              <a:rPr lang="fr-FR" sz="1200" dirty="0"/>
              <a:t>, </a:t>
            </a:r>
            <a:r>
              <a:rPr lang="fr-FR" sz="1200" dirty="0" err="1"/>
              <a:t>siquid</a:t>
            </a:r>
            <a:r>
              <a:rPr lang="fr-FR" sz="1200" dirty="0"/>
              <a:t> </a:t>
            </a:r>
            <a:r>
              <a:rPr lang="fr-FR" sz="1200" dirty="0" err="1"/>
              <a:t>dubium</a:t>
            </a:r>
            <a:r>
              <a:rPr lang="fr-FR" sz="1200" dirty="0"/>
              <a:t> </a:t>
            </a:r>
            <a:r>
              <a:rPr lang="fr-FR" sz="1200" dirty="0" err="1"/>
              <a:t>deferebatur</a:t>
            </a:r>
            <a:r>
              <a:rPr lang="fr-FR" sz="1200" dirty="0"/>
              <a:t> </a:t>
            </a:r>
            <a:r>
              <a:rPr lang="fr-FR" sz="1200" dirty="0" err="1"/>
              <a:t>aut</a:t>
            </a:r>
            <a:r>
              <a:rPr lang="fr-FR" sz="1200" dirty="0"/>
              <a:t> </a:t>
            </a:r>
            <a:r>
              <a:rPr lang="fr-FR" sz="1200" dirty="0" err="1"/>
              <a:t>falsum</a:t>
            </a:r>
            <a:r>
              <a:rPr lang="fr-FR" sz="1200" dirty="0"/>
              <a:t>, pro </a:t>
            </a:r>
            <a:r>
              <a:rPr lang="fr-FR" sz="1200" dirty="0" err="1"/>
              <a:t>liquido</a:t>
            </a:r>
            <a:r>
              <a:rPr lang="fr-FR" sz="1200" dirty="0"/>
              <a:t> accipiens et </a:t>
            </a:r>
            <a:r>
              <a:rPr lang="fr-FR" sz="1200" dirty="0" err="1"/>
              <a:t>conperto</a:t>
            </a:r>
            <a:r>
              <a:rPr lang="fr-FR" sz="1200" dirty="0"/>
              <a:t>, inter alia </a:t>
            </a:r>
            <a:r>
              <a:rPr lang="fr-FR" sz="1200" dirty="0" err="1"/>
              <a:t>excarnificatum</a:t>
            </a:r>
            <a:r>
              <a:rPr lang="fr-FR" sz="1200" dirty="0"/>
              <a:t> </a:t>
            </a:r>
            <a:r>
              <a:rPr lang="fr-FR" sz="1200" dirty="0" err="1"/>
              <a:t>Gerontium</a:t>
            </a:r>
            <a:r>
              <a:rPr lang="fr-FR" sz="1200" dirty="0"/>
              <a:t> </a:t>
            </a:r>
            <a:r>
              <a:rPr lang="fr-FR" sz="1200" dirty="0" err="1"/>
              <a:t>Magnentianae</a:t>
            </a:r>
            <a:r>
              <a:rPr lang="fr-FR" sz="1200" dirty="0"/>
              <a:t> </a:t>
            </a:r>
            <a:r>
              <a:rPr lang="fr-FR" sz="1200" dirty="0" err="1"/>
              <a:t>comitem</a:t>
            </a:r>
            <a:r>
              <a:rPr lang="fr-FR" sz="1200" dirty="0"/>
              <a:t> partis </a:t>
            </a:r>
            <a:r>
              <a:rPr lang="fr-FR" sz="1200" dirty="0" err="1"/>
              <a:t>exulari</a:t>
            </a:r>
            <a:r>
              <a:rPr lang="fr-FR" sz="1200" dirty="0"/>
              <a:t> </a:t>
            </a:r>
            <a:r>
              <a:rPr lang="fr-FR" sz="1200" dirty="0" err="1"/>
              <a:t>maerore</a:t>
            </a:r>
            <a:r>
              <a:rPr lang="fr-FR" sz="1200" dirty="0"/>
              <a:t> </a:t>
            </a:r>
            <a:r>
              <a:rPr lang="fr-FR" sz="1200" dirty="0" err="1"/>
              <a:t>multavit</a:t>
            </a:r>
            <a:r>
              <a:rPr lang="fr-FR" sz="1200" dirty="0"/>
              <a:t>.</a:t>
            </a:r>
          </a:p>
          <a:p>
            <a:endParaRPr lang="fr-FR" sz="1200" dirty="0"/>
          </a:p>
          <a:p>
            <a:r>
              <a:rPr lang="fr-FR" sz="1200" dirty="0" err="1"/>
              <a:t>Huic</a:t>
            </a:r>
            <a:r>
              <a:rPr lang="fr-FR" sz="1200" dirty="0"/>
              <a:t> </a:t>
            </a:r>
            <a:r>
              <a:rPr lang="fr-FR" sz="1200" dirty="0" err="1"/>
              <a:t>Arabia</a:t>
            </a:r>
            <a:r>
              <a:rPr lang="fr-FR" sz="1200" dirty="0"/>
              <a:t> est </a:t>
            </a:r>
            <a:r>
              <a:rPr lang="fr-FR" sz="1200" dirty="0" err="1"/>
              <a:t>conserta</a:t>
            </a:r>
            <a:r>
              <a:rPr lang="fr-FR" sz="1200" dirty="0"/>
              <a:t>, ex </a:t>
            </a:r>
            <a:r>
              <a:rPr lang="fr-FR" sz="1200" dirty="0" err="1"/>
              <a:t>alio</a:t>
            </a:r>
            <a:r>
              <a:rPr lang="fr-FR" sz="1200" dirty="0"/>
              <a:t> latere </a:t>
            </a:r>
            <a:r>
              <a:rPr lang="fr-FR" sz="1200" dirty="0" err="1"/>
              <a:t>Nabataeis</a:t>
            </a:r>
            <a:r>
              <a:rPr lang="fr-FR" sz="1200" dirty="0"/>
              <a:t> </a:t>
            </a:r>
            <a:r>
              <a:rPr lang="fr-FR" sz="1200" dirty="0" err="1"/>
              <a:t>contigua</a:t>
            </a:r>
            <a:r>
              <a:rPr lang="fr-FR" sz="1200" dirty="0"/>
              <a:t>; </a:t>
            </a:r>
            <a:r>
              <a:rPr lang="fr-FR" sz="1200" dirty="0" err="1"/>
              <a:t>opima</a:t>
            </a:r>
            <a:r>
              <a:rPr lang="fr-FR" sz="1200" dirty="0"/>
              <a:t> </a:t>
            </a:r>
            <a:r>
              <a:rPr lang="fr-FR" sz="1200" dirty="0" err="1"/>
              <a:t>varietate</a:t>
            </a:r>
            <a:r>
              <a:rPr lang="fr-FR" sz="1200" dirty="0"/>
              <a:t> </a:t>
            </a:r>
            <a:r>
              <a:rPr lang="fr-FR" sz="1200" dirty="0" err="1"/>
              <a:t>conmerciorum</a:t>
            </a:r>
            <a:r>
              <a:rPr lang="fr-FR" sz="1200" dirty="0"/>
              <a:t> </a:t>
            </a:r>
            <a:r>
              <a:rPr lang="fr-FR" sz="1200" dirty="0" err="1"/>
              <a:t>castrisque</a:t>
            </a:r>
            <a:r>
              <a:rPr lang="fr-FR" sz="1200" dirty="0"/>
              <a:t> </a:t>
            </a:r>
            <a:r>
              <a:rPr lang="fr-FR" sz="1200" dirty="0" err="1"/>
              <a:t>oppleta</a:t>
            </a:r>
            <a:r>
              <a:rPr lang="fr-FR" sz="1200" dirty="0"/>
              <a:t> </a:t>
            </a:r>
            <a:r>
              <a:rPr lang="fr-FR" sz="1200" dirty="0" err="1"/>
              <a:t>validis</a:t>
            </a:r>
            <a:r>
              <a:rPr lang="fr-FR" sz="1200" dirty="0"/>
              <a:t> et </a:t>
            </a:r>
            <a:r>
              <a:rPr lang="fr-FR" sz="1200" dirty="0" err="1"/>
              <a:t>castellis</a:t>
            </a:r>
            <a:r>
              <a:rPr lang="fr-FR" sz="1200" dirty="0"/>
              <a:t>, </a:t>
            </a:r>
            <a:r>
              <a:rPr lang="fr-FR" sz="1200" dirty="0" err="1"/>
              <a:t>quae</a:t>
            </a:r>
            <a:r>
              <a:rPr lang="fr-FR" sz="1200" dirty="0"/>
              <a:t> ad </a:t>
            </a:r>
            <a:r>
              <a:rPr lang="fr-FR" sz="1200" dirty="0" err="1"/>
              <a:t>repellendos</a:t>
            </a:r>
            <a:r>
              <a:rPr lang="fr-FR" sz="1200" dirty="0"/>
              <a:t> </a:t>
            </a:r>
            <a:r>
              <a:rPr lang="fr-FR" sz="1200" dirty="0" err="1"/>
              <a:t>gentium</a:t>
            </a:r>
            <a:r>
              <a:rPr lang="fr-FR" sz="1200" dirty="0"/>
              <a:t> </a:t>
            </a:r>
            <a:r>
              <a:rPr lang="fr-FR" sz="1200" dirty="0" err="1"/>
              <a:t>vicinarum</a:t>
            </a:r>
            <a:r>
              <a:rPr lang="fr-FR" sz="1200" dirty="0"/>
              <a:t> excursus </a:t>
            </a:r>
            <a:r>
              <a:rPr lang="fr-FR" sz="1200" dirty="0" err="1"/>
              <a:t>sollicitudo</a:t>
            </a:r>
            <a:r>
              <a:rPr lang="fr-FR" sz="1200" dirty="0"/>
              <a:t> </a:t>
            </a:r>
            <a:r>
              <a:rPr lang="fr-FR" sz="1200" dirty="0" err="1"/>
              <a:t>pervigil</a:t>
            </a:r>
            <a:r>
              <a:rPr lang="fr-FR" sz="1200" dirty="0"/>
              <a:t> </a:t>
            </a:r>
            <a:r>
              <a:rPr lang="fr-FR" sz="1200" dirty="0" err="1"/>
              <a:t>veterum</a:t>
            </a:r>
            <a:r>
              <a:rPr lang="fr-FR" sz="1200" dirty="0"/>
              <a:t> per </a:t>
            </a:r>
            <a:r>
              <a:rPr lang="fr-FR" sz="1200" dirty="0" err="1"/>
              <a:t>oportunos</a:t>
            </a:r>
            <a:r>
              <a:rPr lang="fr-FR" sz="1200" dirty="0"/>
              <a:t> saltus </a:t>
            </a:r>
            <a:r>
              <a:rPr lang="fr-FR" sz="1200" dirty="0" err="1"/>
              <a:t>erexit</a:t>
            </a:r>
            <a:r>
              <a:rPr lang="fr-FR" sz="1200" dirty="0"/>
              <a:t> et </a:t>
            </a:r>
            <a:r>
              <a:rPr lang="fr-FR" sz="1200" dirty="0" err="1"/>
              <a:t>cautos</a:t>
            </a:r>
            <a:r>
              <a:rPr lang="fr-FR" sz="1200" dirty="0"/>
              <a:t>. </a:t>
            </a:r>
            <a:r>
              <a:rPr lang="fr-FR" sz="1200" dirty="0" err="1"/>
              <a:t>haec</a:t>
            </a:r>
            <a:r>
              <a:rPr lang="fr-FR" sz="1200" dirty="0"/>
              <a:t> </a:t>
            </a:r>
            <a:r>
              <a:rPr lang="fr-FR" sz="1200" dirty="0" err="1"/>
              <a:t>quoque</a:t>
            </a:r>
            <a:r>
              <a:rPr lang="fr-FR" sz="1200" dirty="0"/>
              <a:t> </a:t>
            </a:r>
            <a:r>
              <a:rPr lang="fr-FR" sz="1200" dirty="0" err="1"/>
              <a:t>civitates</a:t>
            </a:r>
            <a:r>
              <a:rPr lang="fr-FR" sz="1200" dirty="0"/>
              <a:t> </a:t>
            </a:r>
            <a:r>
              <a:rPr lang="fr-FR" sz="1200" dirty="0" err="1"/>
              <a:t>habet</a:t>
            </a:r>
            <a:r>
              <a:rPr lang="fr-FR" sz="1200" dirty="0"/>
              <a:t> inter oppida </a:t>
            </a:r>
            <a:r>
              <a:rPr lang="fr-FR" sz="1200" dirty="0" err="1"/>
              <a:t>quaedam</a:t>
            </a:r>
            <a:r>
              <a:rPr lang="fr-FR" sz="1200" dirty="0"/>
              <a:t> </a:t>
            </a:r>
            <a:r>
              <a:rPr lang="fr-FR" sz="1200" dirty="0" err="1"/>
              <a:t>ingentes</a:t>
            </a:r>
            <a:r>
              <a:rPr lang="fr-FR" sz="1200" dirty="0"/>
              <a:t> </a:t>
            </a:r>
            <a:r>
              <a:rPr lang="fr-FR" sz="1200" dirty="0" err="1"/>
              <a:t>Bostram</a:t>
            </a:r>
            <a:r>
              <a:rPr lang="fr-FR" sz="1200" dirty="0"/>
              <a:t> et </a:t>
            </a:r>
            <a:r>
              <a:rPr lang="fr-FR" sz="1200" dirty="0" err="1"/>
              <a:t>Gerasam</a:t>
            </a:r>
            <a:r>
              <a:rPr lang="fr-FR" sz="1200" dirty="0"/>
              <a:t> </a:t>
            </a:r>
            <a:r>
              <a:rPr lang="fr-FR" sz="1200" dirty="0" err="1"/>
              <a:t>atque</a:t>
            </a:r>
            <a:r>
              <a:rPr lang="fr-FR" sz="1200" dirty="0"/>
              <a:t> </a:t>
            </a:r>
            <a:r>
              <a:rPr lang="fr-FR" sz="1200" dirty="0" err="1"/>
              <a:t>Philadelphiam</a:t>
            </a:r>
            <a:r>
              <a:rPr lang="fr-FR" sz="1200" dirty="0"/>
              <a:t> </a:t>
            </a:r>
            <a:r>
              <a:rPr lang="fr-FR" sz="1200" dirty="0" err="1"/>
              <a:t>murorum</a:t>
            </a:r>
            <a:r>
              <a:rPr lang="fr-FR" sz="1200" dirty="0"/>
              <a:t> </a:t>
            </a:r>
            <a:r>
              <a:rPr lang="fr-FR" sz="1200" dirty="0" err="1"/>
              <a:t>firmitate</a:t>
            </a:r>
            <a:r>
              <a:rPr lang="fr-FR" sz="1200" dirty="0"/>
              <a:t> </a:t>
            </a:r>
            <a:r>
              <a:rPr lang="fr-FR" sz="1200" dirty="0" err="1"/>
              <a:t>cautissimas</a:t>
            </a:r>
            <a:r>
              <a:rPr lang="fr-FR" sz="1200" dirty="0"/>
              <a:t>. </a:t>
            </a:r>
            <a:r>
              <a:rPr lang="fr-FR" sz="1200" dirty="0" err="1"/>
              <a:t>hanc</a:t>
            </a:r>
            <a:r>
              <a:rPr lang="fr-FR" sz="1200" dirty="0"/>
              <a:t> </a:t>
            </a:r>
            <a:r>
              <a:rPr lang="fr-FR" sz="1200" dirty="0" err="1"/>
              <a:t>provinciae</a:t>
            </a:r>
            <a:r>
              <a:rPr lang="fr-FR" sz="1200" dirty="0"/>
              <a:t> </a:t>
            </a:r>
            <a:r>
              <a:rPr lang="fr-FR" sz="1200" dirty="0" err="1"/>
              <a:t>inposito</a:t>
            </a:r>
            <a:r>
              <a:rPr lang="fr-FR" sz="1200" dirty="0"/>
              <a:t> nomine </a:t>
            </a:r>
            <a:r>
              <a:rPr lang="fr-FR" sz="1200" dirty="0" err="1"/>
              <a:t>rectoreque</a:t>
            </a:r>
            <a:r>
              <a:rPr lang="fr-FR" sz="1200" dirty="0"/>
              <a:t> </a:t>
            </a:r>
            <a:r>
              <a:rPr lang="fr-FR" sz="1200" dirty="0" err="1"/>
              <a:t>adtributo</a:t>
            </a:r>
            <a:r>
              <a:rPr lang="fr-FR" sz="1200" dirty="0"/>
              <a:t> </a:t>
            </a:r>
            <a:r>
              <a:rPr lang="fr-FR" sz="1200" dirty="0" err="1"/>
              <a:t>obtemperare</a:t>
            </a:r>
            <a:r>
              <a:rPr lang="fr-FR" sz="1200" dirty="0"/>
              <a:t> </a:t>
            </a:r>
            <a:r>
              <a:rPr lang="fr-FR" sz="1200" dirty="0" err="1"/>
              <a:t>legibus</a:t>
            </a:r>
            <a:r>
              <a:rPr lang="fr-FR" sz="1200" dirty="0"/>
              <a:t> </a:t>
            </a:r>
            <a:r>
              <a:rPr lang="fr-FR" sz="1200" dirty="0" err="1"/>
              <a:t>nostris</a:t>
            </a:r>
            <a:r>
              <a:rPr lang="fr-FR" sz="1200" dirty="0"/>
              <a:t> </a:t>
            </a:r>
            <a:r>
              <a:rPr lang="fr-FR" sz="1200" dirty="0" err="1"/>
              <a:t>Traianus</a:t>
            </a:r>
            <a:r>
              <a:rPr lang="fr-FR" sz="1200" dirty="0"/>
              <a:t> </a:t>
            </a:r>
            <a:r>
              <a:rPr lang="fr-FR" sz="1200" dirty="0" err="1"/>
              <a:t>conpulit</a:t>
            </a:r>
            <a:r>
              <a:rPr lang="fr-FR" sz="1200" dirty="0"/>
              <a:t> imperator </a:t>
            </a:r>
            <a:r>
              <a:rPr lang="fr-FR" sz="1200" dirty="0" err="1"/>
              <a:t>incolarum</a:t>
            </a:r>
            <a:r>
              <a:rPr lang="fr-FR" sz="1200" dirty="0"/>
              <a:t> </a:t>
            </a:r>
            <a:r>
              <a:rPr lang="fr-FR" sz="1200" dirty="0" err="1"/>
              <a:t>tumore</a:t>
            </a:r>
            <a:r>
              <a:rPr lang="fr-FR" sz="1200" dirty="0"/>
              <a:t> </a:t>
            </a:r>
            <a:r>
              <a:rPr lang="fr-FR" sz="1200" dirty="0" err="1"/>
              <a:t>saepe</a:t>
            </a:r>
            <a:r>
              <a:rPr lang="fr-FR" sz="1200" dirty="0"/>
              <a:t> </a:t>
            </a:r>
            <a:r>
              <a:rPr lang="fr-FR" sz="1200" dirty="0" err="1"/>
              <a:t>contunso</a:t>
            </a:r>
            <a:r>
              <a:rPr lang="fr-FR" sz="1200" dirty="0"/>
              <a:t> cum </a:t>
            </a:r>
            <a:r>
              <a:rPr lang="fr-FR" sz="1200" dirty="0" err="1"/>
              <a:t>glorioso</a:t>
            </a:r>
            <a:r>
              <a:rPr lang="fr-FR" sz="1200" dirty="0"/>
              <a:t> marte </a:t>
            </a:r>
            <a:r>
              <a:rPr lang="fr-FR" sz="1200" dirty="0" err="1"/>
              <a:t>Mediam</a:t>
            </a:r>
            <a:r>
              <a:rPr lang="fr-FR" sz="1200" dirty="0"/>
              <a:t> </a:t>
            </a:r>
            <a:r>
              <a:rPr lang="fr-FR" sz="1200" dirty="0" err="1"/>
              <a:t>urgeret</a:t>
            </a:r>
            <a:r>
              <a:rPr lang="fr-FR" sz="1200" dirty="0"/>
              <a:t> et </a:t>
            </a:r>
            <a:r>
              <a:rPr lang="fr-FR" sz="1200" dirty="0" err="1"/>
              <a:t>Parthos</a:t>
            </a:r>
            <a:r>
              <a:rPr lang="fr-FR" sz="1200" dirty="0"/>
              <a:t>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15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4205" y="194354"/>
            <a:ext cx="2670251" cy="498152"/>
          </a:xfrm>
        </p:spPr>
        <p:txBody>
          <a:bodyPr>
            <a:normAutofit/>
          </a:bodyPr>
          <a:lstStyle/>
          <a:p>
            <a:pPr algn="r"/>
            <a:r>
              <a:rPr lang="fr-CA" sz="1587" dirty="0">
                <a:solidFill>
                  <a:schemeClr val="bg1">
                    <a:lumMod val="65000"/>
                  </a:schemeClr>
                </a:solidFill>
              </a:rPr>
              <a:t>COULEURS</a:t>
            </a:r>
            <a:endParaRPr lang="fr-FR" sz="158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21DB7-698A-3045-A747-966805A22F7C}"/>
              </a:ext>
            </a:extLst>
          </p:cNvPr>
          <p:cNvSpPr/>
          <p:nvPr/>
        </p:nvSpPr>
        <p:spPr>
          <a:xfrm>
            <a:off x="500061" y="2085975"/>
            <a:ext cx="2886075" cy="424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CC51C-8CEA-DC4A-852D-F58A0C9021F0}"/>
              </a:ext>
            </a:extLst>
          </p:cNvPr>
          <p:cNvSpPr/>
          <p:nvPr/>
        </p:nvSpPr>
        <p:spPr>
          <a:xfrm>
            <a:off x="3538536" y="2085975"/>
            <a:ext cx="2886075" cy="4243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97762-688D-9E40-A94F-6E782E830070}"/>
              </a:ext>
            </a:extLst>
          </p:cNvPr>
          <p:cNvSpPr/>
          <p:nvPr/>
        </p:nvSpPr>
        <p:spPr>
          <a:xfrm>
            <a:off x="6586917" y="2085975"/>
            <a:ext cx="2886075" cy="4243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4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203</Words>
  <Application>Microsoft Macintosh PowerPoint</Application>
  <PresentationFormat>Personnalisé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Aller Display</vt:lpstr>
      <vt:lpstr>Arial</vt:lpstr>
      <vt:lpstr>Calibri</vt:lpstr>
      <vt:lpstr>Calibri Light</vt:lpstr>
      <vt:lpstr>Helvetica Light</vt:lpstr>
      <vt:lpstr>Thème Office</vt:lpstr>
      <vt:lpstr>Présentation PowerPoint</vt:lpstr>
      <vt:lpstr>INSPIRATIONS</vt:lpstr>
      <vt:lpstr>TYPOGRAPHIE</vt:lpstr>
      <vt:lpstr>COULEURS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Tremblay</dc:creator>
  <cp:lastModifiedBy>Catherine Tremblay</cp:lastModifiedBy>
  <cp:revision>7</cp:revision>
  <dcterms:created xsi:type="dcterms:W3CDTF">2017-10-24T14:47:52Z</dcterms:created>
  <dcterms:modified xsi:type="dcterms:W3CDTF">2020-02-14T16:14:10Z</dcterms:modified>
</cp:coreProperties>
</file>