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56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186C1-B4DF-4F7A-B567-B9CC15C8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000" dirty="0"/>
              <a:t>PROJET Location de vélos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AA36D7-2910-4515-B32A-F63489EF5D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dirty="0">
                <a:latin typeface="+mj-lt"/>
              </a:rPr>
              <a:t>objectif</a:t>
            </a:r>
          </a:p>
          <a:p>
            <a:pPr marL="0" indent="0" algn="ctr">
              <a:buNone/>
            </a:pPr>
            <a:r>
              <a:rPr lang="fr-FR" sz="4400" dirty="0">
                <a:latin typeface="+mj-lt"/>
              </a:rPr>
              <a:t>Concevoir une carte de location de vélos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CC9F7FD-82AD-4F5E-8C0E-E46DBF2F38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5212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363203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6D4A7-D04C-4A71-A6DE-0443C885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</a:rPr>
              <a:t>Les </a:t>
            </a:r>
            <a:r>
              <a:rPr lang="en-US" spc="-1" dirty="0" err="1">
                <a:solidFill>
                  <a:srgbClr val="FFFFFF"/>
                </a:solidFill>
              </a:rPr>
              <a:t>difficultés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rencontrées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03DEA4-7B08-4FE5-ADBB-8AD91524F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6840"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lang="en-US" spc="-1" dirty="0" err="1">
                <a:solidFill>
                  <a:srgbClr val="FFFFFF"/>
                </a:solidFill>
              </a:rPr>
              <a:t>Compréhension</a:t>
            </a:r>
            <a:r>
              <a:rPr lang="en-US" spc="-1" dirty="0">
                <a:solidFill>
                  <a:srgbClr val="FFFFFF"/>
                </a:solidFill>
              </a:rPr>
              <a:t> du </a:t>
            </a:r>
            <a:r>
              <a:rPr lang="en-US" spc="-1" dirty="0" err="1">
                <a:solidFill>
                  <a:srgbClr val="FFFFFF"/>
                </a:solidFill>
              </a:rPr>
              <a:t>chargement</a:t>
            </a:r>
            <a:r>
              <a:rPr lang="en-US" spc="-1" dirty="0">
                <a:solidFill>
                  <a:srgbClr val="FFFFFF"/>
                </a:solidFill>
              </a:rPr>
              <a:t> de </a:t>
            </a:r>
            <a:r>
              <a:rPr lang="en-US" spc="-1" dirty="0" err="1">
                <a:solidFill>
                  <a:srgbClr val="FFFFFF"/>
                </a:solidFill>
              </a:rPr>
              <a:t>l’api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</a:p>
          <a:p>
            <a:pPr marL="457200" indent="-456840"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lang="en-US" spc="-1" dirty="0">
                <a:solidFill>
                  <a:srgbClr val="FFFFFF"/>
                </a:solidFill>
              </a:rPr>
              <a:t>Exploration d’un tableau </a:t>
            </a:r>
            <a:r>
              <a:rPr lang="en-US" spc="-1" dirty="0" err="1">
                <a:solidFill>
                  <a:srgbClr val="FFFFFF"/>
                </a:solidFill>
              </a:rPr>
              <a:t>multidimensionnel</a:t>
            </a:r>
            <a:endParaRPr lang="en-US" spc="-1" dirty="0">
              <a:solidFill>
                <a:srgbClr val="FFFFFF"/>
              </a:solidFill>
            </a:endParaRPr>
          </a:p>
          <a:p>
            <a:pPr marL="457200" indent="-456840"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lang="en-US" spc="-1" dirty="0">
                <a:solidFill>
                  <a:srgbClr val="FFFFFF"/>
                </a:solidFill>
              </a:rPr>
              <a:t>Placement des </a:t>
            </a:r>
            <a:r>
              <a:rPr lang="en-US" spc="-1" dirty="0" err="1">
                <a:solidFill>
                  <a:srgbClr val="FFFFFF"/>
                </a:solidFill>
              </a:rPr>
              <a:t>marqueurs</a:t>
            </a:r>
            <a:r>
              <a:rPr lang="en-US" spc="-1" dirty="0">
                <a:solidFill>
                  <a:srgbClr val="FFFFFF"/>
                </a:solidFill>
              </a:rPr>
              <a:t> sur la carte avec </a:t>
            </a:r>
            <a:r>
              <a:rPr lang="en-US" spc="-1" dirty="0" err="1">
                <a:solidFill>
                  <a:srgbClr val="FFFFFF"/>
                </a:solidFill>
              </a:rPr>
              <a:t>récupération</a:t>
            </a:r>
            <a:r>
              <a:rPr lang="en-US" spc="-1" dirty="0">
                <a:solidFill>
                  <a:srgbClr val="FFFFFF"/>
                </a:solidFill>
              </a:rPr>
              <a:t> des </a:t>
            </a:r>
            <a:r>
              <a:rPr lang="en-US" spc="-1" dirty="0" err="1">
                <a:solidFill>
                  <a:srgbClr val="FFFFFF"/>
                </a:solidFill>
              </a:rPr>
              <a:t>informations</a:t>
            </a:r>
            <a:r>
              <a:rPr lang="en-US" spc="-1" dirty="0">
                <a:solidFill>
                  <a:srgbClr val="FFFFFF"/>
                </a:solidFill>
              </a:rPr>
              <a:t> des stations.</a:t>
            </a:r>
          </a:p>
          <a:p>
            <a:pPr marL="457200" indent="-456840"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lang="en-US" spc="-1" dirty="0">
                <a:solidFill>
                  <a:srgbClr val="FFFFFF"/>
                </a:solidFill>
              </a:rPr>
              <a:t>Condition nom et </a:t>
            </a:r>
            <a:r>
              <a:rPr lang="en-US" spc="-1" dirty="0" err="1">
                <a:solidFill>
                  <a:srgbClr val="FFFFFF"/>
                </a:solidFill>
              </a:rPr>
              <a:t>prénom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rempli</a:t>
            </a:r>
            <a:r>
              <a:rPr lang="en-US" spc="-1" dirty="0">
                <a:solidFill>
                  <a:srgbClr val="FFFFFF"/>
                </a:solidFill>
              </a:rPr>
              <a:t> pour </a:t>
            </a:r>
            <a:r>
              <a:rPr lang="en-US" spc="-1" dirty="0" err="1">
                <a:solidFill>
                  <a:srgbClr val="FFFFFF"/>
                </a:solidFill>
              </a:rPr>
              <a:t>valider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réservation</a:t>
            </a:r>
            <a:endParaRPr lang="en-US" spc="-1" dirty="0">
              <a:solidFill>
                <a:srgbClr val="FFFFFF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94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BFCAF-ECA5-4C7C-BB22-1333C37C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</a:rPr>
              <a:t>Les </a:t>
            </a:r>
            <a:r>
              <a:rPr lang="en-US" spc="-1" dirty="0" err="1">
                <a:solidFill>
                  <a:srgbClr val="FFFFFF"/>
                </a:solidFill>
              </a:rPr>
              <a:t>améliorations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D65A8-685C-402C-A704-CC192BC2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</a:rPr>
              <a:t>Sur mobile faire des boutons</a:t>
            </a:r>
          </a:p>
          <a:p>
            <a:pPr lvl="1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</a:rPr>
              <a:t>Instructions, carte, </a:t>
            </a:r>
            <a:r>
              <a:rPr lang="en-US" spc="-1" dirty="0" err="1">
                <a:solidFill>
                  <a:srgbClr val="FFFFFF"/>
                </a:solidFill>
              </a:rPr>
              <a:t>réservation</a:t>
            </a:r>
            <a:r>
              <a:rPr lang="en-US" spc="-1" dirty="0">
                <a:solidFill>
                  <a:srgbClr val="FFFFFF"/>
                </a:solidFill>
              </a:rPr>
              <a:t>…</a:t>
            </a: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</a:rPr>
              <a:t>Le proposer pour </a:t>
            </a:r>
            <a:r>
              <a:rPr lang="en-US" spc="-1" dirty="0" err="1">
                <a:solidFill>
                  <a:srgbClr val="FFFFFF"/>
                </a:solidFill>
              </a:rPr>
              <a:t>toutes</a:t>
            </a:r>
            <a:r>
              <a:rPr lang="en-US" spc="-1" dirty="0">
                <a:solidFill>
                  <a:srgbClr val="FFFFFF"/>
                </a:solidFill>
              </a:rPr>
              <a:t> les </a:t>
            </a:r>
            <a:r>
              <a:rPr lang="en-US" spc="-1" dirty="0" err="1">
                <a:solidFill>
                  <a:srgbClr val="FFFFFF"/>
                </a:solidFill>
              </a:rPr>
              <a:t>villes</a:t>
            </a:r>
            <a:r>
              <a:rPr lang="en-US" spc="-1" dirty="0">
                <a:solidFill>
                  <a:srgbClr val="FFFFFF"/>
                </a:solidFill>
              </a:rPr>
              <a:t> de </a:t>
            </a:r>
            <a:r>
              <a:rPr lang="en-US" spc="-1" dirty="0" err="1">
                <a:solidFill>
                  <a:srgbClr val="FFFFFF"/>
                </a:solidFill>
              </a:rPr>
              <a:t>l’api</a:t>
            </a:r>
            <a:r>
              <a:rPr lang="en-US" spc="-1" dirty="0">
                <a:solidFill>
                  <a:srgbClr val="FFFFFF"/>
                </a:solidFill>
              </a:rPr>
              <a:t> JCDECAUX</a:t>
            </a: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</a:rPr>
              <a:t>Le faire sous </a:t>
            </a:r>
            <a:r>
              <a:rPr lang="en-US" spc="-1" dirty="0" err="1">
                <a:solidFill>
                  <a:srgbClr val="FFFFFF"/>
                </a:solidFill>
              </a:rPr>
              <a:t>forme</a:t>
            </a:r>
            <a:r>
              <a:rPr lang="en-US" spc="-1" dirty="0">
                <a:solidFill>
                  <a:srgbClr val="FFFFFF"/>
                </a:solidFill>
              </a:rPr>
              <a:t> de scroll horizontal</a:t>
            </a: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</a:rPr>
              <a:t>Via </a:t>
            </a:r>
            <a:r>
              <a:rPr lang="en-US" spc="-1" dirty="0" err="1">
                <a:solidFill>
                  <a:srgbClr val="FFFFFF"/>
                </a:solidFill>
              </a:rPr>
              <a:t>géolocalisation</a:t>
            </a:r>
            <a:r>
              <a:rPr lang="en-US" spc="-1" dirty="0">
                <a:solidFill>
                  <a:srgbClr val="FFFFFF"/>
                </a:solidFill>
              </a:rPr>
              <a:t> du smartphone affiche </a:t>
            </a:r>
            <a:r>
              <a:rPr lang="en-US" spc="-1" dirty="0" err="1">
                <a:solidFill>
                  <a:srgbClr val="FFFFFF"/>
                </a:solidFill>
              </a:rPr>
              <a:t>uniquement</a:t>
            </a:r>
            <a:r>
              <a:rPr lang="en-US" spc="-1" dirty="0">
                <a:solidFill>
                  <a:srgbClr val="FFFFFF"/>
                </a:solidFill>
              </a:rPr>
              <a:t> les stations </a:t>
            </a:r>
            <a:r>
              <a:rPr lang="en-US" spc="-1" dirty="0" err="1">
                <a:solidFill>
                  <a:srgbClr val="FFFFFF"/>
                </a:solidFill>
              </a:rPr>
              <a:t>alentours</a:t>
            </a:r>
            <a:r>
              <a:rPr lang="en-US" spc="-1" dirty="0">
                <a:solidFill>
                  <a:srgbClr val="FFFFFF"/>
                </a:solidFill>
              </a:rPr>
              <a:t> (300m)</a:t>
            </a: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 err="1">
                <a:solidFill>
                  <a:srgbClr val="FFFFFF"/>
                </a:solidFill>
              </a:rPr>
              <a:t>Quand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réservation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faite</a:t>
            </a:r>
            <a:r>
              <a:rPr lang="en-US" spc="-1" dirty="0">
                <a:solidFill>
                  <a:srgbClr val="FFFFFF"/>
                </a:solidFill>
              </a:rPr>
              <a:t> lance le </a:t>
            </a:r>
            <a:r>
              <a:rPr lang="en-US" spc="-1" dirty="0" err="1">
                <a:solidFill>
                  <a:srgbClr val="FFFFFF"/>
                </a:solidFill>
              </a:rPr>
              <a:t>gps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si</a:t>
            </a:r>
            <a:r>
              <a:rPr lang="en-US" spc="-1" dirty="0">
                <a:solidFill>
                  <a:srgbClr val="FFFFFF"/>
                </a:solidFill>
              </a:rPr>
              <a:t> le client le </a:t>
            </a:r>
            <a:r>
              <a:rPr lang="en-US" spc="-1" dirty="0" err="1">
                <a:solidFill>
                  <a:srgbClr val="FFFFFF"/>
                </a:solidFill>
              </a:rPr>
              <a:t>souhaite</a:t>
            </a:r>
            <a:r>
              <a:rPr lang="en-US" spc="-1" dirty="0">
                <a:solidFill>
                  <a:srgbClr val="FFFFFF"/>
                </a:solidFill>
              </a:rPr>
              <a:t> pour le </a:t>
            </a:r>
            <a:r>
              <a:rPr lang="en-US" spc="-1" dirty="0" err="1">
                <a:solidFill>
                  <a:srgbClr val="FFFFFF"/>
                </a:solidFill>
              </a:rPr>
              <a:t>diriger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vers</a:t>
            </a:r>
            <a:r>
              <a:rPr lang="en-US" spc="-1" dirty="0">
                <a:solidFill>
                  <a:srgbClr val="FFFFFF"/>
                </a:solidFill>
              </a:rPr>
              <a:t> la station de </a:t>
            </a:r>
            <a:r>
              <a:rPr lang="en-US" spc="-1" dirty="0" err="1">
                <a:solidFill>
                  <a:srgbClr val="FFFFFF"/>
                </a:solidFill>
              </a:rPr>
              <a:t>vélos</a:t>
            </a:r>
            <a:r>
              <a:rPr lang="en-US" spc="-1" dirty="0">
                <a:solidFill>
                  <a:srgbClr val="FFFFFF"/>
                </a:solidFill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95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8EC22-68D4-4684-B634-1B008E90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Cahier des charges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CDD4F98-81AF-4A78-9C18-B90393DB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Single page </a:t>
            </a:r>
            <a:r>
              <a:rPr lang="fr-FR" dirty="0"/>
              <a:t>Application</a:t>
            </a:r>
          </a:p>
          <a:p>
            <a:r>
              <a:rPr lang="fr-FR" dirty="0"/>
              <a:t>L’utilisateur doit pouvoir réserver un vélo </a:t>
            </a:r>
            <a:r>
              <a:rPr lang="fr-FR" u="sng" dirty="0"/>
              <a:t>depuis son  navigateur</a:t>
            </a:r>
            <a:r>
              <a:rPr lang="fr-FR" dirty="0"/>
              <a:t> (a condition d’avoir des vélos disponibles à la station)</a:t>
            </a:r>
          </a:p>
          <a:p>
            <a:r>
              <a:rPr lang="fr-FR" dirty="0"/>
              <a:t>L’application doit s’appuyer sur </a:t>
            </a:r>
            <a:r>
              <a:rPr lang="fr-FR" u="sng" dirty="0"/>
              <a:t>Javascript</a:t>
            </a:r>
          </a:p>
          <a:p>
            <a:r>
              <a:rPr lang="fr-FR" u="sng" dirty="0"/>
              <a:t>Aucun code</a:t>
            </a:r>
            <a:r>
              <a:rPr lang="fr-FR" dirty="0"/>
              <a:t> côté serveur.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2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FBDA1-622D-4877-832C-1C80BDC7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          </a:t>
            </a:r>
            <a:r>
              <a:rPr lang="fr-FR" dirty="0" err="1"/>
              <a:t>Mockup</a:t>
            </a:r>
            <a:r>
              <a:rPr lang="fr-FR" dirty="0"/>
              <a:t> exemple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93503C-1598-4AFA-85A1-BD6C2BB41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939" y="2058090"/>
            <a:ext cx="5394121" cy="4732578"/>
          </a:xfrm>
        </p:spPr>
      </p:pic>
    </p:spTree>
    <p:extLst>
      <p:ext uri="{BB962C8B-B14F-4D97-AF65-F5344CB8AC3E}">
        <p14:creationId xmlns:p14="http://schemas.microsoft.com/office/powerpoint/2010/main" val="297607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DF7F9-9A92-4507-96BE-F8A2D9E9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Diaporama</a:t>
            </a:r>
            <a:br>
              <a:rPr lang="fr-FR" dirty="0"/>
            </a:br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A5C3B-20BD-4291-8BCD-5E3D6F8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Diaporama réalisé uniquement en javascript et </a:t>
            </a:r>
            <a:r>
              <a:rPr lang="fr-FR" dirty="0" err="1"/>
              <a:t>Jquery</a:t>
            </a:r>
            <a:r>
              <a:rPr lang="fr-FR" dirty="0"/>
              <a:t> sans utilisation de plugin.</a:t>
            </a:r>
          </a:p>
          <a:p>
            <a:r>
              <a:rPr lang="fr-FR" dirty="0"/>
              <a:t>Passe automatiquement à la diapo suivante toutes les cinq secondes.</a:t>
            </a:r>
          </a:p>
        </p:txBody>
      </p:sp>
    </p:spTree>
    <p:extLst>
      <p:ext uri="{BB962C8B-B14F-4D97-AF65-F5344CB8AC3E}">
        <p14:creationId xmlns:p14="http://schemas.microsoft.com/office/powerpoint/2010/main" val="39047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8D021-6FA8-4C3A-BBD8-420D2E74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Carte des vélos</a:t>
            </a:r>
            <a:br>
              <a:rPr lang="fr-FR" dirty="0"/>
            </a:br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B93AA-7080-4693-AE78-75DFC0EE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Affichage en </a:t>
            </a:r>
            <a:r>
              <a:rPr lang="fr-FR" u="sng" dirty="0"/>
              <a:t>temps réel</a:t>
            </a:r>
            <a:r>
              <a:rPr lang="fr-FR" dirty="0"/>
              <a:t> de la liste des stations de vélos avec leur disponibilité et leur état (ouverte, fermée)</a:t>
            </a:r>
          </a:p>
          <a:p>
            <a:r>
              <a:rPr lang="fr-FR" dirty="0"/>
              <a:t>Utilisation de l’api </a:t>
            </a:r>
            <a:r>
              <a:rPr lang="fr-FR" u="sng" dirty="0" err="1"/>
              <a:t>openData</a:t>
            </a:r>
            <a:r>
              <a:rPr lang="fr-FR" u="sng" dirty="0"/>
              <a:t> de l’entreprise JC Decaux</a:t>
            </a:r>
          </a:p>
          <a:p>
            <a:r>
              <a:rPr lang="fr-FR" u="sng" dirty="0"/>
              <a:t>Un clic</a:t>
            </a:r>
            <a:r>
              <a:rPr lang="fr-FR" dirty="0"/>
              <a:t> sur un marqueur affiche les informations de la station</a:t>
            </a:r>
          </a:p>
          <a:p>
            <a:r>
              <a:rPr lang="fr-FR" dirty="0"/>
              <a:t>La carte est générée via un </a:t>
            </a:r>
            <a:r>
              <a:rPr lang="fr-FR" u="sng" dirty="0"/>
              <a:t>service de cartographie</a:t>
            </a:r>
          </a:p>
        </p:txBody>
      </p:sp>
    </p:spTree>
    <p:extLst>
      <p:ext uri="{BB962C8B-B14F-4D97-AF65-F5344CB8AC3E}">
        <p14:creationId xmlns:p14="http://schemas.microsoft.com/office/powerpoint/2010/main" val="94165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E6A3-C7F0-410F-B938-362DC2F8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Réservation d’un vélo</a:t>
            </a:r>
            <a:br>
              <a:rPr lang="fr-FR" dirty="0"/>
            </a:br>
            <a:r>
              <a:rPr lang="fr-FR" dirty="0"/>
              <a:t>Cahier des charges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53019-CD23-4FC0-B730-7DCED626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766" y="2034869"/>
            <a:ext cx="9613861" cy="4449821"/>
          </a:xfrm>
        </p:spPr>
        <p:txBody>
          <a:bodyPr>
            <a:normAutofit/>
          </a:bodyPr>
          <a:lstStyle/>
          <a:p>
            <a:r>
              <a:rPr lang="fr-FR" dirty="0"/>
              <a:t>Les données de réservation sont stockées dans le </a:t>
            </a:r>
            <a:r>
              <a:rPr lang="fr-FR" u="sng" dirty="0"/>
              <a:t>navigateur</a:t>
            </a:r>
            <a:r>
              <a:rPr lang="fr-FR" dirty="0"/>
              <a:t>.</a:t>
            </a:r>
          </a:p>
          <a:p>
            <a:r>
              <a:rPr lang="fr-FR" dirty="0"/>
              <a:t>La réservation expire au bout de 20 minutes et aussi </a:t>
            </a:r>
            <a:r>
              <a:rPr lang="fr-FR" u="sng" dirty="0"/>
              <a:t>lorsque le navigateur se referme</a:t>
            </a:r>
          </a:p>
          <a:p>
            <a:r>
              <a:rPr lang="fr-FR" dirty="0"/>
              <a:t>Une seule </a:t>
            </a:r>
            <a:r>
              <a:rPr lang="fr-FR" u="sng" dirty="0"/>
              <a:t>réservation à la fois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42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99AF6-D94A-412F-B2CF-7539CBD0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Démonstration du site internet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C3715-4147-45C2-8FB5-5F03D866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7FA22-3F3F-472F-917F-72B83684C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" dirty="0" err="1">
                <a:solidFill>
                  <a:srgbClr val="FFFFFF"/>
                </a:solidFill>
              </a:rPr>
              <a:t>Développeur</a:t>
            </a:r>
            <a:r>
              <a:rPr lang="en-US" spc="-1" dirty="0">
                <a:solidFill>
                  <a:srgbClr val="FFFFFF"/>
                </a:solidFill>
              </a:rPr>
              <a:t> Front End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61622B-B4F2-42C7-9718-CC12935FE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77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0010D-E3CB-474A-812F-26A19FDD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</a:rPr>
              <a:t>Son </a:t>
            </a:r>
            <a:r>
              <a:rPr lang="en-US" spc="-1" dirty="0" err="1">
                <a:solidFill>
                  <a:srgbClr val="FFFFFF"/>
                </a:solidFill>
              </a:rPr>
              <a:t>rôle</a:t>
            </a:r>
            <a:br>
              <a:rPr lang="en-US" spc="-1" dirty="0">
                <a:solidFill>
                  <a:srgbClr val="FFFFFF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9C99F-C60A-41F9-B1A3-16B0B94B4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 err="1">
                <a:solidFill>
                  <a:srgbClr val="FFFFFF"/>
                </a:solidFill>
              </a:rPr>
              <a:t>Chaînon</a:t>
            </a:r>
            <a:r>
              <a:rPr lang="en-US" spc="-1" dirty="0">
                <a:solidFill>
                  <a:srgbClr val="FFFFFF"/>
                </a:solidFill>
              </a:rPr>
              <a:t> entre le </a:t>
            </a:r>
            <a:r>
              <a:rPr lang="en-US" spc="-1" dirty="0" err="1">
                <a:solidFill>
                  <a:srgbClr val="FFFFFF"/>
                </a:solidFill>
              </a:rPr>
              <a:t>Webdesigner</a:t>
            </a:r>
            <a:r>
              <a:rPr lang="en-US" spc="-1" dirty="0">
                <a:solidFill>
                  <a:srgbClr val="FFFFFF"/>
                </a:solidFill>
              </a:rPr>
              <a:t> et le </a:t>
            </a:r>
            <a:r>
              <a:rPr lang="en-US" spc="-1" dirty="0" err="1">
                <a:solidFill>
                  <a:srgbClr val="FFFFFF"/>
                </a:solidFill>
              </a:rPr>
              <a:t>développeur</a:t>
            </a:r>
            <a:r>
              <a:rPr lang="en-US" spc="-1" dirty="0">
                <a:solidFill>
                  <a:srgbClr val="FFFFFF"/>
                </a:solidFill>
              </a:rPr>
              <a:t>, </a:t>
            </a:r>
            <a:r>
              <a:rPr lang="en-US" spc="-1" dirty="0" err="1">
                <a:solidFill>
                  <a:srgbClr val="FFFFFF"/>
                </a:solidFill>
              </a:rPr>
              <a:t>il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doit</a:t>
            </a:r>
            <a:r>
              <a:rPr lang="en-US" spc="-1" dirty="0">
                <a:solidFill>
                  <a:srgbClr val="FFFFFF"/>
                </a:solidFill>
              </a:rPr>
              <a:t> transformer le design </a:t>
            </a:r>
            <a:r>
              <a:rPr lang="en-US" spc="-1" dirty="0" err="1">
                <a:solidFill>
                  <a:srgbClr val="FFFFFF"/>
                </a:solidFill>
              </a:rPr>
              <a:t>en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une</a:t>
            </a:r>
            <a:r>
              <a:rPr lang="en-US" spc="-1" dirty="0">
                <a:solidFill>
                  <a:srgbClr val="FFFFFF"/>
                </a:solidFill>
              </a:rPr>
              <a:t> page web.</a:t>
            </a: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 err="1">
                <a:solidFill>
                  <a:srgbClr val="FFFFFF"/>
                </a:solidFill>
              </a:rPr>
              <a:t>Rendre</a:t>
            </a:r>
            <a:r>
              <a:rPr lang="en-US" spc="-1" dirty="0">
                <a:solidFill>
                  <a:srgbClr val="FFFFFF"/>
                </a:solidFill>
              </a:rPr>
              <a:t> des sites web </a:t>
            </a:r>
            <a:r>
              <a:rPr lang="en-US" spc="-1" dirty="0" err="1">
                <a:solidFill>
                  <a:srgbClr val="FFFFFF"/>
                </a:solidFill>
              </a:rPr>
              <a:t>accessibles</a:t>
            </a:r>
            <a:r>
              <a:rPr lang="en-US" spc="-1" dirty="0">
                <a:solidFill>
                  <a:srgbClr val="FFFFFF"/>
                </a:solidFill>
              </a:rPr>
              <a:t>, </a:t>
            </a:r>
            <a:r>
              <a:rPr lang="en-US" spc="-1" dirty="0" err="1">
                <a:solidFill>
                  <a:srgbClr val="FFFFFF"/>
                </a:solidFill>
              </a:rPr>
              <a:t>ergonomiques</a:t>
            </a:r>
            <a:r>
              <a:rPr lang="en-US" spc="-1" dirty="0">
                <a:solidFill>
                  <a:srgbClr val="FFFFFF"/>
                </a:solidFill>
              </a:rPr>
              <a:t> avec </a:t>
            </a:r>
            <a:r>
              <a:rPr lang="en-US" spc="-1" dirty="0" err="1">
                <a:solidFill>
                  <a:srgbClr val="FFFFFF"/>
                </a:solidFill>
              </a:rPr>
              <a:t>une</a:t>
            </a:r>
            <a:r>
              <a:rPr lang="en-US" spc="-1" dirty="0">
                <a:solidFill>
                  <a:srgbClr val="FFFFFF"/>
                </a:solidFill>
              </a:rPr>
              <a:t> interface </a:t>
            </a:r>
            <a:r>
              <a:rPr lang="en-US" spc="-1" dirty="0" err="1">
                <a:solidFill>
                  <a:srgbClr val="FFFFFF"/>
                </a:solidFill>
              </a:rPr>
              <a:t>claire</a:t>
            </a:r>
            <a:r>
              <a:rPr lang="en-US" spc="-1" dirty="0">
                <a:solidFill>
                  <a:srgbClr val="FFFFFF"/>
                </a:solidFill>
              </a:rPr>
              <a:t>.</a:t>
            </a: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</a:rPr>
              <a:t>Combiner les </a:t>
            </a:r>
            <a:r>
              <a:rPr lang="en-US" spc="-1" dirty="0" err="1">
                <a:solidFill>
                  <a:srgbClr val="FFFFFF"/>
                </a:solidFill>
              </a:rPr>
              <a:t>langages</a:t>
            </a:r>
            <a:r>
              <a:rPr lang="en-US" spc="-1" dirty="0">
                <a:solidFill>
                  <a:srgbClr val="FFFFFF"/>
                </a:solidFill>
              </a:rPr>
              <a:t> HTML, CSS, </a:t>
            </a:r>
            <a:r>
              <a:rPr lang="en-US" spc="-1" dirty="0" err="1">
                <a:solidFill>
                  <a:srgbClr val="FFFFFF"/>
                </a:solidFill>
              </a:rPr>
              <a:t>Javascript</a:t>
            </a:r>
            <a:endParaRPr lang="en-US" spc="-1" dirty="0">
              <a:solidFill>
                <a:srgbClr val="FFFFFF"/>
              </a:solidFill>
            </a:endParaRP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 err="1">
                <a:solidFill>
                  <a:srgbClr val="FFFFFF"/>
                </a:solidFill>
              </a:rPr>
              <a:t>Vérifier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aussi</a:t>
            </a:r>
            <a:r>
              <a:rPr lang="en-US" spc="-1" dirty="0">
                <a:solidFill>
                  <a:srgbClr val="FFFFFF"/>
                </a:solidFill>
              </a:rPr>
              <a:t> la </a:t>
            </a:r>
            <a:r>
              <a:rPr lang="en-US" spc="-1" dirty="0" err="1">
                <a:solidFill>
                  <a:srgbClr val="FFFFFF"/>
                </a:solidFill>
              </a:rPr>
              <a:t>compatibilité</a:t>
            </a:r>
            <a:r>
              <a:rPr lang="en-US" spc="-1" dirty="0">
                <a:solidFill>
                  <a:srgbClr val="FFFFFF"/>
                </a:solidFill>
              </a:rPr>
              <a:t> entre les </a:t>
            </a:r>
            <a:r>
              <a:rPr lang="en-US" spc="-1" dirty="0" err="1">
                <a:solidFill>
                  <a:srgbClr val="FFFFFF"/>
                </a:solidFill>
              </a:rPr>
              <a:t>navigateurs</a:t>
            </a:r>
            <a:endParaRPr lang="en-US" spc="-1" dirty="0">
              <a:solidFill>
                <a:srgbClr val="FFFFFF"/>
              </a:solidFill>
            </a:endParaRP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 err="1">
                <a:solidFill>
                  <a:srgbClr val="FFFFFF"/>
                </a:solidFill>
              </a:rPr>
              <a:t>Normes</a:t>
            </a:r>
            <a:r>
              <a:rPr lang="en-US" spc="-1" dirty="0">
                <a:solidFill>
                  <a:srgbClr val="FFFFFF"/>
                </a:solidFill>
              </a:rPr>
              <a:t> W3C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33138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267</TotalTime>
  <Words>326</Words>
  <Application>Microsoft Office PowerPoint</Application>
  <PresentationFormat>Grand écran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PROJET Location de vélos</vt:lpstr>
      <vt:lpstr>Cahier des charges</vt:lpstr>
      <vt:lpstr>          Mockup exemple</vt:lpstr>
      <vt:lpstr>Diaporama Cahier des charges</vt:lpstr>
      <vt:lpstr>Carte des vélos Cahier des charges</vt:lpstr>
      <vt:lpstr>Réservation d’un vélo Cahier des charges </vt:lpstr>
      <vt:lpstr>Démonstration du site internet</vt:lpstr>
      <vt:lpstr>Développeur Front End</vt:lpstr>
      <vt:lpstr>Son rôle </vt:lpstr>
      <vt:lpstr>Les difficultés rencontrées</vt:lpstr>
      <vt:lpstr>Les 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Développeur Front End</dc:title>
  <dc:creator>Christian GEORGES</dc:creator>
  <cp:lastModifiedBy>Christian GEORGES</cp:lastModifiedBy>
  <cp:revision>37</cp:revision>
  <dcterms:created xsi:type="dcterms:W3CDTF">2019-10-26T17:07:46Z</dcterms:created>
  <dcterms:modified xsi:type="dcterms:W3CDTF">2019-11-06T11:35:26Z</dcterms:modified>
</cp:coreProperties>
</file>