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DEF14-698D-4B6D-BDD9-A89795509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Développeur Front End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BAC63A-D846-48D6-8202-33237E535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5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4BC0-EEAA-453C-8DA6-BBED4A3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 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F09C4-5C28-498F-91E4-555F1E81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Chaînon entre le Webdesigner et le développeur, il doit transformer le design en une page web.</a:t>
            </a:r>
          </a:p>
          <a:p>
            <a:r>
              <a:rPr lang="fr-FR" dirty="0"/>
              <a:t>Rendre des sites web accessibles, ergonomiques avec une interface claire.</a:t>
            </a:r>
          </a:p>
          <a:p>
            <a:r>
              <a:rPr lang="fr-FR" dirty="0"/>
              <a:t>Combiner les langages HTML, CSS, Javascript</a:t>
            </a:r>
          </a:p>
          <a:p>
            <a:r>
              <a:rPr lang="fr-FR" dirty="0"/>
              <a:t>Vérifier aussi la compatibilité entre les navigateurs</a:t>
            </a:r>
          </a:p>
          <a:p>
            <a:r>
              <a:rPr lang="fr-FR" dirty="0"/>
              <a:t>Normes W3C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99D52-5B98-4F87-9705-B6FC590B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C94BD-40A9-4C75-9372-6AF202CF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Compréhension du chargement de l’api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Exploration d’un tableau multidimensionnel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Placement des markers sur la carte avec récupération des informations des stations.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Condition nom et prénom rempli pour valider réservation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79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4DA9C-E453-4A3F-AB57-2E4A329D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améliorations possible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A9780-55D5-43E2-9172-60F19F5B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mobile faire des boutons</a:t>
            </a:r>
          </a:p>
          <a:p>
            <a:pPr lvl="1"/>
            <a:r>
              <a:rPr lang="fr-FR" dirty="0"/>
              <a:t>Instructions, carte, réservation…</a:t>
            </a:r>
          </a:p>
          <a:p>
            <a:r>
              <a:rPr lang="fr-FR" dirty="0"/>
              <a:t>Le proposer pour toutes les villes de l’api JCDECAUX</a:t>
            </a:r>
          </a:p>
          <a:p>
            <a:r>
              <a:rPr lang="fr-FR" dirty="0"/>
              <a:t>Le faire sous forme de scroll horizontal</a:t>
            </a:r>
          </a:p>
          <a:p>
            <a:r>
              <a:rPr lang="fr-FR" dirty="0"/>
              <a:t>Coupler a un serveur pour payer directement en ligne </a:t>
            </a:r>
          </a:p>
          <a:p>
            <a:r>
              <a:rPr lang="fr-FR" dirty="0"/>
              <a:t>Quand réservation faite lance le </a:t>
            </a:r>
            <a:r>
              <a:rPr lang="fr-FR" dirty="0" err="1"/>
              <a:t>gps</a:t>
            </a:r>
            <a:r>
              <a:rPr lang="fr-FR" dirty="0"/>
              <a:t> si le client le souhaite pour le diriger vers </a:t>
            </a:r>
            <a:r>
              <a:rPr lang="fr-FR"/>
              <a:t>la station de vélos.</a:t>
            </a:r>
          </a:p>
        </p:txBody>
      </p:sp>
    </p:spTree>
    <p:extLst>
      <p:ext uri="{BB962C8B-B14F-4D97-AF65-F5344CB8AC3E}">
        <p14:creationId xmlns:p14="http://schemas.microsoft.com/office/powerpoint/2010/main" val="41745964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144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Développeur Front End</vt:lpstr>
      <vt:lpstr>Son rôle</vt:lpstr>
      <vt:lpstr>Les difficultés rencontrées</vt:lpstr>
      <vt:lpstr>Les améliorations possible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Front End</dc:title>
  <dc:creator>Christian GEORGES</dc:creator>
  <cp:lastModifiedBy>Christian GEORGES</cp:lastModifiedBy>
  <cp:revision>13</cp:revision>
  <dcterms:created xsi:type="dcterms:W3CDTF">2019-10-24T12:58:28Z</dcterms:created>
  <dcterms:modified xsi:type="dcterms:W3CDTF">2019-10-24T13:22:55Z</dcterms:modified>
</cp:coreProperties>
</file>