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B7FCE-2846-435D-A6CE-20ACAFC4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Blog Billet simple pour L’Alaska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7800FD-ACC5-4D1F-BCA4-8A66EF321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8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CA8A-C620-4901-8B1D-C575F092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44B41-33A6-4FB6-AA9D-CACD70AE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blog pour publier par épisode le roman « Billet simple pour l’Alaska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9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0C306-5A39-44E4-9DE3-1F57E719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44498-70B7-4AD3-BC8D-EC102014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Wordpress</a:t>
            </a:r>
          </a:p>
          <a:p>
            <a:r>
              <a:rPr lang="fr-FR" dirty="0"/>
              <a:t>Créer un moteur de blog PHP MySQL avec :</a:t>
            </a:r>
          </a:p>
          <a:p>
            <a:pPr lvl="1"/>
            <a:r>
              <a:rPr lang="fr-FR" dirty="0"/>
              <a:t>Interface frontend</a:t>
            </a:r>
          </a:p>
          <a:p>
            <a:pPr lvl="1"/>
            <a:r>
              <a:rPr lang="fr-FR" dirty="0"/>
              <a:t>Interface Backend</a:t>
            </a:r>
          </a:p>
        </p:txBody>
      </p:sp>
    </p:spTree>
    <p:extLst>
      <p:ext uri="{BB962C8B-B14F-4D97-AF65-F5344CB8AC3E}">
        <p14:creationId xmlns:p14="http://schemas.microsoft.com/office/powerpoint/2010/main" val="34492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5A090-F0EA-490B-8EF9-9B66A0D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BF3CF-A635-43CB-BFF3-52DED0C8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Elle permet :</a:t>
            </a:r>
          </a:p>
          <a:p>
            <a:pPr lvl="1"/>
            <a:r>
              <a:rPr lang="fr-FR" dirty="0"/>
              <a:t>La lecture des billets</a:t>
            </a:r>
          </a:p>
          <a:p>
            <a:pPr lvl="1"/>
            <a:r>
              <a:rPr lang="fr-FR" dirty="0"/>
              <a:t>L’ajout de commentaires</a:t>
            </a:r>
          </a:p>
          <a:p>
            <a:pPr lvl="1"/>
            <a:r>
              <a:rPr lang="fr-FR" dirty="0"/>
              <a:t>La possibilité de signaler un commentaire (qui sera modéré dans l’interface backend)</a:t>
            </a:r>
          </a:p>
        </p:txBody>
      </p:sp>
    </p:spTree>
    <p:extLst>
      <p:ext uri="{BB962C8B-B14F-4D97-AF65-F5344CB8AC3E}">
        <p14:creationId xmlns:p14="http://schemas.microsoft.com/office/powerpoint/2010/main" val="12843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93CCA-7003-4FC7-94F9-D0EAFB94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EA1B9-24C1-47F1-B0E6-37BF254E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protégée par mot de passe, elle permet :</a:t>
            </a:r>
          </a:p>
          <a:p>
            <a:pPr lvl="2"/>
            <a:r>
              <a:rPr lang="fr-FR" dirty="0"/>
              <a:t>Création de billets via </a:t>
            </a:r>
            <a:r>
              <a:rPr lang="fr-FR" dirty="0" err="1"/>
              <a:t>tinyMCE</a:t>
            </a:r>
            <a:endParaRPr lang="fr-FR" dirty="0"/>
          </a:p>
          <a:p>
            <a:pPr lvl="2"/>
            <a:r>
              <a:rPr lang="fr-FR" dirty="0"/>
              <a:t>Lecture des billets</a:t>
            </a:r>
          </a:p>
          <a:p>
            <a:pPr lvl="2"/>
            <a:r>
              <a:rPr lang="fr-FR" dirty="0"/>
              <a:t>Mise à jour des billets via </a:t>
            </a:r>
            <a:r>
              <a:rPr lang="fr-FR" dirty="0" err="1"/>
              <a:t>tinyMCE</a:t>
            </a:r>
            <a:endParaRPr lang="fr-FR" dirty="0"/>
          </a:p>
          <a:p>
            <a:pPr lvl="2"/>
            <a:r>
              <a:rPr lang="fr-FR" dirty="0"/>
              <a:t>Suppression des billets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60C2-8F76-4505-BF8F-E00A5450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du projet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30A4-6C8B-4E5F-BA2E-E91B6959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Aucun </a:t>
            </a:r>
            <a:r>
              <a:rPr lang="fr-FR" dirty="0" err="1"/>
              <a:t>framework</a:t>
            </a:r>
            <a:r>
              <a:rPr lang="fr-FR" dirty="0"/>
              <a:t> PHP autorisé</a:t>
            </a:r>
          </a:p>
          <a:p>
            <a:r>
              <a:rPr lang="fr-FR" dirty="0"/>
              <a:t>Code construit sur une architecture MVC</a:t>
            </a:r>
          </a:p>
          <a:p>
            <a:r>
              <a:rPr lang="fr-FR" dirty="0"/>
              <a:t>Développer en Objet</a:t>
            </a:r>
          </a:p>
        </p:txBody>
      </p:sp>
    </p:spTree>
    <p:extLst>
      <p:ext uri="{BB962C8B-B14F-4D97-AF65-F5344CB8AC3E}">
        <p14:creationId xmlns:p14="http://schemas.microsoft.com/office/powerpoint/2010/main" val="162022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112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Blog Billet simple pour L’Alaska</vt:lpstr>
      <vt:lpstr>Objectifs</vt:lpstr>
      <vt:lpstr>Cahier des charges</vt:lpstr>
      <vt:lpstr>Interface Frontend</vt:lpstr>
      <vt:lpstr>Interface Backend</vt:lpstr>
      <vt:lpstr>Contraintes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Billet simple pour L’Alaska</dc:title>
  <dc:creator>Christian GEORGES</dc:creator>
  <cp:lastModifiedBy>Christian GEORGES</cp:lastModifiedBy>
  <cp:revision>8</cp:revision>
  <dcterms:created xsi:type="dcterms:W3CDTF">2019-12-12T12:28:16Z</dcterms:created>
  <dcterms:modified xsi:type="dcterms:W3CDTF">2019-12-12T13:12:34Z</dcterms:modified>
</cp:coreProperties>
</file>