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75" r:id="rId3"/>
    <p:sldId id="276" r:id="rId4"/>
    <p:sldId id="268" r:id="rId5"/>
    <p:sldId id="270" r:id="rId6"/>
    <p:sldId id="269" r:id="rId7"/>
    <p:sldId id="279" r:id="rId8"/>
    <p:sldId id="285" r:id="rId9"/>
    <p:sldId id="283" r:id="rId10"/>
    <p:sldId id="284" r:id="rId11"/>
    <p:sldId id="282" r:id="rId12"/>
    <p:sldId id="286" r:id="rId13"/>
    <p:sldId id="281" r:id="rId14"/>
    <p:sldId id="271" r:id="rId15"/>
    <p:sldId id="277" r:id="rId16"/>
    <p:sldId id="28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172E3D"/>
    <a:srgbClr val="1E344E"/>
    <a:srgbClr val="15313F"/>
    <a:srgbClr val="0C222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4646" autoAdjust="0"/>
    <p:restoredTop sz="68833" autoAdjust="0"/>
  </p:normalViewPr>
  <p:slideViewPr>
    <p:cSldViewPr>
      <p:cViewPr varScale="1">
        <p:scale>
          <a:sx n="79" d="100"/>
          <a:sy n="79" d="100"/>
        </p:scale>
        <p:origin x="-13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A43AF-3A55-44CE-947A-EE670007DAAD}" type="datetimeFigureOut">
              <a:rPr lang="en-US" smtClean="0"/>
              <a:pPr/>
              <a:t>1/4/2009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4FE63-2655-4A8A-BF8F-0C5079AE1C4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1000">
              <a:schemeClr val="tx2">
                <a:lumMod val="5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83305" y="3581400"/>
            <a:ext cx="1827295" cy="11800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stavros</a:t>
            </a:r>
          </a:p>
          <a:p>
            <a:pPr algn="r">
              <a:lnSpc>
                <a:spcPct val="8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harizopoulos</a:t>
            </a:r>
          </a:p>
          <a:p>
            <a:pPr algn="r"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HP Labs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2463" y="1600200"/>
            <a:ext cx="3179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“the free coffee is over”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1745159"/>
            <a:ext cx="50658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everything was the same..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..except that all computations were instant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31922" y="1066800"/>
            <a:ext cx="4080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suppose we were back in 1979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6717" y="2819400"/>
            <a:ext cx="44898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suddenly, coffee is no longer free.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how do we improve performance?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1745159"/>
            <a:ext cx="50658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everything was the same..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..except that all computations were instant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3962400"/>
            <a:ext cx="44258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get me high-performance hardware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provision for performance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use every resource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1922" y="1066800"/>
            <a:ext cx="4080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suppose we were back in 1979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6717" y="2819400"/>
            <a:ext cx="44898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suddenly, coffee is no longer free.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how do we improve performance?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9497632">
            <a:off x="3022495" y="4317124"/>
            <a:ext cx="16464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“that’s easy”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04270" y="1600200"/>
            <a:ext cx="6135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effective Wednesday January 7, </a:t>
            </a:r>
            <a:r>
              <a:rPr lang="en-US" sz="2400" dirty="0" smtClean="0">
                <a:solidFill>
                  <a:schemeClr val="bg1"/>
                </a:solidFill>
              </a:rPr>
              <a:t>2009 at 9.30am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coffee will no longer be free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3244096"/>
            <a:ext cx="9096914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chemeClr val="bg1"/>
                </a:solidFill>
              </a:rPr>
              <a:t>Energy Efficiency: The New Holy Grail of Data Management Systems Research 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Stavros  Harizopoulos </a:t>
            </a:r>
            <a:r>
              <a:rPr lang="en-US" sz="2200" dirty="0" smtClean="0">
                <a:solidFill>
                  <a:schemeClr val="bg1"/>
                </a:solidFill>
              </a:rPr>
              <a:t>(HP </a:t>
            </a:r>
            <a:r>
              <a:rPr lang="en-US" sz="2200" dirty="0" smtClean="0">
                <a:solidFill>
                  <a:schemeClr val="bg1"/>
                </a:solidFill>
              </a:rPr>
              <a:t>Labs)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Mehul </a:t>
            </a:r>
            <a:r>
              <a:rPr lang="en-US" sz="2200" dirty="0" smtClean="0">
                <a:solidFill>
                  <a:schemeClr val="bg1"/>
                </a:solidFill>
              </a:rPr>
              <a:t>Shah (HP Labs</a:t>
            </a:r>
            <a:r>
              <a:rPr lang="en-US" sz="22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Justin Meza (UCLA)</a:t>
            </a:r>
          </a:p>
          <a:p>
            <a:r>
              <a:rPr lang="en-US" sz="2200" dirty="0" err="1" smtClean="0">
                <a:solidFill>
                  <a:schemeClr val="bg1"/>
                </a:solidFill>
              </a:rPr>
              <a:t>Parthasarathy</a:t>
            </a:r>
            <a:r>
              <a:rPr lang="en-US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Ranganathan (HP Labs) </a:t>
            </a:r>
            <a:endParaRPr lang="en-US" sz="2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82463" y="1600200"/>
            <a:ext cx="1849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backup slides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3939" y="1066800"/>
            <a:ext cx="8316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from performance to </a:t>
            </a:r>
            <a:r>
              <a:rPr lang="en-US" sz="2400" u="sng" dirty="0" smtClean="0">
                <a:solidFill>
                  <a:schemeClr val="bg1"/>
                </a:solidFill>
              </a:rPr>
              <a:t>energy efficiency</a:t>
            </a:r>
            <a:r>
              <a:rPr lang="en-US" sz="2400" dirty="0" smtClean="0">
                <a:solidFill>
                  <a:schemeClr val="bg1"/>
                </a:solidFill>
              </a:rPr>
              <a:t> (</a:t>
            </a:r>
            <a:r>
              <a:rPr lang="en-US" sz="2400" i="1" dirty="0" smtClean="0">
                <a:solidFill>
                  <a:schemeClr val="bg1"/>
                </a:solidFill>
              </a:rPr>
              <a:t>or performance per watt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6200000">
            <a:off x="990600" y="3333692"/>
            <a:ext cx="2209802" cy="22859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981200" y="4400490"/>
            <a:ext cx="5486400" cy="2286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0656845">
            <a:off x="2423571" y="3287198"/>
            <a:ext cx="4587486" cy="658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21449746">
            <a:off x="2497192" y="3942083"/>
            <a:ext cx="44196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4800" y="2552580"/>
            <a:ext cx="16984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performance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52800" y="4598313"/>
            <a:ext cx="29895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your favorite parameter</a:t>
            </a:r>
            <a:endParaRPr lang="en-US" sz="2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 rot="16200000">
            <a:off x="990600" y="3333692"/>
            <a:ext cx="2209802" cy="22859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981200" y="4400490"/>
            <a:ext cx="5486400" cy="2286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0656845">
            <a:off x="2423571" y="3287198"/>
            <a:ext cx="4587486" cy="658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21449746">
            <a:off x="2497192" y="3942083"/>
            <a:ext cx="44196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6629400" y="3276600"/>
            <a:ext cx="915194" cy="794"/>
          </a:xfrm>
          <a:prstGeom prst="straightConnector1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62800" y="3028890"/>
            <a:ext cx="13067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same HW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00" y="2552580"/>
            <a:ext cx="16984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performance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52800" y="4598313"/>
            <a:ext cx="29895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your favorite parameter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3939" y="1066800"/>
            <a:ext cx="8316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from performance to </a:t>
            </a:r>
            <a:r>
              <a:rPr lang="en-US" sz="2400" u="sng" dirty="0" smtClean="0">
                <a:solidFill>
                  <a:schemeClr val="bg1"/>
                </a:solidFill>
              </a:rPr>
              <a:t>energy efficiency</a:t>
            </a:r>
            <a:r>
              <a:rPr lang="en-US" sz="2400" dirty="0" smtClean="0">
                <a:solidFill>
                  <a:schemeClr val="bg1"/>
                </a:solidFill>
              </a:rPr>
              <a:t> (</a:t>
            </a:r>
            <a:r>
              <a:rPr lang="en-US" sz="2400" i="1" dirty="0" smtClean="0">
                <a:solidFill>
                  <a:schemeClr val="bg1"/>
                </a:solidFill>
              </a:rPr>
              <a:t>or performance per watt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/>
          <p:cNvSpPr/>
          <p:nvPr/>
        </p:nvSpPr>
        <p:spPr>
          <a:xfrm rot="16200000">
            <a:off x="990600" y="3333692"/>
            <a:ext cx="2209802" cy="22859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981200" y="4400490"/>
            <a:ext cx="5486400" cy="2286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0656845">
            <a:off x="2423571" y="3287198"/>
            <a:ext cx="4587486" cy="658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21449746">
            <a:off x="2497192" y="3942083"/>
            <a:ext cx="44196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6629400" y="3276600"/>
            <a:ext cx="915194" cy="794"/>
          </a:xfrm>
          <a:prstGeom prst="straightConnector1">
            <a:avLst/>
          </a:prstGeom>
          <a:ln w="3810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162800" y="3028890"/>
            <a:ext cx="13067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strike="sngStrike" dirty="0" smtClean="0">
                <a:solidFill>
                  <a:schemeClr val="bg1"/>
                </a:solidFill>
              </a:rPr>
              <a:t>same HW</a:t>
            </a:r>
            <a:endParaRPr lang="en-US" sz="2200" b="1" strike="sngStrike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00" y="2552580"/>
            <a:ext cx="16984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strike="sngStrike" dirty="0" smtClean="0">
                <a:solidFill>
                  <a:schemeClr val="bg1"/>
                </a:solidFill>
              </a:rPr>
              <a:t>performance</a:t>
            </a:r>
            <a:endParaRPr lang="en-US" sz="2200" b="1" strike="sngStrike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52800" y="4598313"/>
            <a:ext cx="29895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your favorite parameter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3939" y="1066800"/>
            <a:ext cx="8316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from performance to </a:t>
            </a:r>
            <a:r>
              <a:rPr lang="en-US" sz="2400" u="sng" dirty="0" smtClean="0">
                <a:solidFill>
                  <a:schemeClr val="bg1"/>
                </a:solidFill>
              </a:rPr>
              <a:t>energy efficiency</a:t>
            </a:r>
            <a:r>
              <a:rPr lang="en-US" sz="2400" dirty="0" smtClean="0">
                <a:solidFill>
                  <a:schemeClr val="bg1"/>
                </a:solidFill>
              </a:rPr>
              <a:t> (</a:t>
            </a:r>
            <a:r>
              <a:rPr lang="en-US" sz="2400" i="1" dirty="0" smtClean="0">
                <a:solidFill>
                  <a:schemeClr val="bg1"/>
                </a:solidFill>
              </a:rPr>
              <a:t>or performance per watt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3169184"/>
            <a:ext cx="1306319" cy="640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200" b="1" dirty="0" smtClean="0">
                <a:solidFill>
                  <a:schemeClr val="bg1"/>
                </a:solidFill>
              </a:rPr>
              <a:t>energy</a:t>
            </a:r>
          </a:p>
          <a:p>
            <a:pPr algn="ctr">
              <a:lnSpc>
                <a:spcPct val="80000"/>
              </a:lnSpc>
            </a:pPr>
            <a:r>
              <a:rPr lang="en-US" sz="2200" b="1" dirty="0" smtClean="0">
                <a:solidFill>
                  <a:schemeClr val="bg1"/>
                </a:solidFill>
              </a:rPr>
              <a:t>efficiency</a:t>
            </a:r>
            <a:endParaRPr lang="en-US" sz="2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7701" y="797004"/>
            <a:ext cx="54287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i="1" dirty="0" smtClean="0">
                <a:solidFill>
                  <a:schemeClr val="bg1"/>
                </a:solidFill>
              </a:rPr>
              <a:t>disclaimer:</a:t>
            </a:r>
          </a:p>
          <a:p>
            <a:pPr algn="r"/>
            <a:r>
              <a:rPr lang="en-US" sz="2400" dirty="0" smtClean="0">
                <a:solidFill>
                  <a:schemeClr val="bg1"/>
                </a:solidFill>
              </a:rPr>
              <a:t>the views of the author do not necessarily</a:t>
            </a:r>
          </a:p>
          <a:p>
            <a:pPr algn="r"/>
            <a:r>
              <a:rPr lang="en-US" sz="2400" dirty="0" smtClean="0">
                <a:solidFill>
                  <a:schemeClr val="bg1"/>
                </a:solidFill>
              </a:rPr>
              <a:t>represent the views of H-P.</a:t>
            </a:r>
          </a:p>
          <a:p>
            <a:pPr algn="r"/>
            <a:endParaRPr lang="en-US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87829" y="797004"/>
            <a:ext cx="32687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i="1" dirty="0" smtClean="0">
                <a:solidFill>
                  <a:schemeClr val="bg1"/>
                </a:solidFill>
              </a:rPr>
              <a:t>(useful) axiom:</a:t>
            </a:r>
          </a:p>
          <a:p>
            <a:pPr algn="r"/>
            <a:r>
              <a:rPr lang="en-US" sz="2400" dirty="0" smtClean="0">
                <a:solidFill>
                  <a:schemeClr val="bg1"/>
                </a:solidFill>
              </a:rPr>
              <a:t>you will always find your</a:t>
            </a:r>
          </a:p>
          <a:p>
            <a:pPr algn="r"/>
            <a:r>
              <a:rPr lang="en-US" sz="2400" dirty="0" smtClean="0">
                <a:solidFill>
                  <a:schemeClr val="bg1"/>
                </a:solidFill>
              </a:rPr>
              <a:t>PhD advisor in front you.</a:t>
            </a:r>
          </a:p>
          <a:p>
            <a:pPr algn="r"/>
            <a:endParaRPr lang="en-US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20049978">
            <a:off x="116366" y="1199478"/>
            <a:ext cx="4334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Idea the DB World is Least Ready for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 rot="20049978">
            <a:off x="98489" y="1205763"/>
            <a:ext cx="4363325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20049978">
            <a:off x="116366" y="1199478"/>
            <a:ext cx="4334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Idea the DB World is Least Ready for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 rot="20049978">
            <a:off x="98489" y="1205763"/>
            <a:ext cx="4363325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87230" y="1600200"/>
            <a:ext cx="2769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forget performance!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trix3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2100"/>
            <a:ext cx="9144000" cy="4025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049978">
            <a:off x="116366" y="1199478"/>
            <a:ext cx="4334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Idea the DB World is Least Ready for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 rot="20049978">
            <a:off x="98489" y="1205763"/>
            <a:ext cx="4363325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87230" y="1600200"/>
            <a:ext cx="2769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forget performance!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3939" y="1066800"/>
            <a:ext cx="8316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from performance to </a:t>
            </a:r>
            <a:r>
              <a:rPr lang="en-US" sz="2400" u="sng" dirty="0" smtClean="0">
                <a:solidFill>
                  <a:schemeClr val="bg1"/>
                </a:solidFill>
              </a:rPr>
              <a:t>energy efficiency</a:t>
            </a:r>
            <a:r>
              <a:rPr lang="en-US" sz="2400" dirty="0" smtClean="0">
                <a:solidFill>
                  <a:schemeClr val="bg1"/>
                </a:solidFill>
              </a:rPr>
              <a:t> (</a:t>
            </a:r>
            <a:r>
              <a:rPr lang="en-US" sz="2400" i="1" dirty="0" smtClean="0">
                <a:solidFill>
                  <a:schemeClr val="bg1"/>
                </a:solidFill>
              </a:rPr>
              <a:t>or performance per watt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0987" y="1981200"/>
            <a:ext cx="16464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“that’s easy”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71800" y="3845004"/>
            <a:ext cx="34354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get me low-power hardware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provision for power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turn off what you don’t use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7" name="Picture 6" descr="easybutt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5075"/>
            <a:ext cx="2209800" cy="23717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3939" y="1066800"/>
            <a:ext cx="8316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from performance to </a:t>
            </a:r>
            <a:r>
              <a:rPr lang="en-US" sz="2400" u="sng" dirty="0" smtClean="0">
                <a:solidFill>
                  <a:schemeClr val="bg1"/>
                </a:solidFill>
              </a:rPr>
              <a:t>energy efficiency</a:t>
            </a:r>
            <a:r>
              <a:rPr lang="en-US" sz="2400" dirty="0" smtClean="0">
                <a:solidFill>
                  <a:schemeClr val="bg1"/>
                </a:solidFill>
              </a:rPr>
              <a:t> (</a:t>
            </a:r>
            <a:r>
              <a:rPr lang="en-US" sz="2400" i="1" dirty="0" smtClean="0">
                <a:solidFill>
                  <a:schemeClr val="bg1"/>
                </a:solidFill>
              </a:rPr>
              <a:t>or performance per watt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1745159"/>
            <a:ext cx="50658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</a:rPr>
              <a:t>everything was the same..</a:t>
            </a:r>
          </a:p>
          <a:p>
            <a:r>
              <a:rPr lang="en-US" sz="2200" dirty="0" smtClean="0">
                <a:solidFill>
                  <a:schemeClr val="bg1"/>
                </a:solidFill>
              </a:rPr>
              <a:t>..except that all computations were instant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31922" y="1066800"/>
            <a:ext cx="4080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suppose we were back in 1979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1518</TotalTime>
  <Words>311</Words>
  <Application>Microsoft Office PowerPoint</Application>
  <PresentationFormat>On-screen Show (4:3)</PresentationFormat>
  <Paragraphs>59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harizopo</dc:creator>
  <cp:lastModifiedBy>Stavros Harizopoulos</cp:lastModifiedBy>
  <cp:revision>15</cp:revision>
  <dcterms:created xsi:type="dcterms:W3CDTF">2006-08-16T00:00:00Z</dcterms:created>
  <dcterms:modified xsi:type="dcterms:W3CDTF">2009-01-06T02:37:29Z</dcterms:modified>
</cp:coreProperties>
</file>