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59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FF"/>
    <a:srgbClr val="3366CC"/>
    <a:srgbClr val="003399"/>
    <a:srgbClr val="FF6600"/>
    <a:srgbClr val="FF3300"/>
    <a:srgbClr val="3333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99" autoAdjust="0"/>
    <p:restoredTop sz="94651" autoAdjust="0"/>
  </p:normalViewPr>
  <p:slideViewPr>
    <p:cSldViewPr snapToGrid="0">
      <p:cViewPr>
        <p:scale>
          <a:sx n="120" d="100"/>
          <a:sy n="120" d="100"/>
        </p:scale>
        <p:origin x="-7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8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" pitchFamily="18" charset="0"/>
              </a:defRPr>
            </a:lvl1pPr>
          </a:lstStyle>
          <a:p>
            <a:fld id="{F07FD299-09EA-4992-9499-367E9B2705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" pitchFamily="18" charset="0"/>
              </a:defRPr>
            </a:lvl1pPr>
          </a:lstStyle>
          <a:p>
            <a:fld id="{612AC763-3439-46EF-80B6-5ADCA92B2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7308D-534C-42B9-B4EB-E43EDF80A2BB}" type="slidenum">
              <a:rPr lang="en-US"/>
              <a:pPr/>
              <a:t>1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6A1C45-96D1-4DED-9C72-62EA6A4303F1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43C72-C6EA-4A2D-B7F6-B4992FF061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B6A2C-A7BC-4836-B836-AD764D1A88DF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0273E-3902-4E3B-A178-FCB11902C3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8AA74-8081-47EC-8F8B-2BB0C34368F7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18EA1-3233-4BB4-A64F-5D350C76A0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685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6D5D7AB1-1BDE-46EA-82A6-6BF73968E48D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9CC2D0-9704-458D-9C9E-C35B67F02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633854-94AB-4FC1-879E-5B024C52D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ECADBF-FFB5-479D-BD6F-EC01E818B6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5F757C-ECA2-40AC-8122-313FB696C6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9D8016-278F-4BA8-9059-AACE0759D2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CED895-28DA-4F94-86F8-4386422B6A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44AA5F-966C-4F30-BE74-D56F6C80FE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8905F0-3889-41E9-9DD7-33EA5EBA1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776048-0969-4050-9C77-009340352AAB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45678-66DF-43C9-B99C-B561301C3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CD857-50E6-4092-BD9A-5AAB99812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E1777D-0F8F-46BA-BCFD-D289FDFE5B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A0C7D-686F-40C7-A825-6AFC483246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E0B363-FB80-42E0-9B1C-9983F0F2FA9F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78D21-C4AE-4E1F-BF12-6FE4418A24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40E6DA-1DCC-48AF-B3CB-239B576EAD47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422CF-E4F0-4DB1-BA5A-1B7AB1D487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388829-9E41-43B2-A9EE-A1798AB399E5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60CB9-E73B-4B52-8027-830565598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48A7AD-A03B-4734-BA2C-22A328E000A4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50A2E-ED05-4E83-836F-F888742AB4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779055-34BE-4BCB-A4C2-3565F17A05DB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CABE4-4426-43A5-AE5F-29636F61E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2A9761-96B0-4BFB-9521-DC26FFDE84BA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4BBED-003B-49F4-B178-478500E8E6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53B6A-D466-4170-A188-33EEBA6FB5C5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cucu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E77FB-B02B-4A78-993D-A62C54970E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8" charset="0"/>
              </a:defRPr>
            </a:lvl1pPr>
          </a:lstStyle>
          <a:p>
            <a:fld id="{1718886F-FAFB-40A2-AA03-A111953A0124}" type="datetime4">
              <a:rPr lang="en-US"/>
              <a:pPr/>
              <a:t>January 5, 2009</a:t>
            </a:fld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18" charset="0"/>
              </a:defRPr>
            </a:lvl1pPr>
          </a:lstStyle>
          <a:p>
            <a:r>
              <a:rPr lang="en-US"/>
              <a:t>cucu</a:t>
            </a:r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18" charset="0"/>
              </a:defRPr>
            </a:lvl1pPr>
          </a:lstStyle>
          <a:p>
            <a:fld id="{3C3B5371-2EE9-4D28-8C18-6398098F0E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54863" y="6248400"/>
            <a:ext cx="130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6645062-A6EC-49EE-B8AF-2412671F01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685800" y="990600"/>
            <a:ext cx="77724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4" name="Line 8"/>
          <p:cNvSpPr>
            <a:spLocks noChangeShapeType="1"/>
          </p:cNvSpPr>
          <p:nvPr userDrawn="1"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75465" name="Picture 9" descr="ani4_1"/>
          <p:cNvPicPr>
            <a:picLocks noChangeAspect="1" noChangeArrowheads="1" noCrop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93038" y="6281738"/>
            <a:ext cx="254000" cy="190500"/>
          </a:xfrm>
          <a:prstGeom prst="rect">
            <a:avLst/>
          </a:prstGeom>
          <a:noFill/>
        </p:spPr>
      </p:pic>
      <p:sp>
        <p:nvSpPr>
          <p:cNvPr id="275467" name="Text Box 11"/>
          <p:cNvSpPr txBox="1">
            <a:spLocks noChangeArrowheads="1"/>
          </p:cNvSpPr>
          <p:nvPr userDrawn="1"/>
        </p:nvSpPr>
        <p:spPr bwMode="auto">
          <a:xfrm>
            <a:off x="4876800" y="609600"/>
            <a:ext cx="3530600" cy="228600"/>
          </a:xfrm>
          <a:prstGeom prst="rect">
            <a:avLst/>
          </a:prstGeom>
          <a:solidFill>
            <a:srgbClr val="A00404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Helvetica" pitchFamily="32" charset="0"/>
              </a:rPr>
              <a:t>Stony Brook Network Security and Applied Cryptography Lab</a:t>
            </a:r>
          </a:p>
        </p:txBody>
      </p:sp>
      <p:sp>
        <p:nvSpPr>
          <p:cNvPr id="275466" name="Text Box 10"/>
          <p:cNvSpPr txBox="1">
            <a:spLocks noChangeArrowheads="1"/>
          </p:cNvSpPr>
          <p:nvPr userDrawn="1"/>
        </p:nvSpPr>
        <p:spPr bwMode="auto">
          <a:xfrm>
            <a:off x="684213" y="6248400"/>
            <a:ext cx="11128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Lab Overview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624" name="Picture 32" descr="nsac_logo_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41313"/>
            <a:ext cx="2908300" cy="762000"/>
          </a:xfrm>
          <a:prstGeom prst="rect">
            <a:avLst/>
          </a:prstGeom>
          <a:noFill/>
        </p:spPr>
      </p:pic>
      <p:sp>
        <p:nvSpPr>
          <p:cNvPr id="750625" name="Rectangle 33"/>
          <p:cNvSpPr>
            <a:spLocks noChangeArrowheads="1"/>
          </p:cNvSpPr>
          <p:nvPr/>
        </p:nvSpPr>
        <p:spPr bwMode="auto">
          <a:xfrm>
            <a:off x="3886200" y="355600"/>
            <a:ext cx="4572000" cy="727075"/>
          </a:xfrm>
          <a:prstGeom prst="rect">
            <a:avLst/>
          </a:prstGeom>
          <a:solidFill>
            <a:srgbClr val="B0040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626" name="Rectangle 34"/>
          <p:cNvSpPr>
            <a:spLocks noChangeArrowheads="1"/>
          </p:cNvSpPr>
          <p:nvPr/>
        </p:nvSpPr>
        <p:spPr bwMode="auto">
          <a:xfrm>
            <a:off x="3886200" y="220649"/>
            <a:ext cx="464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2200" b="1" dirty="0">
                <a:solidFill>
                  <a:schemeClr val="bg1"/>
                </a:solidFill>
                <a:latin typeface="Helvetica" pitchFamily="34" charset="0"/>
              </a:rPr>
              <a:t>Network Security and Applied Cryptography Laboratory</a:t>
            </a:r>
          </a:p>
        </p:txBody>
      </p:sp>
      <p:sp>
        <p:nvSpPr>
          <p:cNvPr id="750627" name="Text Box 35"/>
          <p:cNvSpPr txBox="1">
            <a:spLocks noChangeArrowheads="1"/>
          </p:cNvSpPr>
          <p:nvPr/>
        </p:nvSpPr>
        <p:spPr bwMode="auto">
          <a:xfrm>
            <a:off x="4800600" y="1357313"/>
            <a:ext cx="361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</a:rPr>
              <a:t>http://crypto.cs.stonybrook.edu</a:t>
            </a:r>
          </a:p>
        </p:txBody>
      </p:sp>
      <p:pic>
        <p:nvPicPr>
          <p:cNvPr id="750633" name="Picture 41" descr="ani4_1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100" y="1325563"/>
            <a:ext cx="381000" cy="285750"/>
          </a:xfrm>
          <a:prstGeom prst="rect">
            <a:avLst/>
          </a:prstGeom>
          <a:noFill/>
        </p:spPr>
      </p:pic>
      <p:sp>
        <p:nvSpPr>
          <p:cNvPr id="750638" name="Line 46"/>
          <p:cNvSpPr>
            <a:spLocks noChangeShapeType="1"/>
          </p:cNvSpPr>
          <p:nvPr/>
        </p:nvSpPr>
        <p:spPr bwMode="auto">
          <a:xfrm>
            <a:off x="685800" y="1266825"/>
            <a:ext cx="7772400" cy="0"/>
          </a:xfrm>
          <a:prstGeom prst="lin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640" name="Text Box 48"/>
          <p:cNvSpPr txBox="1">
            <a:spLocks noChangeArrowheads="1"/>
          </p:cNvSpPr>
          <p:nvPr/>
        </p:nvSpPr>
        <p:spPr bwMode="auto">
          <a:xfrm>
            <a:off x="4800600" y="1647825"/>
            <a:ext cx="319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</a:rPr>
              <a:t>http://thl.cs.stonybrook.edu</a:t>
            </a:r>
          </a:p>
        </p:txBody>
      </p:sp>
      <p:pic>
        <p:nvPicPr>
          <p:cNvPr id="750642" name="Picture 5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9993" y="5820357"/>
            <a:ext cx="1835111" cy="5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0643" name="Picture 51" descr="motorola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74324" y="5822883"/>
            <a:ext cx="533400" cy="500062"/>
          </a:xfrm>
          <a:prstGeom prst="rect">
            <a:avLst/>
          </a:prstGeom>
          <a:noFill/>
        </p:spPr>
      </p:pic>
      <p:pic>
        <p:nvPicPr>
          <p:cNvPr id="750644" name="Picture 52" descr="ns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50841" y="5815424"/>
            <a:ext cx="483235" cy="505035"/>
          </a:xfrm>
          <a:prstGeom prst="rect">
            <a:avLst/>
          </a:prstGeom>
          <a:noFill/>
        </p:spPr>
      </p:pic>
      <p:pic>
        <p:nvPicPr>
          <p:cNvPr id="750650" name="Picture 5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7961" y="5911769"/>
            <a:ext cx="1066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2743200" y="4226141"/>
            <a:ext cx="34178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 err="1"/>
              <a:t>Radu</a:t>
            </a:r>
            <a:r>
              <a:rPr lang="en-US" sz="2000" b="1" dirty="0"/>
              <a:t> </a:t>
            </a:r>
            <a:r>
              <a:rPr lang="en-US" sz="2000" b="1" dirty="0" err="1"/>
              <a:t>Sion</a:t>
            </a:r>
            <a:endParaRPr lang="en-US" sz="2000" b="1" dirty="0"/>
          </a:p>
          <a:p>
            <a:pPr algn="ctr"/>
            <a:r>
              <a:rPr lang="en-US" sz="2000" b="1" dirty="0"/>
              <a:t>Stony Brook NSAC Lab</a:t>
            </a:r>
          </a:p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sion@cs.stonybrook.edu</a:t>
            </a:r>
          </a:p>
        </p:txBody>
      </p:sp>
      <p:pic>
        <p:nvPicPr>
          <p:cNvPr id="20" name="Picture 4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95776" y="5812876"/>
            <a:ext cx="964791" cy="5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930304" y="2219091"/>
            <a:ext cx="7498079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</a:rPr>
              <a:t>On the Feasibility of 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</a:rPr>
              <a:t>D</a:t>
            </a:r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34" charset="0"/>
              </a:rPr>
              <a:t>ata Outsourcing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aducu">
  <a:themeElements>
    <a:clrScheme name="Raduc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ducu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uc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uc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uc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uc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uc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uc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uc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uc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uc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uc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uc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uc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9085</TotalTime>
  <Words>26</Words>
  <Application>Microsoft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Custom Design</vt:lpstr>
      <vt:lpstr>Raducu</vt:lpstr>
      <vt:lpstr>Slide 1</vt:lpstr>
    </vt:vector>
  </TitlesOfParts>
  <Company>UC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Matt Bishop</dc:creator>
  <cp:lastModifiedBy> </cp:lastModifiedBy>
  <cp:revision>331</cp:revision>
  <cp:lastPrinted>2003-04-08T23:57:17Z</cp:lastPrinted>
  <dcterms:created xsi:type="dcterms:W3CDTF">2002-12-30T14:27:13Z</dcterms:created>
  <dcterms:modified xsi:type="dcterms:W3CDTF">2009-01-06T01:38:42Z</dcterms:modified>
</cp:coreProperties>
</file>