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67" r:id="rId9"/>
    <p:sldId id="264" r:id="rId10"/>
    <p:sldId id="268" r:id="rId11"/>
    <p:sldId id="265" r:id="rId12"/>
    <p:sldId id="269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g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image" Target="../media/image11.jpg"/><Relationship Id="rId6" Type="http://schemas.openxmlformats.org/officeDocument/2006/relationships/image" Target="../media/image15.jpg"/><Relationship Id="rId5" Type="http://schemas.microsoft.com/office/2007/relationships/hdphoto" Target="../media/hdphoto2.wdp"/><Relationship Id="rId4" Type="http://schemas.openxmlformats.org/officeDocument/2006/relationships/image" Target="../media/image14.jpe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g"/></Relationships>
</file>

<file path=ppt/diagrams/_rels/data7.xml.rels><?xml version="1.0" encoding="UTF-8" standalone="yes"?>
<Relationships xmlns="http://schemas.openxmlformats.org/package/2006/relationships"><Relationship Id="rId2" Type="http://schemas.microsoft.com/office/2007/relationships/hdphoto" Target="../media/hdphoto2.wdp"/><Relationship Id="rId1" Type="http://schemas.openxmlformats.org/officeDocument/2006/relationships/image" Target="../media/image14.jpeg"/></Relationships>
</file>

<file path=ppt/diagrams/_rels/data8.xml.rels><?xml version="1.0" encoding="UTF-8" standalone="yes"?>
<Relationships xmlns="http://schemas.openxmlformats.org/package/2006/relationships"><Relationship Id="rId2" Type="http://schemas.microsoft.com/office/2007/relationships/hdphoto" Target="../media/hdphoto2.wdp"/><Relationship Id="rId1" Type="http://schemas.openxmlformats.org/officeDocument/2006/relationships/image" Target="../media/image14.jpe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g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image" Target="../media/image11.jpg"/><Relationship Id="rId6" Type="http://schemas.openxmlformats.org/officeDocument/2006/relationships/image" Target="../media/image15.jpg"/><Relationship Id="rId5" Type="http://schemas.microsoft.com/office/2007/relationships/hdphoto" Target="../media/hdphoto2.wdp"/><Relationship Id="rId4" Type="http://schemas.openxmlformats.org/officeDocument/2006/relationships/image" Target="../media/image14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g"/></Relationships>
</file>

<file path=ppt/diagrams/_rels/drawing7.xml.rels><?xml version="1.0" encoding="UTF-8" standalone="yes"?>
<Relationships xmlns="http://schemas.openxmlformats.org/package/2006/relationships"><Relationship Id="rId2" Type="http://schemas.microsoft.com/office/2007/relationships/hdphoto" Target="../media/hdphoto2.wdp"/><Relationship Id="rId1" Type="http://schemas.openxmlformats.org/officeDocument/2006/relationships/image" Target="../media/image14.jpeg"/></Relationships>
</file>

<file path=ppt/diagrams/_rels/drawing8.xml.rels><?xml version="1.0" encoding="UTF-8" standalone="yes"?>
<Relationships xmlns="http://schemas.openxmlformats.org/package/2006/relationships"><Relationship Id="rId2" Type="http://schemas.microsoft.com/office/2007/relationships/hdphoto" Target="../media/hdphoto2.wdp"/><Relationship Id="rId1" Type="http://schemas.openxmlformats.org/officeDocument/2006/relationships/image" Target="../media/image14.jpe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B5BEB2-6846-45F2-8CBF-2E8F35106CBE}" type="doc">
      <dgm:prSet loTypeId="urn:microsoft.com/office/officeart/2005/8/layout/hList7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8FD8806-CA4C-4B8F-AF6E-10E9440D6FE9}">
      <dgm:prSet/>
      <dgm:spPr>
        <a:gradFill rotWithShape="0">
          <a:gsLst>
            <a:gs pos="0">
              <a:schemeClr val="accent1">
                <a:hueOff val="0"/>
                <a:satOff val="0"/>
                <a:shade val="51000"/>
                <a:satMod val="130000"/>
                <a:lumMod val="10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mtClean="0"/>
            <a:t>Managing sensor data </a:t>
          </a:r>
          <a:endParaRPr lang="en-GB"/>
        </a:p>
      </dgm:t>
    </dgm:pt>
    <dgm:pt modelId="{74CBAF7D-B73B-449D-B49E-8700D2FD57FF}" type="parTrans" cxnId="{B54A865D-C39C-4BA5-A1F5-BCB9BD4B93C3}">
      <dgm:prSet/>
      <dgm:spPr/>
      <dgm:t>
        <a:bodyPr/>
        <a:lstStyle/>
        <a:p>
          <a:endParaRPr lang="en-GB"/>
        </a:p>
      </dgm:t>
    </dgm:pt>
    <dgm:pt modelId="{758E1D36-3A30-4612-AB66-CB970F779C5A}" type="sibTrans" cxnId="{B54A865D-C39C-4BA5-A1F5-BCB9BD4B93C3}">
      <dgm:prSet/>
      <dgm:spPr/>
      <dgm:t>
        <a:bodyPr/>
        <a:lstStyle/>
        <a:p>
          <a:endParaRPr lang="en-GB"/>
        </a:p>
      </dgm:t>
    </dgm:pt>
    <dgm:pt modelId="{58D4C433-198F-46F2-8AA5-ADBCF38534D0}">
      <dgm:prSet/>
      <dgm:spPr>
        <a:gradFill rotWithShape="0">
          <a:gsLst>
            <a:gs pos="0">
              <a:schemeClr val="accent1">
                <a:hueOff val="0"/>
                <a:satOff val="0"/>
                <a:shade val="51000"/>
                <a:satMod val="130000"/>
                <a:lumMod val="10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mtClean="0"/>
            <a:t>Managing anonymized data</a:t>
          </a:r>
          <a:endParaRPr lang="en-GB"/>
        </a:p>
      </dgm:t>
    </dgm:pt>
    <dgm:pt modelId="{91DCA9A0-3B66-4CE8-9FD5-EE5892065172}" type="parTrans" cxnId="{D0C02291-FA95-43DD-AA0E-FDFF51125E6A}">
      <dgm:prSet/>
      <dgm:spPr/>
      <dgm:t>
        <a:bodyPr/>
        <a:lstStyle/>
        <a:p>
          <a:endParaRPr lang="en-GB"/>
        </a:p>
      </dgm:t>
    </dgm:pt>
    <dgm:pt modelId="{D67C005D-EAA3-4042-B30D-8BFEBCDAE84B}" type="sibTrans" cxnId="{D0C02291-FA95-43DD-AA0E-FDFF51125E6A}">
      <dgm:prSet/>
      <dgm:spPr/>
      <dgm:t>
        <a:bodyPr/>
        <a:lstStyle/>
        <a:p>
          <a:endParaRPr lang="en-GB"/>
        </a:p>
      </dgm:t>
    </dgm:pt>
    <dgm:pt modelId="{B1EB9424-14C6-45D8-90FA-4B1F645D01EF}">
      <dgm:prSet/>
      <dgm:spPr>
        <a:gradFill rotWithShape="0">
          <a:gsLst>
            <a:gs pos="0">
              <a:schemeClr val="accent1">
                <a:hueOff val="0"/>
                <a:satOff val="0"/>
                <a:shade val="51000"/>
                <a:satMod val="130000"/>
                <a:lumMod val="10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mtClean="0"/>
            <a:t>Information extraction</a:t>
          </a:r>
          <a:endParaRPr lang="en-GB"/>
        </a:p>
      </dgm:t>
    </dgm:pt>
    <dgm:pt modelId="{41AD6AA8-F2DF-44EA-A2D2-F74942D56A2E}" type="parTrans" cxnId="{4245388E-8CD3-49A2-AB7E-97D0C6D74B27}">
      <dgm:prSet/>
      <dgm:spPr/>
      <dgm:t>
        <a:bodyPr/>
        <a:lstStyle/>
        <a:p>
          <a:endParaRPr lang="en-GB"/>
        </a:p>
      </dgm:t>
    </dgm:pt>
    <dgm:pt modelId="{971CCA7C-C29A-4058-82C7-0EF004CB3996}" type="sibTrans" cxnId="{4245388E-8CD3-49A2-AB7E-97D0C6D74B27}">
      <dgm:prSet/>
      <dgm:spPr/>
      <dgm:t>
        <a:bodyPr/>
        <a:lstStyle/>
        <a:p>
          <a:endParaRPr lang="en-GB"/>
        </a:p>
      </dgm:t>
    </dgm:pt>
    <dgm:pt modelId="{FFEA7F80-A8CB-4D94-B7C8-38567CF59FCB}">
      <dgm:prSet/>
      <dgm:spPr>
        <a:gradFill rotWithShape="0">
          <a:gsLst>
            <a:gs pos="0">
              <a:schemeClr val="accent1">
                <a:hueOff val="0"/>
                <a:satOff val="0"/>
                <a:shade val="51000"/>
                <a:satMod val="130000"/>
                <a:lumMod val="10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mtClean="0"/>
            <a:t>Information integration</a:t>
          </a:r>
          <a:endParaRPr lang="en-GB"/>
        </a:p>
      </dgm:t>
    </dgm:pt>
    <dgm:pt modelId="{9F82FE08-483F-4D31-9FF2-4F213A5C0CC0}" type="parTrans" cxnId="{9620B198-4986-4ECB-BE2D-D20E1E463B54}">
      <dgm:prSet/>
      <dgm:spPr/>
      <dgm:t>
        <a:bodyPr/>
        <a:lstStyle/>
        <a:p>
          <a:endParaRPr lang="en-GB"/>
        </a:p>
      </dgm:t>
    </dgm:pt>
    <dgm:pt modelId="{6404E375-27DA-42F6-A3B1-4F14B1C4D133}" type="sibTrans" cxnId="{9620B198-4986-4ECB-BE2D-D20E1E463B54}">
      <dgm:prSet/>
      <dgm:spPr/>
      <dgm:t>
        <a:bodyPr/>
        <a:lstStyle/>
        <a:p>
          <a:endParaRPr lang="en-GB"/>
        </a:p>
      </dgm:t>
    </dgm:pt>
    <dgm:pt modelId="{AC8C6A65-4B10-40FC-8508-9378062D6623}">
      <dgm:prSet/>
      <dgm:spPr>
        <a:gradFill rotWithShape="0">
          <a:gsLst>
            <a:gs pos="0">
              <a:schemeClr val="accent1">
                <a:hueOff val="0"/>
                <a:satOff val="0"/>
                <a:shade val="51000"/>
                <a:satMod val="130000"/>
                <a:lumMod val="10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mtClean="0"/>
            <a:t>(Approximate) Query Processing</a:t>
          </a:r>
          <a:endParaRPr lang="en-GB"/>
        </a:p>
      </dgm:t>
    </dgm:pt>
    <dgm:pt modelId="{85EAFA7A-1F3A-45C4-B275-226FE70C5847}" type="parTrans" cxnId="{BDADF8E7-2D31-4E45-B734-342F909349E4}">
      <dgm:prSet/>
      <dgm:spPr/>
      <dgm:t>
        <a:bodyPr/>
        <a:lstStyle/>
        <a:p>
          <a:endParaRPr lang="en-GB"/>
        </a:p>
      </dgm:t>
    </dgm:pt>
    <dgm:pt modelId="{FE1FCB69-8295-4D49-A411-1B0A44E725FC}" type="sibTrans" cxnId="{BDADF8E7-2D31-4E45-B734-342F909349E4}">
      <dgm:prSet/>
      <dgm:spPr/>
      <dgm:t>
        <a:bodyPr/>
        <a:lstStyle/>
        <a:p>
          <a:endParaRPr lang="en-GB"/>
        </a:p>
      </dgm:t>
    </dgm:pt>
    <dgm:pt modelId="{A6045C8F-6328-4CBD-B6B8-04E88FA7C4FF}" type="pres">
      <dgm:prSet presAssocID="{B2B5BEB2-6846-45F2-8CBF-2E8F35106CB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E1C45BF-3678-48FA-BBC3-13911E4C282B}" type="pres">
      <dgm:prSet presAssocID="{B2B5BEB2-6846-45F2-8CBF-2E8F35106CBE}" presName="fgShape" presStyleLbl="fgShp" presStyleIdx="0" presStyleCnt="1" custScaleY="286667" custLinFactNeighborX="-284" custLinFactNeighborY="10000"/>
      <dgm:spPr/>
    </dgm:pt>
    <dgm:pt modelId="{D7D2265F-00E8-4425-8031-C778D977CEBC}" type="pres">
      <dgm:prSet presAssocID="{B2B5BEB2-6846-45F2-8CBF-2E8F35106CBE}" presName="linComp" presStyleCnt="0"/>
      <dgm:spPr/>
    </dgm:pt>
    <dgm:pt modelId="{5EBBC8F0-8C80-4D2D-BADB-77BBD85A30BF}" type="pres">
      <dgm:prSet presAssocID="{B8FD8806-CA4C-4B8F-AF6E-10E9440D6FE9}" presName="compNode" presStyleCnt="0"/>
      <dgm:spPr/>
    </dgm:pt>
    <dgm:pt modelId="{9EC46B2E-DD7B-46E4-8CF8-95F17C3611EA}" type="pres">
      <dgm:prSet presAssocID="{B8FD8806-CA4C-4B8F-AF6E-10E9440D6FE9}" presName="bkgdShape" presStyleLbl="node1" presStyleIdx="0" presStyleCnt="5"/>
      <dgm:spPr/>
      <dgm:t>
        <a:bodyPr/>
        <a:lstStyle/>
        <a:p>
          <a:endParaRPr lang="en-GB"/>
        </a:p>
      </dgm:t>
    </dgm:pt>
    <dgm:pt modelId="{6E84A263-C536-4A1E-AF48-7F834F7A523B}" type="pres">
      <dgm:prSet presAssocID="{B8FD8806-CA4C-4B8F-AF6E-10E9440D6FE9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1BECBD8-BBD9-4073-B1E2-C753B2327285}" type="pres">
      <dgm:prSet presAssocID="{B8FD8806-CA4C-4B8F-AF6E-10E9440D6FE9}" presName="invisiNode" presStyleLbl="node1" presStyleIdx="0" presStyleCnt="5"/>
      <dgm:spPr/>
    </dgm:pt>
    <dgm:pt modelId="{97332EA9-9642-451A-9BE2-DC5F7053ED4D}" type="pres">
      <dgm:prSet presAssocID="{B8FD8806-CA4C-4B8F-AF6E-10E9440D6FE9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</dgm:spPr>
      <dgm:t>
        <a:bodyPr/>
        <a:lstStyle/>
        <a:p>
          <a:endParaRPr lang="en-GB"/>
        </a:p>
      </dgm:t>
    </dgm:pt>
    <dgm:pt modelId="{A2F2E3B9-AF34-4DF4-9CBB-277B21FC405D}" type="pres">
      <dgm:prSet presAssocID="{758E1D36-3A30-4612-AB66-CB970F779C5A}" presName="sibTrans" presStyleLbl="sibTrans2D1" presStyleIdx="0" presStyleCnt="0"/>
      <dgm:spPr/>
      <dgm:t>
        <a:bodyPr/>
        <a:lstStyle/>
        <a:p>
          <a:endParaRPr lang="en-GB"/>
        </a:p>
      </dgm:t>
    </dgm:pt>
    <dgm:pt modelId="{686F9C05-3745-4763-903A-F21F7E6B810E}" type="pres">
      <dgm:prSet presAssocID="{58D4C433-198F-46F2-8AA5-ADBCF38534D0}" presName="compNode" presStyleCnt="0"/>
      <dgm:spPr/>
    </dgm:pt>
    <dgm:pt modelId="{193CE031-FC82-4160-8706-844C99F4E8B1}" type="pres">
      <dgm:prSet presAssocID="{58D4C433-198F-46F2-8AA5-ADBCF38534D0}" presName="bkgdShape" presStyleLbl="node1" presStyleIdx="1" presStyleCnt="5"/>
      <dgm:spPr/>
      <dgm:t>
        <a:bodyPr/>
        <a:lstStyle/>
        <a:p>
          <a:endParaRPr lang="en-GB"/>
        </a:p>
      </dgm:t>
    </dgm:pt>
    <dgm:pt modelId="{5198A15B-82A6-49B8-9AD2-BCAB77BE45D8}" type="pres">
      <dgm:prSet presAssocID="{58D4C433-198F-46F2-8AA5-ADBCF38534D0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75ED23B-3D6F-4EEB-A67B-24BE85BB46D3}" type="pres">
      <dgm:prSet presAssocID="{58D4C433-198F-46F2-8AA5-ADBCF38534D0}" presName="invisiNode" presStyleLbl="node1" presStyleIdx="1" presStyleCnt="5"/>
      <dgm:spPr/>
    </dgm:pt>
    <dgm:pt modelId="{50945054-AACE-4E59-B14D-E49DBBDD0398}" type="pres">
      <dgm:prSet presAssocID="{58D4C433-198F-46F2-8AA5-ADBCF38534D0}" presName="imagNode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</dgm:pt>
    <dgm:pt modelId="{9D9F1350-269E-4179-94BD-84E7B968AC9C}" type="pres">
      <dgm:prSet presAssocID="{D67C005D-EAA3-4042-B30D-8BFEBCDAE84B}" presName="sibTrans" presStyleLbl="sibTrans2D1" presStyleIdx="0" presStyleCnt="0"/>
      <dgm:spPr/>
      <dgm:t>
        <a:bodyPr/>
        <a:lstStyle/>
        <a:p>
          <a:endParaRPr lang="en-GB"/>
        </a:p>
      </dgm:t>
    </dgm:pt>
    <dgm:pt modelId="{032FD762-56F5-484A-AD0B-3E04F473E579}" type="pres">
      <dgm:prSet presAssocID="{B1EB9424-14C6-45D8-90FA-4B1F645D01EF}" presName="compNode" presStyleCnt="0"/>
      <dgm:spPr/>
    </dgm:pt>
    <dgm:pt modelId="{22120468-0414-4AE3-AF65-55FB289FF8D8}" type="pres">
      <dgm:prSet presAssocID="{B1EB9424-14C6-45D8-90FA-4B1F645D01EF}" presName="bkgdShape" presStyleLbl="node1" presStyleIdx="2" presStyleCnt="5"/>
      <dgm:spPr/>
      <dgm:t>
        <a:bodyPr/>
        <a:lstStyle/>
        <a:p>
          <a:endParaRPr lang="en-GB"/>
        </a:p>
      </dgm:t>
    </dgm:pt>
    <dgm:pt modelId="{37519983-7A89-486E-A7CD-BCC3B262CA15}" type="pres">
      <dgm:prSet presAssocID="{B1EB9424-14C6-45D8-90FA-4B1F645D01EF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C6C4EFA-F8FE-470E-A4F2-5C86A1736EDB}" type="pres">
      <dgm:prSet presAssocID="{B1EB9424-14C6-45D8-90FA-4B1F645D01EF}" presName="invisiNode" presStyleLbl="node1" presStyleIdx="2" presStyleCnt="5"/>
      <dgm:spPr/>
    </dgm:pt>
    <dgm:pt modelId="{13C786C2-497B-4256-8099-AB02FED6709B}" type="pres">
      <dgm:prSet presAssocID="{B1EB9424-14C6-45D8-90FA-4B1F645D01EF}" presName="imagNode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09FDC13C-B081-4A46-945D-4C854A9A01B1}" type="pres">
      <dgm:prSet presAssocID="{971CCA7C-C29A-4058-82C7-0EF004CB3996}" presName="sibTrans" presStyleLbl="sibTrans2D1" presStyleIdx="0" presStyleCnt="0"/>
      <dgm:spPr/>
      <dgm:t>
        <a:bodyPr/>
        <a:lstStyle/>
        <a:p>
          <a:endParaRPr lang="en-GB"/>
        </a:p>
      </dgm:t>
    </dgm:pt>
    <dgm:pt modelId="{B405F94A-AAE8-4B91-8EC6-16CFA2EC61F9}" type="pres">
      <dgm:prSet presAssocID="{FFEA7F80-A8CB-4D94-B7C8-38567CF59FCB}" presName="compNode" presStyleCnt="0"/>
      <dgm:spPr/>
    </dgm:pt>
    <dgm:pt modelId="{FA368B7E-765C-490B-B263-C8FD3CDBEC93}" type="pres">
      <dgm:prSet presAssocID="{FFEA7F80-A8CB-4D94-B7C8-38567CF59FCB}" presName="bkgdShape" presStyleLbl="node1" presStyleIdx="3" presStyleCnt="5"/>
      <dgm:spPr/>
      <dgm:t>
        <a:bodyPr/>
        <a:lstStyle/>
        <a:p>
          <a:endParaRPr lang="en-GB"/>
        </a:p>
      </dgm:t>
    </dgm:pt>
    <dgm:pt modelId="{BC621F25-F2D5-4FF8-B61F-5ADCABC23A80}" type="pres">
      <dgm:prSet presAssocID="{FFEA7F80-A8CB-4D94-B7C8-38567CF59FCB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18287D8-37F5-4B58-B9BA-15FA533F8C57}" type="pres">
      <dgm:prSet presAssocID="{FFEA7F80-A8CB-4D94-B7C8-38567CF59FCB}" presName="invisiNode" presStyleLbl="node1" presStyleIdx="3" presStyleCnt="5"/>
      <dgm:spPr/>
    </dgm:pt>
    <dgm:pt modelId="{64ACD3B4-F1FF-4BCB-B286-7EC00CFF43F3}" type="pres">
      <dgm:prSet presAssocID="{FFEA7F80-A8CB-4D94-B7C8-38567CF59FCB}" presName="imagNode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65E2C705-FB01-44E1-9A2F-A95018BBAE63}" type="pres">
      <dgm:prSet presAssocID="{6404E375-27DA-42F6-A3B1-4F14B1C4D133}" presName="sibTrans" presStyleLbl="sibTrans2D1" presStyleIdx="0" presStyleCnt="0"/>
      <dgm:spPr/>
      <dgm:t>
        <a:bodyPr/>
        <a:lstStyle/>
        <a:p>
          <a:endParaRPr lang="en-GB"/>
        </a:p>
      </dgm:t>
    </dgm:pt>
    <dgm:pt modelId="{FA5D7E87-61A7-4980-AA72-13C91988051C}" type="pres">
      <dgm:prSet presAssocID="{AC8C6A65-4B10-40FC-8508-9378062D6623}" presName="compNode" presStyleCnt="0"/>
      <dgm:spPr/>
    </dgm:pt>
    <dgm:pt modelId="{94BFCDB3-FBCD-454B-A95A-FEBC685269FF}" type="pres">
      <dgm:prSet presAssocID="{AC8C6A65-4B10-40FC-8508-9378062D6623}" presName="bkgdShape" presStyleLbl="node1" presStyleIdx="4" presStyleCnt="5"/>
      <dgm:spPr/>
      <dgm:t>
        <a:bodyPr/>
        <a:lstStyle/>
        <a:p>
          <a:endParaRPr lang="en-GB"/>
        </a:p>
      </dgm:t>
    </dgm:pt>
    <dgm:pt modelId="{DFAF6E49-9878-4CD8-944C-C27E412F0C47}" type="pres">
      <dgm:prSet presAssocID="{AC8C6A65-4B10-40FC-8508-9378062D6623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5CA66A-A53E-46D8-99F6-97A22ACB4630}" type="pres">
      <dgm:prSet presAssocID="{AC8C6A65-4B10-40FC-8508-9378062D6623}" presName="invisiNode" presStyleLbl="node1" presStyleIdx="4" presStyleCnt="5"/>
      <dgm:spPr/>
    </dgm:pt>
    <dgm:pt modelId="{3BF5EF9C-77C8-452E-A6C1-B67E3DFE0D88}" type="pres">
      <dgm:prSet presAssocID="{AC8C6A65-4B10-40FC-8508-9378062D6623}" presName="imagNode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</dgm:pt>
  </dgm:ptLst>
  <dgm:cxnLst>
    <dgm:cxn modelId="{CE62CB79-72A7-4A61-BE1F-FF1B63425204}" type="presOf" srcId="{758E1D36-3A30-4612-AB66-CB970F779C5A}" destId="{A2F2E3B9-AF34-4DF4-9CBB-277B21FC405D}" srcOrd="0" destOrd="0" presId="urn:microsoft.com/office/officeart/2005/8/layout/hList7"/>
    <dgm:cxn modelId="{35CD95D1-67DB-49C0-B423-A0BDFD763D56}" type="presOf" srcId="{B8FD8806-CA4C-4B8F-AF6E-10E9440D6FE9}" destId="{6E84A263-C536-4A1E-AF48-7F834F7A523B}" srcOrd="1" destOrd="0" presId="urn:microsoft.com/office/officeart/2005/8/layout/hList7"/>
    <dgm:cxn modelId="{BDADF8E7-2D31-4E45-B734-342F909349E4}" srcId="{B2B5BEB2-6846-45F2-8CBF-2E8F35106CBE}" destId="{AC8C6A65-4B10-40FC-8508-9378062D6623}" srcOrd="4" destOrd="0" parTransId="{85EAFA7A-1F3A-45C4-B275-226FE70C5847}" sibTransId="{FE1FCB69-8295-4D49-A411-1B0A44E725FC}"/>
    <dgm:cxn modelId="{1590CBD7-564A-44BC-A4A1-4942691D76B8}" type="presOf" srcId="{6404E375-27DA-42F6-A3B1-4F14B1C4D133}" destId="{65E2C705-FB01-44E1-9A2F-A95018BBAE63}" srcOrd="0" destOrd="0" presId="urn:microsoft.com/office/officeart/2005/8/layout/hList7"/>
    <dgm:cxn modelId="{5A001E6C-8630-42E5-A880-302F5A0C6B91}" type="presOf" srcId="{AC8C6A65-4B10-40FC-8508-9378062D6623}" destId="{DFAF6E49-9878-4CD8-944C-C27E412F0C47}" srcOrd="1" destOrd="0" presId="urn:microsoft.com/office/officeart/2005/8/layout/hList7"/>
    <dgm:cxn modelId="{9620B198-4986-4ECB-BE2D-D20E1E463B54}" srcId="{B2B5BEB2-6846-45F2-8CBF-2E8F35106CBE}" destId="{FFEA7F80-A8CB-4D94-B7C8-38567CF59FCB}" srcOrd="3" destOrd="0" parTransId="{9F82FE08-483F-4D31-9FF2-4F213A5C0CC0}" sibTransId="{6404E375-27DA-42F6-A3B1-4F14B1C4D133}"/>
    <dgm:cxn modelId="{10CC4A35-FB87-468F-A868-59061232AE3E}" type="presOf" srcId="{B1EB9424-14C6-45D8-90FA-4B1F645D01EF}" destId="{37519983-7A89-486E-A7CD-BCC3B262CA15}" srcOrd="1" destOrd="0" presId="urn:microsoft.com/office/officeart/2005/8/layout/hList7"/>
    <dgm:cxn modelId="{4FA68A11-CB73-40B3-AAF7-827802D7ACEB}" type="presOf" srcId="{AC8C6A65-4B10-40FC-8508-9378062D6623}" destId="{94BFCDB3-FBCD-454B-A95A-FEBC685269FF}" srcOrd="0" destOrd="0" presId="urn:microsoft.com/office/officeart/2005/8/layout/hList7"/>
    <dgm:cxn modelId="{6283E9C2-01EC-4F4B-91EC-2FDC3AA8EED5}" type="presOf" srcId="{971CCA7C-C29A-4058-82C7-0EF004CB3996}" destId="{09FDC13C-B081-4A46-945D-4C854A9A01B1}" srcOrd="0" destOrd="0" presId="urn:microsoft.com/office/officeart/2005/8/layout/hList7"/>
    <dgm:cxn modelId="{B54A865D-C39C-4BA5-A1F5-BCB9BD4B93C3}" srcId="{B2B5BEB2-6846-45F2-8CBF-2E8F35106CBE}" destId="{B8FD8806-CA4C-4B8F-AF6E-10E9440D6FE9}" srcOrd="0" destOrd="0" parTransId="{74CBAF7D-B73B-449D-B49E-8700D2FD57FF}" sibTransId="{758E1D36-3A30-4612-AB66-CB970F779C5A}"/>
    <dgm:cxn modelId="{A94854B3-A809-46D1-BB1F-970416062961}" type="presOf" srcId="{D67C005D-EAA3-4042-B30D-8BFEBCDAE84B}" destId="{9D9F1350-269E-4179-94BD-84E7B968AC9C}" srcOrd="0" destOrd="0" presId="urn:microsoft.com/office/officeart/2005/8/layout/hList7"/>
    <dgm:cxn modelId="{D8B67146-3871-4B20-B49F-C9046B3E6CF8}" type="presOf" srcId="{B2B5BEB2-6846-45F2-8CBF-2E8F35106CBE}" destId="{A6045C8F-6328-4CBD-B6B8-04E88FA7C4FF}" srcOrd="0" destOrd="0" presId="urn:microsoft.com/office/officeart/2005/8/layout/hList7"/>
    <dgm:cxn modelId="{B6290B23-0EA8-4C39-B439-C8EEA576549C}" type="presOf" srcId="{58D4C433-198F-46F2-8AA5-ADBCF38534D0}" destId="{193CE031-FC82-4160-8706-844C99F4E8B1}" srcOrd="0" destOrd="0" presId="urn:microsoft.com/office/officeart/2005/8/layout/hList7"/>
    <dgm:cxn modelId="{D70614B7-DCCA-4D12-AE5C-34C00DE73392}" type="presOf" srcId="{FFEA7F80-A8CB-4D94-B7C8-38567CF59FCB}" destId="{FA368B7E-765C-490B-B263-C8FD3CDBEC93}" srcOrd="0" destOrd="0" presId="urn:microsoft.com/office/officeart/2005/8/layout/hList7"/>
    <dgm:cxn modelId="{D0C02291-FA95-43DD-AA0E-FDFF51125E6A}" srcId="{B2B5BEB2-6846-45F2-8CBF-2E8F35106CBE}" destId="{58D4C433-198F-46F2-8AA5-ADBCF38534D0}" srcOrd="1" destOrd="0" parTransId="{91DCA9A0-3B66-4CE8-9FD5-EE5892065172}" sibTransId="{D67C005D-EAA3-4042-B30D-8BFEBCDAE84B}"/>
    <dgm:cxn modelId="{6C164BDE-6BFA-4FFA-854B-4E4DE8834E29}" type="presOf" srcId="{B8FD8806-CA4C-4B8F-AF6E-10E9440D6FE9}" destId="{9EC46B2E-DD7B-46E4-8CF8-95F17C3611EA}" srcOrd="0" destOrd="0" presId="urn:microsoft.com/office/officeart/2005/8/layout/hList7"/>
    <dgm:cxn modelId="{4245388E-8CD3-49A2-AB7E-97D0C6D74B27}" srcId="{B2B5BEB2-6846-45F2-8CBF-2E8F35106CBE}" destId="{B1EB9424-14C6-45D8-90FA-4B1F645D01EF}" srcOrd="2" destOrd="0" parTransId="{41AD6AA8-F2DF-44EA-A2D2-F74942D56A2E}" sibTransId="{971CCA7C-C29A-4058-82C7-0EF004CB3996}"/>
    <dgm:cxn modelId="{C1C4DD4D-EC70-4140-BE01-7F2385821B2E}" type="presOf" srcId="{FFEA7F80-A8CB-4D94-B7C8-38567CF59FCB}" destId="{BC621F25-F2D5-4FF8-B61F-5ADCABC23A80}" srcOrd="1" destOrd="0" presId="urn:microsoft.com/office/officeart/2005/8/layout/hList7"/>
    <dgm:cxn modelId="{76EC23EC-1C04-4633-9431-2F774DA75123}" type="presOf" srcId="{B1EB9424-14C6-45D8-90FA-4B1F645D01EF}" destId="{22120468-0414-4AE3-AF65-55FB289FF8D8}" srcOrd="0" destOrd="0" presId="urn:microsoft.com/office/officeart/2005/8/layout/hList7"/>
    <dgm:cxn modelId="{7E878AC0-BAE5-464F-937C-983F7E94B04B}" type="presOf" srcId="{58D4C433-198F-46F2-8AA5-ADBCF38534D0}" destId="{5198A15B-82A6-49B8-9AD2-BCAB77BE45D8}" srcOrd="1" destOrd="0" presId="urn:microsoft.com/office/officeart/2005/8/layout/hList7"/>
    <dgm:cxn modelId="{47DF4487-395B-45A8-A80A-9502D6B1E6DC}" type="presParOf" srcId="{A6045C8F-6328-4CBD-B6B8-04E88FA7C4FF}" destId="{0E1C45BF-3678-48FA-BBC3-13911E4C282B}" srcOrd="0" destOrd="0" presId="urn:microsoft.com/office/officeart/2005/8/layout/hList7"/>
    <dgm:cxn modelId="{3F3F92B2-CA46-4297-9449-1ECEBB00C764}" type="presParOf" srcId="{A6045C8F-6328-4CBD-B6B8-04E88FA7C4FF}" destId="{D7D2265F-00E8-4425-8031-C778D977CEBC}" srcOrd="1" destOrd="0" presId="urn:microsoft.com/office/officeart/2005/8/layout/hList7"/>
    <dgm:cxn modelId="{661E0BB7-9883-4086-A20A-C75DBD1681F5}" type="presParOf" srcId="{D7D2265F-00E8-4425-8031-C778D977CEBC}" destId="{5EBBC8F0-8C80-4D2D-BADB-77BBD85A30BF}" srcOrd="0" destOrd="0" presId="urn:microsoft.com/office/officeart/2005/8/layout/hList7"/>
    <dgm:cxn modelId="{AE95817C-1EB9-4588-9B65-34354CE63DB0}" type="presParOf" srcId="{5EBBC8F0-8C80-4D2D-BADB-77BBD85A30BF}" destId="{9EC46B2E-DD7B-46E4-8CF8-95F17C3611EA}" srcOrd="0" destOrd="0" presId="urn:microsoft.com/office/officeart/2005/8/layout/hList7"/>
    <dgm:cxn modelId="{1359BA06-B165-4262-B7F8-3025A1AE5488}" type="presParOf" srcId="{5EBBC8F0-8C80-4D2D-BADB-77BBD85A30BF}" destId="{6E84A263-C536-4A1E-AF48-7F834F7A523B}" srcOrd="1" destOrd="0" presId="urn:microsoft.com/office/officeart/2005/8/layout/hList7"/>
    <dgm:cxn modelId="{9F516FB2-F038-4DF9-8822-6D73945F4998}" type="presParOf" srcId="{5EBBC8F0-8C80-4D2D-BADB-77BBD85A30BF}" destId="{B1BECBD8-BBD9-4073-B1E2-C753B2327285}" srcOrd="2" destOrd="0" presId="urn:microsoft.com/office/officeart/2005/8/layout/hList7"/>
    <dgm:cxn modelId="{2B7287E9-8AAC-4569-A2DA-F8409BDD531A}" type="presParOf" srcId="{5EBBC8F0-8C80-4D2D-BADB-77BBD85A30BF}" destId="{97332EA9-9642-451A-9BE2-DC5F7053ED4D}" srcOrd="3" destOrd="0" presId="urn:microsoft.com/office/officeart/2005/8/layout/hList7"/>
    <dgm:cxn modelId="{0EF125E1-AC29-412D-B5C2-BD4E4C77D869}" type="presParOf" srcId="{D7D2265F-00E8-4425-8031-C778D977CEBC}" destId="{A2F2E3B9-AF34-4DF4-9CBB-277B21FC405D}" srcOrd="1" destOrd="0" presId="urn:microsoft.com/office/officeart/2005/8/layout/hList7"/>
    <dgm:cxn modelId="{05210B46-03F4-4682-9C09-1261FAEE46FA}" type="presParOf" srcId="{D7D2265F-00E8-4425-8031-C778D977CEBC}" destId="{686F9C05-3745-4763-903A-F21F7E6B810E}" srcOrd="2" destOrd="0" presId="urn:microsoft.com/office/officeart/2005/8/layout/hList7"/>
    <dgm:cxn modelId="{798F4420-176F-46C6-8843-F70C0E01F011}" type="presParOf" srcId="{686F9C05-3745-4763-903A-F21F7E6B810E}" destId="{193CE031-FC82-4160-8706-844C99F4E8B1}" srcOrd="0" destOrd="0" presId="urn:microsoft.com/office/officeart/2005/8/layout/hList7"/>
    <dgm:cxn modelId="{296A6A03-E5D7-49E9-A908-1873B985B45A}" type="presParOf" srcId="{686F9C05-3745-4763-903A-F21F7E6B810E}" destId="{5198A15B-82A6-49B8-9AD2-BCAB77BE45D8}" srcOrd="1" destOrd="0" presId="urn:microsoft.com/office/officeart/2005/8/layout/hList7"/>
    <dgm:cxn modelId="{CF8ADBEF-6055-4FB1-8C3F-3F5AE156618F}" type="presParOf" srcId="{686F9C05-3745-4763-903A-F21F7E6B810E}" destId="{875ED23B-3D6F-4EEB-A67B-24BE85BB46D3}" srcOrd="2" destOrd="0" presId="urn:microsoft.com/office/officeart/2005/8/layout/hList7"/>
    <dgm:cxn modelId="{F55FF9E9-29E3-41C2-BB9D-067C0912CF1E}" type="presParOf" srcId="{686F9C05-3745-4763-903A-F21F7E6B810E}" destId="{50945054-AACE-4E59-B14D-E49DBBDD0398}" srcOrd="3" destOrd="0" presId="urn:microsoft.com/office/officeart/2005/8/layout/hList7"/>
    <dgm:cxn modelId="{9D12523A-C39D-4185-845A-53B39FF2BE20}" type="presParOf" srcId="{D7D2265F-00E8-4425-8031-C778D977CEBC}" destId="{9D9F1350-269E-4179-94BD-84E7B968AC9C}" srcOrd="3" destOrd="0" presId="urn:microsoft.com/office/officeart/2005/8/layout/hList7"/>
    <dgm:cxn modelId="{10CFD7FE-D335-4230-9380-2E8CC81CB689}" type="presParOf" srcId="{D7D2265F-00E8-4425-8031-C778D977CEBC}" destId="{032FD762-56F5-484A-AD0B-3E04F473E579}" srcOrd="4" destOrd="0" presId="urn:microsoft.com/office/officeart/2005/8/layout/hList7"/>
    <dgm:cxn modelId="{45ECA1CF-7F87-47E7-8D28-FF4CF36055AC}" type="presParOf" srcId="{032FD762-56F5-484A-AD0B-3E04F473E579}" destId="{22120468-0414-4AE3-AF65-55FB289FF8D8}" srcOrd="0" destOrd="0" presId="urn:microsoft.com/office/officeart/2005/8/layout/hList7"/>
    <dgm:cxn modelId="{10D0AF3E-6250-4B1B-9EF4-59F8CF887D1F}" type="presParOf" srcId="{032FD762-56F5-484A-AD0B-3E04F473E579}" destId="{37519983-7A89-486E-A7CD-BCC3B262CA15}" srcOrd="1" destOrd="0" presId="urn:microsoft.com/office/officeart/2005/8/layout/hList7"/>
    <dgm:cxn modelId="{0BEBBE46-474E-490A-A511-2A66AE165634}" type="presParOf" srcId="{032FD762-56F5-484A-AD0B-3E04F473E579}" destId="{0C6C4EFA-F8FE-470E-A4F2-5C86A1736EDB}" srcOrd="2" destOrd="0" presId="urn:microsoft.com/office/officeart/2005/8/layout/hList7"/>
    <dgm:cxn modelId="{1D3C416B-AC2D-4A88-8D60-71A8A140788D}" type="presParOf" srcId="{032FD762-56F5-484A-AD0B-3E04F473E579}" destId="{13C786C2-497B-4256-8099-AB02FED6709B}" srcOrd="3" destOrd="0" presId="urn:microsoft.com/office/officeart/2005/8/layout/hList7"/>
    <dgm:cxn modelId="{CE7C7381-BB13-4E74-9784-B27F12C84C6E}" type="presParOf" srcId="{D7D2265F-00E8-4425-8031-C778D977CEBC}" destId="{09FDC13C-B081-4A46-945D-4C854A9A01B1}" srcOrd="5" destOrd="0" presId="urn:microsoft.com/office/officeart/2005/8/layout/hList7"/>
    <dgm:cxn modelId="{651C477F-9EA9-48FC-8D37-76B9AC0050CD}" type="presParOf" srcId="{D7D2265F-00E8-4425-8031-C778D977CEBC}" destId="{B405F94A-AAE8-4B91-8EC6-16CFA2EC61F9}" srcOrd="6" destOrd="0" presId="urn:microsoft.com/office/officeart/2005/8/layout/hList7"/>
    <dgm:cxn modelId="{61395CCB-6977-4412-A553-4F6754274DAC}" type="presParOf" srcId="{B405F94A-AAE8-4B91-8EC6-16CFA2EC61F9}" destId="{FA368B7E-765C-490B-B263-C8FD3CDBEC93}" srcOrd="0" destOrd="0" presId="urn:microsoft.com/office/officeart/2005/8/layout/hList7"/>
    <dgm:cxn modelId="{BA321F7B-E851-45D8-A41C-F2C5B5504F77}" type="presParOf" srcId="{B405F94A-AAE8-4B91-8EC6-16CFA2EC61F9}" destId="{BC621F25-F2D5-4FF8-B61F-5ADCABC23A80}" srcOrd="1" destOrd="0" presId="urn:microsoft.com/office/officeart/2005/8/layout/hList7"/>
    <dgm:cxn modelId="{346CDFFA-F82F-4B7F-9C4E-1529B9B13419}" type="presParOf" srcId="{B405F94A-AAE8-4B91-8EC6-16CFA2EC61F9}" destId="{518287D8-37F5-4B58-B9BA-15FA533F8C57}" srcOrd="2" destOrd="0" presId="urn:microsoft.com/office/officeart/2005/8/layout/hList7"/>
    <dgm:cxn modelId="{FD04C7D8-3B0D-4C4A-AB76-448718CB8BFA}" type="presParOf" srcId="{B405F94A-AAE8-4B91-8EC6-16CFA2EC61F9}" destId="{64ACD3B4-F1FF-4BCB-B286-7EC00CFF43F3}" srcOrd="3" destOrd="0" presId="urn:microsoft.com/office/officeart/2005/8/layout/hList7"/>
    <dgm:cxn modelId="{B1904FB7-5AA1-4973-94C5-D22A2DD97022}" type="presParOf" srcId="{D7D2265F-00E8-4425-8031-C778D977CEBC}" destId="{65E2C705-FB01-44E1-9A2F-A95018BBAE63}" srcOrd="7" destOrd="0" presId="urn:microsoft.com/office/officeart/2005/8/layout/hList7"/>
    <dgm:cxn modelId="{7E677B7F-A0C5-4A4B-A25B-D5152601AEFF}" type="presParOf" srcId="{D7D2265F-00E8-4425-8031-C778D977CEBC}" destId="{FA5D7E87-61A7-4980-AA72-13C91988051C}" srcOrd="8" destOrd="0" presId="urn:microsoft.com/office/officeart/2005/8/layout/hList7"/>
    <dgm:cxn modelId="{966B5CFA-ED70-46D8-9985-478C53A7AED9}" type="presParOf" srcId="{FA5D7E87-61A7-4980-AA72-13C91988051C}" destId="{94BFCDB3-FBCD-454B-A95A-FEBC685269FF}" srcOrd="0" destOrd="0" presId="urn:microsoft.com/office/officeart/2005/8/layout/hList7"/>
    <dgm:cxn modelId="{FC444B1B-C531-4571-860B-6B97061A50FD}" type="presParOf" srcId="{FA5D7E87-61A7-4980-AA72-13C91988051C}" destId="{DFAF6E49-9878-4CD8-944C-C27E412F0C47}" srcOrd="1" destOrd="0" presId="urn:microsoft.com/office/officeart/2005/8/layout/hList7"/>
    <dgm:cxn modelId="{955CF292-3BF3-42B0-AA35-934A8AC357B6}" type="presParOf" srcId="{FA5D7E87-61A7-4980-AA72-13C91988051C}" destId="{5E5CA66A-A53E-46D8-99F6-97A22ACB4630}" srcOrd="2" destOrd="0" presId="urn:microsoft.com/office/officeart/2005/8/layout/hList7"/>
    <dgm:cxn modelId="{4EDF26B6-DCA6-4339-AF6E-17B11494415C}" type="presParOf" srcId="{FA5D7E87-61A7-4980-AA72-13C91988051C}" destId="{3BF5EF9C-77C8-452E-A6C1-B67E3DFE0D88}" srcOrd="3" destOrd="0" presId="urn:microsoft.com/office/officeart/2005/8/layout/hList7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AD8AF1-FB8E-4792-A304-A72CE6F8C8BF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C17318A-02E3-4847-9344-CB7B1B92EF90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800" dirty="0" smtClean="0"/>
            <a:t>Retrieval &amp; Discovery</a:t>
          </a:r>
          <a:endParaRPr lang="en-GB" sz="2800" dirty="0"/>
        </a:p>
      </dgm:t>
    </dgm:pt>
    <dgm:pt modelId="{F547517D-D615-4F64-A8A0-FE5B9F0923B6}" type="parTrans" cxnId="{CC65C659-B56A-469E-BEF9-AB9E410D68BA}">
      <dgm:prSet/>
      <dgm:spPr/>
      <dgm:t>
        <a:bodyPr/>
        <a:lstStyle/>
        <a:p>
          <a:endParaRPr lang="en-GB"/>
        </a:p>
      </dgm:t>
    </dgm:pt>
    <dgm:pt modelId="{10940135-EAD2-4144-9DDE-759BFD14D68E}" type="sibTrans" cxnId="{CC65C659-B56A-469E-BEF9-AB9E410D68BA}">
      <dgm:prSet/>
      <dgm:spPr/>
      <dgm:t>
        <a:bodyPr/>
        <a:lstStyle/>
        <a:p>
          <a:endParaRPr lang="en-GB"/>
        </a:p>
      </dgm:t>
    </dgm:pt>
    <dgm:pt modelId="{3D76FCE4-66E6-4E16-95EE-4F12BE1A00E6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000" dirty="0" smtClean="0"/>
            <a:t>Search and rank knowledge</a:t>
          </a:r>
          <a:endParaRPr lang="en-GB" sz="2000" dirty="0"/>
        </a:p>
      </dgm:t>
    </dgm:pt>
    <dgm:pt modelId="{AFFC2E74-4D67-486C-83AE-293BCB1ADB38}" type="parTrans" cxnId="{7C608F66-1D69-4F9F-B0C2-DBBEE34DAF30}">
      <dgm:prSet/>
      <dgm:spPr/>
      <dgm:t>
        <a:bodyPr/>
        <a:lstStyle/>
        <a:p>
          <a:endParaRPr lang="en-GB"/>
        </a:p>
      </dgm:t>
    </dgm:pt>
    <dgm:pt modelId="{00475029-F412-436D-9359-92B618C8E63F}" type="sibTrans" cxnId="{7C608F66-1D69-4F9F-B0C2-DBBEE34DAF30}">
      <dgm:prSet/>
      <dgm:spPr/>
      <dgm:t>
        <a:bodyPr/>
        <a:lstStyle/>
        <a:p>
          <a:endParaRPr lang="en-GB"/>
        </a:p>
      </dgm:t>
    </dgm:pt>
    <dgm:pt modelId="{67C13777-011F-470A-BE29-B2F17823D0F5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000" dirty="0" smtClean="0"/>
            <a:t>In probabilistic setting, ranking is the only meaningful search semantics (</a:t>
          </a:r>
          <a:r>
            <a:rPr lang="en-GB" sz="2000" dirty="0" err="1" smtClean="0"/>
            <a:t>Ré</a:t>
          </a:r>
          <a:r>
            <a:rPr lang="en-GB" sz="2000" dirty="0" smtClean="0"/>
            <a:t>, </a:t>
          </a:r>
          <a:r>
            <a:rPr lang="en-GB" sz="2000" dirty="0" err="1" smtClean="0"/>
            <a:t>Dalvi</a:t>
          </a:r>
          <a:r>
            <a:rPr lang="en-GB" sz="2000" dirty="0" smtClean="0"/>
            <a:t>, </a:t>
          </a:r>
          <a:r>
            <a:rPr lang="en-GB" sz="2000" dirty="0" err="1" smtClean="0"/>
            <a:t>Suciu</a:t>
          </a:r>
          <a:r>
            <a:rPr lang="en-GB" sz="2000" dirty="0" smtClean="0"/>
            <a:t>: VLDB’07, </a:t>
          </a:r>
          <a:r>
            <a:rPr lang="en-GB" sz="2000" dirty="0" err="1" smtClean="0"/>
            <a:t>Weikum</a:t>
          </a:r>
          <a:r>
            <a:rPr lang="en-GB" sz="2000" dirty="0" smtClean="0"/>
            <a:t> et al.: CACM’09).  </a:t>
          </a:r>
          <a:endParaRPr lang="en-GB" sz="2000" dirty="0"/>
        </a:p>
      </dgm:t>
    </dgm:pt>
    <dgm:pt modelId="{80DEC4B7-97FD-418D-BC1D-9F1C5BD97B32}" type="parTrans" cxnId="{567D2372-C077-450C-826A-041F7525C47F}">
      <dgm:prSet/>
      <dgm:spPr/>
      <dgm:t>
        <a:bodyPr/>
        <a:lstStyle/>
        <a:p>
          <a:endParaRPr lang="en-GB"/>
        </a:p>
      </dgm:t>
    </dgm:pt>
    <dgm:pt modelId="{4134D425-928B-4A33-983D-A943AA15089B}" type="sibTrans" cxnId="{567D2372-C077-450C-826A-041F7525C47F}">
      <dgm:prSet/>
      <dgm:spPr/>
      <dgm:t>
        <a:bodyPr/>
        <a:lstStyle/>
        <a:p>
          <a:endParaRPr lang="en-GB"/>
        </a:p>
      </dgm:t>
    </dgm:pt>
    <dgm:pt modelId="{0F31CB26-18C6-41B2-96A1-93C332709453}" type="pres">
      <dgm:prSet presAssocID="{32AD8AF1-FB8E-4792-A304-A72CE6F8C8B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92AF2C0-8E27-485F-BABF-4BDEFB3F7443}" type="pres">
      <dgm:prSet presAssocID="{7C17318A-02E3-4847-9344-CB7B1B92EF90}" presName="composite" presStyleCnt="0"/>
      <dgm:spPr/>
    </dgm:pt>
    <dgm:pt modelId="{E37910B8-BFEC-44F0-B017-581A5485BA61}" type="pres">
      <dgm:prSet presAssocID="{7C17318A-02E3-4847-9344-CB7B1B92EF90}" presName="imgShp" presStyleLbl="fgImgPlace1" presStyleIdx="0" presStyleCnt="1" custLinFactNeighborX="-224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0DB9C5A1-5D7D-47B8-ABF9-6E286B6A4507}" type="pres">
      <dgm:prSet presAssocID="{7C17318A-02E3-4847-9344-CB7B1B92EF90}" presName="txShp" presStyleLbl="node1" presStyleIdx="0" presStyleCnt="1" custScaleX="119267" custLinFactNeighborX="303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67D2372-C077-450C-826A-041F7525C47F}" srcId="{7C17318A-02E3-4847-9344-CB7B1B92EF90}" destId="{67C13777-011F-470A-BE29-B2F17823D0F5}" srcOrd="1" destOrd="0" parTransId="{80DEC4B7-97FD-418D-BC1D-9F1C5BD97B32}" sibTransId="{4134D425-928B-4A33-983D-A943AA15089B}"/>
    <dgm:cxn modelId="{7C608F66-1D69-4F9F-B0C2-DBBEE34DAF30}" srcId="{7C17318A-02E3-4847-9344-CB7B1B92EF90}" destId="{3D76FCE4-66E6-4E16-95EE-4F12BE1A00E6}" srcOrd="0" destOrd="0" parTransId="{AFFC2E74-4D67-486C-83AE-293BCB1ADB38}" sibTransId="{00475029-F412-436D-9359-92B618C8E63F}"/>
    <dgm:cxn modelId="{707D738C-270C-48C4-88C5-E78CBE5018F0}" type="presOf" srcId="{3D76FCE4-66E6-4E16-95EE-4F12BE1A00E6}" destId="{0DB9C5A1-5D7D-47B8-ABF9-6E286B6A4507}" srcOrd="0" destOrd="1" presId="urn:microsoft.com/office/officeart/2005/8/layout/vList3"/>
    <dgm:cxn modelId="{2F6B246E-4E23-433D-8367-BE4E20D56C6A}" type="presOf" srcId="{7C17318A-02E3-4847-9344-CB7B1B92EF90}" destId="{0DB9C5A1-5D7D-47B8-ABF9-6E286B6A4507}" srcOrd="0" destOrd="0" presId="urn:microsoft.com/office/officeart/2005/8/layout/vList3"/>
    <dgm:cxn modelId="{3F4785E3-6E4D-40FA-BE16-9C25CA334981}" type="presOf" srcId="{67C13777-011F-470A-BE29-B2F17823D0F5}" destId="{0DB9C5A1-5D7D-47B8-ABF9-6E286B6A4507}" srcOrd="0" destOrd="2" presId="urn:microsoft.com/office/officeart/2005/8/layout/vList3"/>
    <dgm:cxn modelId="{CC65C659-B56A-469E-BEF9-AB9E410D68BA}" srcId="{32AD8AF1-FB8E-4792-A304-A72CE6F8C8BF}" destId="{7C17318A-02E3-4847-9344-CB7B1B92EF90}" srcOrd="0" destOrd="0" parTransId="{F547517D-D615-4F64-A8A0-FE5B9F0923B6}" sibTransId="{10940135-EAD2-4144-9DDE-759BFD14D68E}"/>
    <dgm:cxn modelId="{DE5B3258-5A2B-4B5E-BF58-37433414188D}" type="presOf" srcId="{32AD8AF1-FB8E-4792-A304-A72CE6F8C8BF}" destId="{0F31CB26-18C6-41B2-96A1-93C332709453}" srcOrd="0" destOrd="0" presId="urn:microsoft.com/office/officeart/2005/8/layout/vList3"/>
    <dgm:cxn modelId="{A776C0D0-A801-46DC-B98A-FD57EC86D972}" type="presParOf" srcId="{0F31CB26-18C6-41B2-96A1-93C332709453}" destId="{892AF2C0-8E27-485F-BABF-4BDEFB3F7443}" srcOrd="0" destOrd="0" presId="urn:microsoft.com/office/officeart/2005/8/layout/vList3"/>
    <dgm:cxn modelId="{ACB97627-9B1E-429A-93A6-1AD61EDBBC38}" type="presParOf" srcId="{892AF2C0-8E27-485F-BABF-4BDEFB3F7443}" destId="{E37910B8-BFEC-44F0-B017-581A5485BA61}" srcOrd="0" destOrd="0" presId="urn:microsoft.com/office/officeart/2005/8/layout/vList3"/>
    <dgm:cxn modelId="{EBFB89EE-B203-492A-A6E1-B33B22C790B2}" type="presParOf" srcId="{892AF2C0-8E27-485F-BABF-4BDEFB3F7443}" destId="{0DB9C5A1-5D7D-47B8-ABF9-6E286B6A450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EC6319-5DED-471D-8DE2-746141B59017}" type="doc">
      <dgm:prSet loTypeId="urn:microsoft.com/office/officeart/2005/8/layout/hList7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0F6340-3EC4-4D8B-B420-30532AFA0A97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dirty="0" smtClean="0"/>
            <a:t>Provenance</a:t>
          </a:r>
          <a:endParaRPr lang="en-GB" dirty="0"/>
        </a:p>
      </dgm:t>
    </dgm:pt>
    <dgm:pt modelId="{6A4CD889-48B8-4F3C-BD51-1280D956891B}" type="parTrans" cxnId="{4B72D986-C982-4029-9EBB-7B456A790F7B}">
      <dgm:prSet/>
      <dgm:spPr/>
      <dgm:t>
        <a:bodyPr/>
        <a:lstStyle/>
        <a:p>
          <a:endParaRPr lang="en-GB"/>
        </a:p>
      </dgm:t>
    </dgm:pt>
    <dgm:pt modelId="{B440BAE9-E9FC-4DB5-97BC-8880208D9ACE}" type="sibTrans" cxnId="{4B72D986-C982-4029-9EBB-7B456A790F7B}">
      <dgm:prSet/>
      <dgm:spPr/>
      <dgm:t>
        <a:bodyPr/>
        <a:lstStyle/>
        <a:p>
          <a:endParaRPr lang="en-GB"/>
        </a:p>
      </dgm:t>
    </dgm:pt>
    <dgm:pt modelId="{379ED484-1C1C-4CF5-8E4D-D14BD678AA65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mtClean="0"/>
            <a:t>Context Awareness</a:t>
          </a:r>
          <a:endParaRPr lang="en-GB"/>
        </a:p>
      </dgm:t>
    </dgm:pt>
    <dgm:pt modelId="{1D20B925-537E-4B11-9ECB-17E91B149FC9}" type="parTrans" cxnId="{906FDE7B-09DA-4CE0-BAF6-CBA2D4ABA965}">
      <dgm:prSet/>
      <dgm:spPr/>
      <dgm:t>
        <a:bodyPr/>
        <a:lstStyle/>
        <a:p>
          <a:endParaRPr lang="en-GB"/>
        </a:p>
      </dgm:t>
    </dgm:pt>
    <dgm:pt modelId="{24F52C23-5B67-4A84-A68C-C9A53108138B}" type="sibTrans" cxnId="{906FDE7B-09DA-4CE0-BAF6-CBA2D4ABA965}">
      <dgm:prSet/>
      <dgm:spPr/>
      <dgm:t>
        <a:bodyPr/>
        <a:lstStyle/>
        <a:p>
          <a:endParaRPr lang="en-GB"/>
        </a:p>
      </dgm:t>
    </dgm:pt>
    <dgm:pt modelId="{1CFDF169-6423-4D7A-AF29-33E9FDC93344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mtClean="0"/>
            <a:t>Ambiguity</a:t>
          </a:r>
          <a:endParaRPr lang="en-GB"/>
        </a:p>
      </dgm:t>
    </dgm:pt>
    <dgm:pt modelId="{B51E47C9-C7FF-46D5-BFD4-31741AD7FE04}" type="parTrans" cxnId="{AA0EABDE-A0D2-4D43-AA4E-B883F60807B1}">
      <dgm:prSet/>
      <dgm:spPr/>
      <dgm:t>
        <a:bodyPr/>
        <a:lstStyle/>
        <a:p>
          <a:endParaRPr lang="en-GB"/>
        </a:p>
      </dgm:t>
    </dgm:pt>
    <dgm:pt modelId="{060E837B-6241-40B1-B247-E6E52E3676BC}" type="sibTrans" cxnId="{AA0EABDE-A0D2-4D43-AA4E-B883F60807B1}">
      <dgm:prSet/>
      <dgm:spPr/>
      <dgm:t>
        <a:bodyPr/>
        <a:lstStyle/>
        <a:p>
          <a:endParaRPr lang="en-GB"/>
        </a:p>
      </dgm:t>
    </dgm:pt>
    <dgm:pt modelId="{A8ED1BD7-EC64-4FC0-8A6C-7F8AC7637587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mtClean="0"/>
            <a:t>Consistency</a:t>
          </a:r>
          <a:endParaRPr lang="en-GB"/>
        </a:p>
      </dgm:t>
    </dgm:pt>
    <dgm:pt modelId="{D40CE748-B843-4606-A367-0D5AC8491FE1}" type="parTrans" cxnId="{D789B2FC-A070-4922-AAB8-AC5B83DB0CC5}">
      <dgm:prSet/>
      <dgm:spPr/>
      <dgm:t>
        <a:bodyPr/>
        <a:lstStyle/>
        <a:p>
          <a:endParaRPr lang="en-GB"/>
        </a:p>
      </dgm:t>
    </dgm:pt>
    <dgm:pt modelId="{474601D3-C785-48EC-92D1-72E1C765AE21}" type="sibTrans" cxnId="{D789B2FC-A070-4922-AAB8-AC5B83DB0CC5}">
      <dgm:prSet/>
      <dgm:spPr/>
      <dgm:t>
        <a:bodyPr/>
        <a:lstStyle/>
        <a:p>
          <a:endParaRPr lang="en-GB"/>
        </a:p>
      </dgm:t>
    </dgm:pt>
    <dgm:pt modelId="{4A7B4694-44F7-4B4B-B1F1-F6EDD41C11B4}">
      <dgm:prSet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mtClean="0"/>
            <a:t>Retrieval &amp; Discovery</a:t>
          </a:r>
          <a:endParaRPr lang="en-GB"/>
        </a:p>
      </dgm:t>
    </dgm:pt>
    <dgm:pt modelId="{1D56BAAC-0E54-4D2B-AC7F-0F770DDDDC9D}" type="parTrans" cxnId="{F87347E4-3219-4A74-BB72-89B8FCD3981A}">
      <dgm:prSet/>
      <dgm:spPr/>
      <dgm:t>
        <a:bodyPr/>
        <a:lstStyle/>
        <a:p>
          <a:endParaRPr lang="en-GB"/>
        </a:p>
      </dgm:t>
    </dgm:pt>
    <dgm:pt modelId="{E3587933-414F-4DC6-9015-E65CC72DA0B1}" type="sibTrans" cxnId="{F87347E4-3219-4A74-BB72-89B8FCD3981A}">
      <dgm:prSet/>
      <dgm:spPr/>
      <dgm:t>
        <a:bodyPr/>
        <a:lstStyle/>
        <a:p>
          <a:endParaRPr lang="en-GB"/>
        </a:p>
      </dgm:t>
    </dgm:pt>
    <dgm:pt modelId="{0803B636-6025-486C-9599-8258383D2D4B}" type="pres">
      <dgm:prSet presAssocID="{C1EC6319-5DED-471D-8DE2-746141B5901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599F78C-F6AA-4881-A814-E1D4E4830031}" type="pres">
      <dgm:prSet presAssocID="{C1EC6319-5DED-471D-8DE2-746141B59017}" presName="fgShape" presStyleLbl="fgShp" presStyleIdx="0" presStyleCnt="1" custScaleY="291184"/>
      <dgm:spPr/>
    </dgm:pt>
    <dgm:pt modelId="{C81B946D-3561-4EE4-9FB6-701D25DD48C5}" type="pres">
      <dgm:prSet presAssocID="{C1EC6319-5DED-471D-8DE2-746141B59017}" presName="linComp" presStyleCnt="0"/>
      <dgm:spPr/>
    </dgm:pt>
    <dgm:pt modelId="{CDE3C25B-3339-4533-AD4C-89D250737C14}" type="pres">
      <dgm:prSet presAssocID="{AE0F6340-3EC4-4D8B-B420-30532AFA0A97}" presName="compNode" presStyleCnt="0"/>
      <dgm:spPr/>
    </dgm:pt>
    <dgm:pt modelId="{E1B2CF84-8016-4C88-9819-090012EFC430}" type="pres">
      <dgm:prSet presAssocID="{AE0F6340-3EC4-4D8B-B420-30532AFA0A97}" presName="bkgdShape" presStyleLbl="node1" presStyleIdx="0" presStyleCnt="5"/>
      <dgm:spPr/>
      <dgm:t>
        <a:bodyPr/>
        <a:lstStyle/>
        <a:p>
          <a:endParaRPr lang="en-GB"/>
        </a:p>
      </dgm:t>
    </dgm:pt>
    <dgm:pt modelId="{9DDA5A91-BB06-4823-8134-16B75011BF1C}" type="pres">
      <dgm:prSet presAssocID="{AE0F6340-3EC4-4D8B-B420-30532AFA0A97}" presName="nodeTx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CAB8D32-617A-431A-B20D-B3AAB8EE6110}" type="pres">
      <dgm:prSet presAssocID="{AE0F6340-3EC4-4D8B-B420-30532AFA0A97}" presName="invisiNode" presStyleLbl="node1" presStyleIdx="0" presStyleCnt="5"/>
      <dgm:spPr/>
    </dgm:pt>
    <dgm:pt modelId="{6A45E8EC-6423-43EB-9287-15790DD688D0}" type="pres">
      <dgm:prSet presAssocID="{AE0F6340-3EC4-4D8B-B420-30532AFA0A97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GB"/>
        </a:p>
      </dgm:t>
    </dgm:pt>
    <dgm:pt modelId="{8D4E34A6-FA69-440B-9DD8-4FF43E8D4117}" type="pres">
      <dgm:prSet presAssocID="{B440BAE9-E9FC-4DB5-97BC-8880208D9ACE}" presName="sibTrans" presStyleLbl="sibTrans2D1" presStyleIdx="0" presStyleCnt="0"/>
      <dgm:spPr/>
      <dgm:t>
        <a:bodyPr/>
        <a:lstStyle/>
        <a:p>
          <a:endParaRPr lang="en-GB"/>
        </a:p>
      </dgm:t>
    </dgm:pt>
    <dgm:pt modelId="{7305AC42-5B3A-42EB-9F7A-983E9A06341B}" type="pres">
      <dgm:prSet presAssocID="{379ED484-1C1C-4CF5-8E4D-D14BD678AA65}" presName="compNode" presStyleCnt="0"/>
      <dgm:spPr/>
    </dgm:pt>
    <dgm:pt modelId="{6254F414-7CED-47E7-9181-95AE11FD0FF4}" type="pres">
      <dgm:prSet presAssocID="{379ED484-1C1C-4CF5-8E4D-D14BD678AA65}" presName="bkgdShape" presStyleLbl="node1" presStyleIdx="1" presStyleCnt="5"/>
      <dgm:spPr/>
      <dgm:t>
        <a:bodyPr/>
        <a:lstStyle/>
        <a:p>
          <a:endParaRPr lang="en-GB"/>
        </a:p>
      </dgm:t>
    </dgm:pt>
    <dgm:pt modelId="{BADC214C-61B2-4966-8EC3-623CAD728C26}" type="pres">
      <dgm:prSet presAssocID="{379ED484-1C1C-4CF5-8E4D-D14BD678AA65}" presName="nodeT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CB33961-CFCC-4F57-8C53-7B4B77D6CB76}" type="pres">
      <dgm:prSet presAssocID="{379ED484-1C1C-4CF5-8E4D-D14BD678AA65}" presName="invisiNode" presStyleLbl="node1" presStyleIdx="1" presStyleCnt="5"/>
      <dgm:spPr/>
    </dgm:pt>
    <dgm:pt modelId="{BE6AB9C5-6D77-4A2F-B9AF-F5B263EF8AE9}" type="pres">
      <dgm:prSet presAssocID="{379ED484-1C1C-4CF5-8E4D-D14BD678AA65}" presName="imagNode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FFA8F7AF-F359-473E-B204-6315EF9CD88A}" type="pres">
      <dgm:prSet presAssocID="{24F52C23-5B67-4A84-A68C-C9A53108138B}" presName="sibTrans" presStyleLbl="sibTrans2D1" presStyleIdx="0" presStyleCnt="0"/>
      <dgm:spPr/>
      <dgm:t>
        <a:bodyPr/>
        <a:lstStyle/>
        <a:p>
          <a:endParaRPr lang="en-GB"/>
        </a:p>
      </dgm:t>
    </dgm:pt>
    <dgm:pt modelId="{0CD74E4A-BC0D-44D9-B134-469386190E7B}" type="pres">
      <dgm:prSet presAssocID="{1CFDF169-6423-4D7A-AF29-33E9FDC93344}" presName="compNode" presStyleCnt="0"/>
      <dgm:spPr/>
    </dgm:pt>
    <dgm:pt modelId="{1D1760D0-0748-4764-888E-A7C4491E00C0}" type="pres">
      <dgm:prSet presAssocID="{1CFDF169-6423-4D7A-AF29-33E9FDC93344}" presName="bkgdShape" presStyleLbl="node1" presStyleIdx="2" presStyleCnt="5"/>
      <dgm:spPr/>
      <dgm:t>
        <a:bodyPr/>
        <a:lstStyle/>
        <a:p>
          <a:endParaRPr lang="en-GB"/>
        </a:p>
      </dgm:t>
    </dgm:pt>
    <dgm:pt modelId="{FC18245F-5AAD-422B-91D1-92D8067F96C5}" type="pres">
      <dgm:prSet presAssocID="{1CFDF169-6423-4D7A-AF29-33E9FDC93344}" presName="nodeT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75607A5-B2DA-431B-858B-4F44C0532692}" type="pres">
      <dgm:prSet presAssocID="{1CFDF169-6423-4D7A-AF29-33E9FDC93344}" presName="invisiNode" presStyleLbl="node1" presStyleIdx="2" presStyleCnt="5"/>
      <dgm:spPr/>
    </dgm:pt>
    <dgm:pt modelId="{6BECC331-A909-4291-AE77-8C98DD036E45}" type="pres">
      <dgm:prSet presAssocID="{1CFDF169-6423-4D7A-AF29-33E9FDC93344}" presName="imagNod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4E00C22E-3237-4E08-AB31-9C8D9022CB12}" type="pres">
      <dgm:prSet presAssocID="{060E837B-6241-40B1-B247-E6E52E3676BC}" presName="sibTrans" presStyleLbl="sibTrans2D1" presStyleIdx="0" presStyleCnt="0"/>
      <dgm:spPr/>
      <dgm:t>
        <a:bodyPr/>
        <a:lstStyle/>
        <a:p>
          <a:endParaRPr lang="en-GB"/>
        </a:p>
      </dgm:t>
    </dgm:pt>
    <dgm:pt modelId="{8AA2B515-FF2E-4D17-81DA-1B629F833AC5}" type="pres">
      <dgm:prSet presAssocID="{A8ED1BD7-EC64-4FC0-8A6C-7F8AC7637587}" presName="compNode" presStyleCnt="0"/>
      <dgm:spPr/>
    </dgm:pt>
    <dgm:pt modelId="{7378CB5A-A9B7-491D-85F3-DE7727B96366}" type="pres">
      <dgm:prSet presAssocID="{A8ED1BD7-EC64-4FC0-8A6C-7F8AC7637587}" presName="bkgdShape" presStyleLbl="node1" presStyleIdx="3" presStyleCnt="5"/>
      <dgm:spPr/>
      <dgm:t>
        <a:bodyPr/>
        <a:lstStyle/>
        <a:p>
          <a:endParaRPr lang="en-GB"/>
        </a:p>
      </dgm:t>
    </dgm:pt>
    <dgm:pt modelId="{316D8A4F-9C54-4F21-91FD-CDD43F1A5407}" type="pres">
      <dgm:prSet presAssocID="{A8ED1BD7-EC64-4FC0-8A6C-7F8AC7637587}" presName="nodeT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6707CF-A950-489E-B813-E15FE170078C}" type="pres">
      <dgm:prSet presAssocID="{A8ED1BD7-EC64-4FC0-8A6C-7F8AC7637587}" presName="invisiNode" presStyleLbl="node1" presStyleIdx="3" presStyleCnt="5"/>
      <dgm:spPr/>
    </dgm:pt>
    <dgm:pt modelId="{7F976DDE-6A0B-4375-B748-4C3D9568AE07}" type="pres">
      <dgm:prSet presAssocID="{A8ED1BD7-EC64-4FC0-8A6C-7F8AC7637587}" presName="imagNode" presStyleLbl="fgImgPlace1" presStyleIdx="3" presStyleCnt="5"/>
      <dgm:spPr>
        <a:blipFill dpi="0" rotWithShape="1">
          <a:blip xmlns:r="http://schemas.openxmlformats.org/officeDocument/2006/relationships"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93" t="989" r="3571" b="989"/>
          </a:stretch>
        </a:blipFill>
      </dgm:spPr>
    </dgm:pt>
    <dgm:pt modelId="{3FC0279D-D2E8-42FC-A682-7FFA2D838854}" type="pres">
      <dgm:prSet presAssocID="{474601D3-C785-48EC-92D1-72E1C765AE21}" presName="sibTrans" presStyleLbl="sibTrans2D1" presStyleIdx="0" presStyleCnt="0"/>
      <dgm:spPr/>
      <dgm:t>
        <a:bodyPr/>
        <a:lstStyle/>
        <a:p>
          <a:endParaRPr lang="en-GB"/>
        </a:p>
      </dgm:t>
    </dgm:pt>
    <dgm:pt modelId="{DD236829-1986-4C7B-9622-D3C731849A36}" type="pres">
      <dgm:prSet presAssocID="{4A7B4694-44F7-4B4B-B1F1-F6EDD41C11B4}" presName="compNode" presStyleCnt="0"/>
      <dgm:spPr/>
    </dgm:pt>
    <dgm:pt modelId="{B8DB3084-1EB7-4BDE-B91C-BAA55EDB55DC}" type="pres">
      <dgm:prSet presAssocID="{4A7B4694-44F7-4B4B-B1F1-F6EDD41C11B4}" presName="bkgdShape" presStyleLbl="node1" presStyleIdx="4" presStyleCnt="5"/>
      <dgm:spPr/>
      <dgm:t>
        <a:bodyPr/>
        <a:lstStyle/>
        <a:p>
          <a:endParaRPr lang="en-GB"/>
        </a:p>
      </dgm:t>
    </dgm:pt>
    <dgm:pt modelId="{89611649-19C5-4F52-82F9-CF79C0F66383}" type="pres">
      <dgm:prSet presAssocID="{4A7B4694-44F7-4B4B-B1F1-F6EDD41C11B4}" presName="nodeT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8793924-31B8-41E3-ACE9-6AF51A8F198B}" type="pres">
      <dgm:prSet presAssocID="{4A7B4694-44F7-4B4B-B1F1-F6EDD41C11B4}" presName="invisiNode" presStyleLbl="node1" presStyleIdx="4" presStyleCnt="5"/>
      <dgm:spPr/>
    </dgm:pt>
    <dgm:pt modelId="{6271FE93-AA5D-4202-84C2-BFE0596F283E}" type="pres">
      <dgm:prSet presAssocID="{4A7B4694-44F7-4B4B-B1F1-F6EDD41C11B4}" presName="imagNode" presStyleLbl="fgImgPlace1" presStyleIdx="4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</dgm:pt>
  </dgm:ptLst>
  <dgm:cxnLst>
    <dgm:cxn modelId="{B9A63F3D-A6C3-4CCB-BE8C-5A715D1E2597}" type="presOf" srcId="{24F52C23-5B67-4A84-A68C-C9A53108138B}" destId="{FFA8F7AF-F359-473E-B204-6315EF9CD88A}" srcOrd="0" destOrd="0" presId="urn:microsoft.com/office/officeart/2005/8/layout/hList7"/>
    <dgm:cxn modelId="{AA0EABDE-A0D2-4D43-AA4E-B883F60807B1}" srcId="{C1EC6319-5DED-471D-8DE2-746141B59017}" destId="{1CFDF169-6423-4D7A-AF29-33E9FDC93344}" srcOrd="2" destOrd="0" parTransId="{B51E47C9-C7FF-46D5-BFD4-31741AD7FE04}" sibTransId="{060E837B-6241-40B1-B247-E6E52E3676BC}"/>
    <dgm:cxn modelId="{2782CE07-E495-407D-8306-7F91F8F9E06B}" type="presOf" srcId="{379ED484-1C1C-4CF5-8E4D-D14BD678AA65}" destId="{6254F414-7CED-47E7-9181-95AE11FD0FF4}" srcOrd="0" destOrd="0" presId="urn:microsoft.com/office/officeart/2005/8/layout/hList7"/>
    <dgm:cxn modelId="{BDACF6B8-C444-4146-8022-FCC66F1F73CE}" type="presOf" srcId="{1CFDF169-6423-4D7A-AF29-33E9FDC93344}" destId="{FC18245F-5AAD-422B-91D1-92D8067F96C5}" srcOrd="1" destOrd="0" presId="urn:microsoft.com/office/officeart/2005/8/layout/hList7"/>
    <dgm:cxn modelId="{F4FEAF57-E4CF-484D-8CA9-7EECEC1C7670}" type="presOf" srcId="{4A7B4694-44F7-4B4B-B1F1-F6EDD41C11B4}" destId="{B8DB3084-1EB7-4BDE-B91C-BAA55EDB55DC}" srcOrd="0" destOrd="0" presId="urn:microsoft.com/office/officeart/2005/8/layout/hList7"/>
    <dgm:cxn modelId="{14C7E72D-2FC8-4464-96A2-301BB5328BA9}" type="presOf" srcId="{A8ED1BD7-EC64-4FC0-8A6C-7F8AC7637587}" destId="{7378CB5A-A9B7-491D-85F3-DE7727B96366}" srcOrd="0" destOrd="0" presId="urn:microsoft.com/office/officeart/2005/8/layout/hList7"/>
    <dgm:cxn modelId="{4B72D986-C982-4029-9EBB-7B456A790F7B}" srcId="{C1EC6319-5DED-471D-8DE2-746141B59017}" destId="{AE0F6340-3EC4-4D8B-B420-30532AFA0A97}" srcOrd="0" destOrd="0" parTransId="{6A4CD889-48B8-4F3C-BD51-1280D956891B}" sibTransId="{B440BAE9-E9FC-4DB5-97BC-8880208D9ACE}"/>
    <dgm:cxn modelId="{8EFB8AEA-8597-4014-93CE-DADB4270D8BC}" type="presOf" srcId="{A8ED1BD7-EC64-4FC0-8A6C-7F8AC7637587}" destId="{316D8A4F-9C54-4F21-91FD-CDD43F1A5407}" srcOrd="1" destOrd="0" presId="urn:microsoft.com/office/officeart/2005/8/layout/hList7"/>
    <dgm:cxn modelId="{906FDE7B-09DA-4CE0-BAF6-CBA2D4ABA965}" srcId="{C1EC6319-5DED-471D-8DE2-746141B59017}" destId="{379ED484-1C1C-4CF5-8E4D-D14BD678AA65}" srcOrd="1" destOrd="0" parTransId="{1D20B925-537E-4B11-9ECB-17E91B149FC9}" sibTransId="{24F52C23-5B67-4A84-A68C-C9A53108138B}"/>
    <dgm:cxn modelId="{CFE5D344-09C7-4EFF-AD47-E31286A06671}" type="presOf" srcId="{B440BAE9-E9FC-4DB5-97BC-8880208D9ACE}" destId="{8D4E34A6-FA69-440B-9DD8-4FF43E8D4117}" srcOrd="0" destOrd="0" presId="urn:microsoft.com/office/officeart/2005/8/layout/hList7"/>
    <dgm:cxn modelId="{B4D65EFE-640E-4FF3-B6F1-710D3D21B59A}" type="presOf" srcId="{AE0F6340-3EC4-4D8B-B420-30532AFA0A97}" destId="{9DDA5A91-BB06-4823-8134-16B75011BF1C}" srcOrd="1" destOrd="0" presId="urn:microsoft.com/office/officeart/2005/8/layout/hList7"/>
    <dgm:cxn modelId="{4F892804-ECD2-46DB-A0AF-6FC0693671F7}" type="presOf" srcId="{474601D3-C785-48EC-92D1-72E1C765AE21}" destId="{3FC0279D-D2E8-42FC-A682-7FFA2D838854}" srcOrd="0" destOrd="0" presId="urn:microsoft.com/office/officeart/2005/8/layout/hList7"/>
    <dgm:cxn modelId="{F87347E4-3219-4A74-BB72-89B8FCD3981A}" srcId="{C1EC6319-5DED-471D-8DE2-746141B59017}" destId="{4A7B4694-44F7-4B4B-B1F1-F6EDD41C11B4}" srcOrd="4" destOrd="0" parTransId="{1D56BAAC-0E54-4D2B-AC7F-0F770DDDDC9D}" sibTransId="{E3587933-414F-4DC6-9015-E65CC72DA0B1}"/>
    <dgm:cxn modelId="{D789B2FC-A070-4922-AAB8-AC5B83DB0CC5}" srcId="{C1EC6319-5DED-471D-8DE2-746141B59017}" destId="{A8ED1BD7-EC64-4FC0-8A6C-7F8AC7637587}" srcOrd="3" destOrd="0" parTransId="{D40CE748-B843-4606-A367-0D5AC8491FE1}" sibTransId="{474601D3-C785-48EC-92D1-72E1C765AE21}"/>
    <dgm:cxn modelId="{4E0D6799-C3D6-428A-8EC5-95276538ADE5}" type="presOf" srcId="{060E837B-6241-40B1-B247-E6E52E3676BC}" destId="{4E00C22E-3237-4E08-AB31-9C8D9022CB12}" srcOrd="0" destOrd="0" presId="urn:microsoft.com/office/officeart/2005/8/layout/hList7"/>
    <dgm:cxn modelId="{E2EA21EC-D28D-4E41-A0EE-67A3A213DF21}" type="presOf" srcId="{379ED484-1C1C-4CF5-8E4D-D14BD678AA65}" destId="{BADC214C-61B2-4966-8EC3-623CAD728C26}" srcOrd="1" destOrd="0" presId="urn:microsoft.com/office/officeart/2005/8/layout/hList7"/>
    <dgm:cxn modelId="{43A72604-8EE1-4A7D-9CA7-C799EE5903BE}" type="presOf" srcId="{1CFDF169-6423-4D7A-AF29-33E9FDC93344}" destId="{1D1760D0-0748-4764-888E-A7C4491E00C0}" srcOrd="0" destOrd="0" presId="urn:microsoft.com/office/officeart/2005/8/layout/hList7"/>
    <dgm:cxn modelId="{8ABAECAE-94D7-4885-835F-6D3B353F741A}" type="presOf" srcId="{4A7B4694-44F7-4B4B-B1F1-F6EDD41C11B4}" destId="{89611649-19C5-4F52-82F9-CF79C0F66383}" srcOrd="1" destOrd="0" presId="urn:microsoft.com/office/officeart/2005/8/layout/hList7"/>
    <dgm:cxn modelId="{DAC76DAF-4828-405C-BBA7-3275B81A5366}" type="presOf" srcId="{AE0F6340-3EC4-4D8B-B420-30532AFA0A97}" destId="{E1B2CF84-8016-4C88-9819-090012EFC430}" srcOrd="0" destOrd="0" presId="urn:microsoft.com/office/officeart/2005/8/layout/hList7"/>
    <dgm:cxn modelId="{8BD1EE67-2ABD-40AD-8723-35807763DEAB}" type="presOf" srcId="{C1EC6319-5DED-471D-8DE2-746141B59017}" destId="{0803B636-6025-486C-9599-8258383D2D4B}" srcOrd="0" destOrd="0" presId="urn:microsoft.com/office/officeart/2005/8/layout/hList7"/>
    <dgm:cxn modelId="{9A8BD947-55F6-4CA8-9C65-BBD9C2EA2F00}" type="presParOf" srcId="{0803B636-6025-486C-9599-8258383D2D4B}" destId="{E599F78C-F6AA-4881-A814-E1D4E4830031}" srcOrd="0" destOrd="0" presId="urn:microsoft.com/office/officeart/2005/8/layout/hList7"/>
    <dgm:cxn modelId="{2FFEE28A-656F-414F-96FE-A4A80B2F7E83}" type="presParOf" srcId="{0803B636-6025-486C-9599-8258383D2D4B}" destId="{C81B946D-3561-4EE4-9FB6-701D25DD48C5}" srcOrd="1" destOrd="0" presId="urn:microsoft.com/office/officeart/2005/8/layout/hList7"/>
    <dgm:cxn modelId="{79FDB439-F1EE-43C9-B004-BBE4F51900C0}" type="presParOf" srcId="{C81B946D-3561-4EE4-9FB6-701D25DD48C5}" destId="{CDE3C25B-3339-4533-AD4C-89D250737C14}" srcOrd="0" destOrd="0" presId="urn:microsoft.com/office/officeart/2005/8/layout/hList7"/>
    <dgm:cxn modelId="{7138D569-4932-43BE-A659-EDF5EAB5CE26}" type="presParOf" srcId="{CDE3C25B-3339-4533-AD4C-89D250737C14}" destId="{E1B2CF84-8016-4C88-9819-090012EFC430}" srcOrd="0" destOrd="0" presId="urn:microsoft.com/office/officeart/2005/8/layout/hList7"/>
    <dgm:cxn modelId="{F820FE78-86D6-49C5-AC33-E22D14A1CDFC}" type="presParOf" srcId="{CDE3C25B-3339-4533-AD4C-89D250737C14}" destId="{9DDA5A91-BB06-4823-8134-16B75011BF1C}" srcOrd="1" destOrd="0" presId="urn:microsoft.com/office/officeart/2005/8/layout/hList7"/>
    <dgm:cxn modelId="{5A0109A3-D65E-4943-B188-CD9EFBE5FC93}" type="presParOf" srcId="{CDE3C25B-3339-4533-AD4C-89D250737C14}" destId="{3CAB8D32-617A-431A-B20D-B3AAB8EE6110}" srcOrd="2" destOrd="0" presId="urn:microsoft.com/office/officeart/2005/8/layout/hList7"/>
    <dgm:cxn modelId="{15AF4CA8-183B-44FE-9988-4B9E0056AA30}" type="presParOf" srcId="{CDE3C25B-3339-4533-AD4C-89D250737C14}" destId="{6A45E8EC-6423-43EB-9287-15790DD688D0}" srcOrd="3" destOrd="0" presId="urn:microsoft.com/office/officeart/2005/8/layout/hList7"/>
    <dgm:cxn modelId="{EE21C178-BB6D-44EF-AD21-CCEE72EE30AC}" type="presParOf" srcId="{C81B946D-3561-4EE4-9FB6-701D25DD48C5}" destId="{8D4E34A6-FA69-440B-9DD8-4FF43E8D4117}" srcOrd="1" destOrd="0" presId="urn:microsoft.com/office/officeart/2005/8/layout/hList7"/>
    <dgm:cxn modelId="{F11892B7-A6BE-4068-9C25-9BC96C771FBD}" type="presParOf" srcId="{C81B946D-3561-4EE4-9FB6-701D25DD48C5}" destId="{7305AC42-5B3A-42EB-9F7A-983E9A06341B}" srcOrd="2" destOrd="0" presId="urn:microsoft.com/office/officeart/2005/8/layout/hList7"/>
    <dgm:cxn modelId="{D06E6710-1976-4295-8921-0476E7E6DF6C}" type="presParOf" srcId="{7305AC42-5B3A-42EB-9F7A-983E9A06341B}" destId="{6254F414-7CED-47E7-9181-95AE11FD0FF4}" srcOrd="0" destOrd="0" presId="urn:microsoft.com/office/officeart/2005/8/layout/hList7"/>
    <dgm:cxn modelId="{724E3F10-BA48-4D40-95CD-706A30006B83}" type="presParOf" srcId="{7305AC42-5B3A-42EB-9F7A-983E9A06341B}" destId="{BADC214C-61B2-4966-8EC3-623CAD728C26}" srcOrd="1" destOrd="0" presId="urn:microsoft.com/office/officeart/2005/8/layout/hList7"/>
    <dgm:cxn modelId="{96F9B055-AB2F-431A-9100-DFDD85EA5672}" type="presParOf" srcId="{7305AC42-5B3A-42EB-9F7A-983E9A06341B}" destId="{8CB33961-CFCC-4F57-8C53-7B4B77D6CB76}" srcOrd="2" destOrd="0" presId="urn:microsoft.com/office/officeart/2005/8/layout/hList7"/>
    <dgm:cxn modelId="{6373BDFB-637E-4298-BEA5-59D297C97866}" type="presParOf" srcId="{7305AC42-5B3A-42EB-9F7A-983E9A06341B}" destId="{BE6AB9C5-6D77-4A2F-B9AF-F5B263EF8AE9}" srcOrd="3" destOrd="0" presId="urn:microsoft.com/office/officeart/2005/8/layout/hList7"/>
    <dgm:cxn modelId="{E5BFE7C3-F7CD-4FD1-900E-AE23D943B765}" type="presParOf" srcId="{C81B946D-3561-4EE4-9FB6-701D25DD48C5}" destId="{FFA8F7AF-F359-473E-B204-6315EF9CD88A}" srcOrd="3" destOrd="0" presId="urn:microsoft.com/office/officeart/2005/8/layout/hList7"/>
    <dgm:cxn modelId="{971BD138-5FF6-4311-AB81-27279AE9271D}" type="presParOf" srcId="{C81B946D-3561-4EE4-9FB6-701D25DD48C5}" destId="{0CD74E4A-BC0D-44D9-B134-469386190E7B}" srcOrd="4" destOrd="0" presId="urn:microsoft.com/office/officeart/2005/8/layout/hList7"/>
    <dgm:cxn modelId="{A934D737-9DCD-48E7-A64A-6A6E61CC671F}" type="presParOf" srcId="{0CD74E4A-BC0D-44D9-B134-469386190E7B}" destId="{1D1760D0-0748-4764-888E-A7C4491E00C0}" srcOrd="0" destOrd="0" presId="urn:microsoft.com/office/officeart/2005/8/layout/hList7"/>
    <dgm:cxn modelId="{69EE1934-F7C5-4E16-A7AD-298C86C665AB}" type="presParOf" srcId="{0CD74E4A-BC0D-44D9-B134-469386190E7B}" destId="{FC18245F-5AAD-422B-91D1-92D8067F96C5}" srcOrd="1" destOrd="0" presId="urn:microsoft.com/office/officeart/2005/8/layout/hList7"/>
    <dgm:cxn modelId="{987FF470-A241-4A03-88E4-4D9C7AEEEF22}" type="presParOf" srcId="{0CD74E4A-BC0D-44D9-B134-469386190E7B}" destId="{875607A5-B2DA-431B-858B-4F44C0532692}" srcOrd="2" destOrd="0" presId="urn:microsoft.com/office/officeart/2005/8/layout/hList7"/>
    <dgm:cxn modelId="{3DB55FAB-9D42-4066-A8F0-1365570CB19C}" type="presParOf" srcId="{0CD74E4A-BC0D-44D9-B134-469386190E7B}" destId="{6BECC331-A909-4291-AE77-8C98DD036E45}" srcOrd="3" destOrd="0" presId="urn:microsoft.com/office/officeart/2005/8/layout/hList7"/>
    <dgm:cxn modelId="{1D1B1959-2D63-4729-8A82-A2D50E31CC9E}" type="presParOf" srcId="{C81B946D-3561-4EE4-9FB6-701D25DD48C5}" destId="{4E00C22E-3237-4E08-AB31-9C8D9022CB12}" srcOrd="5" destOrd="0" presId="urn:microsoft.com/office/officeart/2005/8/layout/hList7"/>
    <dgm:cxn modelId="{AF7AD6A4-C175-4990-883E-7E7102520BE1}" type="presParOf" srcId="{C81B946D-3561-4EE4-9FB6-701D25DD48C5}" destId="{8AA2B515-FF2E-4D17-81DA-1B629F833AC5}" srcOrd="6" destOrd="0" presId="urn:microsoft.com/office/officeart/2005/8/layout/hList7"/>
    <dgm:cxn modelId="{A63A006A-A961-432C-B1FE-63B3B61E9B55}" type="presParOf" srcId="{8AA2B515-FF2E-4D17-81DA-1B629F833AC5}" destId="{7378CB5A-A9B7-491D-85F3-DE7727B96366}" srcOrd="0" destOrd="0" presId="urn:microsoft.com/office/officeart/2005/8/layout/hList7"/>
    <dgm:cxn modelId="{604570CC-68D6-4C6E-B4DB-0F8A49076809}" type="presParOf" srcId="{8AA2B515-FF2E-4D17-81DA-1B629F833AC5}" destId="{316D8A4F-9C54-4F21-91FD-CDD43F1A5407}" srcOrd="1" destOrd="0" presId="urn:microsoft.com/office/officeart/2005/8/layout/hList7"/>
    <dgm:cxn modelId="{A28B088A-012B-4D48-AA0D-0054AC2C3B57}" type="presParOf" srcId="{8AA2B515-FF2E-4D17-81DA-1B629F833AC5}" destId="{426707CF-A950-489E-B813-E15FE170078C}" srcOrd="2" destOrd="0" presId="urn:microsoft.com/office/officeart/2005/8/layout/hList7"/>
    <dgm:cxn modelId="{D1153217-DCFA-41CB-9C39-A76EF1868394}" type="presParOf" srcId="{8AA2B515-FF2E-4D17-81DA-1B629F833AC5}" destId="{7F976DDE-6A0B-4375-B748-4C3D9568AE07}" srcOrd="3" destOrd="0" presId="urn:microsoft.com/office/officeart/2005/8/layout/hList7"/>
    <dgm:cxn modelId="{5C83CD19-5AED-4BF9-87C7-1433B1368FED}" type="presParOf" srcId="{C81B946D-3561-4EE4-9FB6-701D25DD48C5}" destId="{3FC0279D-D2E8-42FC-A682-7FFA2D838854}" srcOrd="7" destOrd="0" presId="urn:microsoft.com/office/officeart/2005/8/layout/hList7"/>
    <dgm:cxn modelId="{ED66DA40-3BE2-4FBD-BA44-C4C9D0A4325B}" type="presParOf" srcId="{C81B946D-3561-4EE4-9FB6-701D25DD48C5}" destId="{DD236829-1986-4C7B-9622-D3C731849A36}" srcOrd="8" destOrd="0" presId="urn:microsoft.com/office/officeart/2005/8/layout/hList7"/>
    <dgm:cxn modelId="{1AEB073F-D6BF-45EA-9BD4-C55A10F885D9}" type="presParOf" srcId="{DD236829-1986-4C7B-9622-D3C731849A36}" destId="{B8DB3084-1EB7-4BDE-B91C-BAA55EDB55DC}" srcOrd="0" destOrd="0" presId="urn:microsoft.com/office/officeart/2005/8/layout/hList7"/>
    <dgm:cxn modelId="{5064B671-67A8-431B-85D4-55FA07847A0E}" type="presParOf" srcId="{DD236829-1986-4C7B-9622-D3C731849A36}" destId="{89611649-19C5-4F52-82F9-CF79C0F66383}" srcOrd="1" destOrd="0" presId="urn:microsoft.com/office/officeart/2005/8/layout/hList7"/>
    <dgm:cxn modelId="{470E8269-D802-4B84-AC00-E11BAFCB39D8}" type="presParOf" srcId="{DD236829-1986-4C7B-9622-D3C731849A36}" destId="{68793924-31B8-41E3-ACE9-6AF51A8F198B}" srcOrd="2" destOrd="0" presId="urn:microsoft.com/office/officeart/2005/8/layout/hList7"/>
    <dgm:cxn modelId="{D9E086EB-5A93-453E-86BD-473DF1C5CA16}" type="presParOf" srcId="{DD236829-1986-4C7B-9622-D3C731849A36}" destId="{6271FE93-AA5D-4202-84C2-BFE0596F283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AD8AF1-FB8E-4792-A304-A72CE6F8C8BF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C17318A-02E3-4847-9344-CB7B1B92EF90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800" dirty="0" smtClean="0"/>
            <a:t>Data Provenance </a:t>
          </a:r>
          <a:endParaRPr lang="en-GB" sz="2800" dirty="0"/>
        </a:p>
      </dgm:t>
    </dgm:pt>
    <dgm:pt modelId="{F547517D-D615-4F64-A8A0-FE5B9F0923B6}" type="parTrans" cxnId="{CC65C659-B56A-469E-BEF9-AB9E410D68BA}">
      <dgm:prSet/>
      <dgm:spPr/>
      <dgm:t>
        <a:bodyPr/>
        <a:lstStyle/>
        <a:p>
          <a:endParaRPr lang="en-GB"/>
        </a:p>
      </dgm:t>
    </dgm:pt>
    <dgm:pt modelId="{10940135-EAD2-4144-9DDE-759BFD14D68E}" type="sibTrans" cxnId="{CC65C659-B56A-469E-BEF9-AB9E410D68BA}">
      <dgm:prSet/>
      <dgm:spPr/>
      <dgm:t>
        <a:bodyPr/>
        <a:lstStyle/>
        <a:p>
          <a:endParaRPr lang="en-GB"/>
        </a:p>
      </dgm:t>
    </dgm:pt>
    <dgm:pt modelId="{8F8BEF1B-DB35-4C5E-9D99-A49933E0E13A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000" dirty="0" smtClean="0"/>
            <a:t>Tracing derivation chain back to the sources</a:t>
          </a:r>
          <a:endParaRPr lang="en-GB" sz="2000" dirty="0"/>
        </a:p>
      </dgm:t>
    </dgm:pt>
    <dgm:pt modelId="{844996A3-A4F8-47C7-9C68-7A113184CEC9}" type="parTrans" cxnId="{B54682C2-1C5E-4EE2-AA78-94B17EDD5392}">
      <dgm:prSet/>
      <dgm:spPr/>
      <dgm:t>
        <a:bodyPr/>
        <a:lstStyle/>
        <a:p>
          <a:endParaRPr lang="en-GB"/>
        </a:p>
      </dgm:t>
    </dgm:pt>
    <dgm:pt modelId="{4EFC00AB-5572-40A9-B01C-25614F039FAB}" type="sibTrans" cxnId="{B54682C2-1C5E-4EE2-AA78-94B17EDD5392}">
      <dgm:prSet/>
      <dgm:spPr/>
      <dgm:t>
        <a:bodyPr/>
        <a:lstStyle/>
        <a:p>
          <a:endParaRPr lang="en-GB"/>
        </a:p>
      </dgm:t>
    </dgm:pt>
    <dgm:pt modelId="{520A1D2F-473F-4C05-B229-E9A74DEA54F0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000" smtClean="0"/>
            <a:t>Closely related to consistency and curation </a:t>
          </a:r>
          <a:endParaRPr lang="en-GB" sz="2000"/>
        </a:p>
      </dgm:t>
    </dgm:pt>
    <dgm:pt modelId="{86FD04A2-A301-4D33-859C-D9431C41FABC}" type="parTrans" cxnId="{76BC963C-C398-412D-8FA5-1B43F70E622A}">
      <dgm:prSet/>
      <dgm:spPr/>
      <dgm:t>
        <a:bodyPr/>
        <a:lstStyle/>
        <a:p>
          <a:endParaRPr lang="en-GB"/>
        </a:p>
      </dgm:t>
    </dgm:pt>
    <dgm:pt modelId="{4BE8CD64-E353-4216-94D3-7EF995B66909}" type="sibTrans" cxnId="{76BC963C-C398-412D-8FA5-1B43F70E622A}">
      <dgm:prSet/>
      <dgm:spPr/>
      <dgm:t>
        <a:bodyPr/>
        <a:lstStyle/>
        <a:p>
          <a:endParaRPr lang="en-GB"/>
        </a:p>
      </dgm:t>
    </dgm:pt>
    <dgm:pt modelId="{6A05212A-0292-42AD-92FB-BCCF16D41277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000" dirty="0" smtClean="0"/>
            <a:t>“… open problem in the presence of multiple sources” (</a:t>
          </a:r>
          <a:r>
            <a:rPr lang="en-GB" sz="2000" dirty="0" err="1" smtClean="0"/>
            <a:t>Dalvi</a:t>
          </a:r>
          <a:r>
            <a:rPr lang="en-GB" sz="2000" dirty="0" smtClean="0"/>
            <a:t>, </a:t>
          </a:r>
          <a:r>
            <a:rPr lang="en-GB" sz="2000" dirty="0" err="1" smtClean="0"/>
            <a:t>Ré</a:t>
          </a:r>
          <a:r>
            <a:rPr lang="en-GB" sz="2000" dirty="0" smtClean="0"/>
            <a:t>, </a:t>
          </a:r>
          <a:r>
            <a:rPr lang="en-GB" sz="2000" dirty="0" err="1" smtClean="0"/>
            <a:t>Suciu</a:t>
          </a:r>
          <a:r>
            <a:rPr lang="en-GB" sz="2000" dirty="0" smtClean="0"/>
            <a:t>: CACM’09)</a:t>
          </a:r>
          <a:endParaRPr lang="en-GB" sz="2000" dirty="0"/>
        </a:p>
      </dgm:t>
    </dgm:pt>
    <dgm:pt modelId="{D84F07C2-7B23-4DCD-95C8-8B1748E0658D}" type="parTrans" cxnId="{0F80ACAA-1FAD-4C3E-AC8D-F76413A1B97C}">
      <dgm:prSet/>
      <dgm:spPr/>
      <dgm:t>
        <a:bodyPr/>
        <a:lstStyle/>
        <a:p>
          <a:endParaRPr lang="en-GB"/>
        </a:p>
      </dgm:t>
    </dgm:pt>
    <dgm:pt modelId="{A453CE7A-5C9B-4F38-A037-7EFB9511FBA6}" type="sibTrans" cxnId="{0F80ACAA-1FAD-4C3E-AC8D-F76413A1B97C}">
      <dgm:prSet/>
      <dgm:spPr/>
      <dgm:t>
        <a:bodyPr/>
        <a:lstStyle/>
        <a:p>
          <a:endParaRPr lang="en-GB"/>
        </a:p>
      </dgm:t>
    </dgm:pt>
    <dgm:pt modelId="{0F31CB26-18C6-41B2-96A1-93C332709453}" type="pres">
      <dgm:prSet presAssocID="{32AD8AF1-FB8E-4792-A304-A72CE6F8C8B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92AF2C0-8E27-485F-BABF-4BDEFB3F7443}" type="pres">
      <dgm:prSet presAssocID="{7C17318A-02E3-4847-9344-CB7B1B92EF90}" presName="composite" presStyleCnt="0"/>
      <dgm:spPr/>
    </dgm:pt>
    <dgm:pt modelId="{E37910B8-BFEC-44F0-B017-581A5485BA61}" type="pres">
      <dgm:prSet presAssocID="{7C17318A-02E3-4847-9344-CB7B1B92EF90}" presName="imgShp" presStyleLbl="fgImgPlace1" presStyleIdx="0" presStyleCnt="1" custLinFactNeighborX="-224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0DB9C5A1-5D7D-47B8-ABF9-6E286B6A4507}" type="pres">
      <dgm:prSet presAssocID="{7C17318A-02E3-4847-9344-CB7B1B92EF90}" presName="txShp" presStyleLbl="node1" presStyleIdx="0" presStyleCnt="1" custScaleX="119267" custLinFactNeighborX="303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CB3E862-16CE-484A-8B2B-D68AB1783AE0}" type="presOf" srcId="{520A1D2F-473F-4C05-B229-E9A74DEA54F0}" destId="{0DB9C5A1-5D7D-47B8-ABF9-6E286B6A4507}" srcOrd="0" destOrd="2" presId="urn:microsoft.com/office/officeart/2005/8/layout/vList3"/>
    <dgm:cxn modelId="{5F72F879-D4BA-4E01-AEA1-A1588B092EFE}" type="presOf" srcId="{7C17318A-02E3-4847-9344-CB7B1B92EF90}" destId="{0DB9C5A1-5D7D-47B8-ABF9-6E286B6A4507}" srcOrd="0" destOrd="0" presId="urn:microsoft.com/office/officeart/2005/8/layout/vList3"/>
    <dgm:cxn modelId="{B54682C2-1C5E-4EE2-AA78-94B17EDD5392}" srcId="{7C17318A-02E3-4847-9344-CB7B1B92EF90}" destId="{8F8BEF1B-DB35-4C5E-9D99-A49933E0E13A}" srcOrd="0" destOrd="0" parTransId="{844996A3-A4F8-47C7-9C68-7A113184CEC9}" sibTransId="{4EFC00AB-5572-40A9-B01C-25614F039FAB}"/>
    <dgm:cxn modelId="{85DA0BA8-AAFF-41E7-A156-C4BE893AC9CB}" type="presOf" srcId="{6A05212A-0292-42AD-92FB-BCCF16D41277}" destId="{0DB9C5A1-5D7D-47B8-ABF9-6E286B6A4507}" srcOrd="0" destOrd="3" presId="urn:microsoft.com/office/officeart/2005/8/layout/vList3"/>
    <dgm:cxn modelId="{76BC963C-C398-412D-8FA5-1B43F70E622A}" srcId="{7C17318A-02E3-4847-9344-CB7B1B92EF90}" destId="{520A1D2F-473F-4C05-B229-E9A74DEA54F0}" srcOrd="1" destOrd="0" parTransId="{86FD04A2-A301-4D33-859C-D9431C41FABC}" sibTransId="{4BE8CD64-E353-4216-94D3-7EF995B66909}"/>
    <dgm:cxn modelId="{CC65C659-B56A-469E-BEF9-AB9E410D68BA}" srcId="{32AD8AF1-FB8E-4792-A304-A72CE6F8C8BF}" destId="{7C17318A-02E3-4847-9344-CB7B1B92EF90}" srcOrd="0" destOrd="0" parTransId="{F547517D-D615-4F64-A8A0-FE5B9F0923B6}" sibTransId="{10940135-EAD2-4144-9DDE-759BFD14D68E}"/>
    <dgm:cxn modelId="{96A111F5-0DDD-43FA-8D4E-F3C8308D53EA}" type="presOf" srcId="{8F8BEF1B-DB35-4C5E-9D99-A49933E0E13A}" destId="{0DB9C5A1-5D7D-47B8-ABF9-6E286B6A4507}" srcOrd="0" destOrd="1" presId="urn:microsoft.com/office/officeart/2005/8/layout/vList3"/>
    <dgm:cxn modelId="{D1DA7246-0D47-4AEC-8FC8-4B85891DEE6E}" type="presOf" srcId="{32AD8AF1-FB8E-4792-A304-A72CE6F8C8BF}" destId="{0F31CB26-18C6-41B2-96A1-93C332709453}" srcOrd="0" destOrd="0" presId="urn:microsoft.com/office/officeart/2005/8/layout/vList3"/>
    <dgm:cxn modelId="{0F80ACAA-1FAD-4C3E-AC8D-F76413A1B97C}" srcId="{7C17318A-02E3-4847-9344-CB7B1B92EF90}" destId="{6A05212A-0292-42AD-92FB-BCCF16D41277}" srcOrd="2" destOrd="0" parTransId="{D84F07C2-7B23-4DCD-95C8-8B1748E0658D}" sibTransId="{A453CE7A-5C9B-4F38-A037-7EFB9511FBA6}"/>
    <dgm:cxn modelId="{879FD647-BC1E-454A-8D03-0D83B5198450}" type="presParOf" srcId="{0F31CB26-18C6-41B2-96A1-93C332709453}" destId="{892AF2C0-8E27-485F-BABF-4BDEFB3F7443}" srcOrd="0" destOrd="0" presId="urn:microsoft.com/office/officeart/2005/8/layout/vList3"/>
    <dgm:cxn modelId="{40BFD8F1-8748-4404-8D5A-732A25CAE679}" type="presParOf" srcId="{892AF2C0-8E27-485F-BABF-4BDEFB3F7443}" destId="{E37910B8-BFEC-44F0-B017-581A5485BA61}" srcOrd="0" destOrd="0" presId="urn:microsoft.com/office/officeart/2005/8/layout/vList3"/>
    <dgm:cxn modelId="{CC08440D-83C6-4F3C-AC3E-9E1068EE1996}" type="presParOf" srcId="{892AF2C0-8E27-485F-BABF-4BDEFB3F7443}" destId="{0DB9C5A1-5D7D-47B8-ABF9-6E286B6A450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AD8AF1-FB8E-4792-A304-A72CE6F8C8BF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C17318A-02E3-4847-9344-CB7B1B92EF90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800" dirty="0" smtClean="0"/>
            <a:t>Data Provenance </a:t>
          </a:r>
          <a:endParaRPr lang="en-GB" sz="2800" dirty="0"/>
        </a:p>
      </dgm:t>
    </dgm:pt>
    <dgm:pt modelId="{F547517D-D615-4F64-A8A0-FE5B9F0923B6}" type="parTrans" cxnId="{CC65C659-B56A-469E-BEF9-AB9E410D68BA}">
      <dgm:prSet/>
      <dgm:spPr/>
      <dgm:t>
        <a:bodyPr/>
        <a:lstStyle/>
        <a:p>
          <a:endParaRPr lang="en-GB"/>
        </a:p>
      </dgm:t>
    </dgm:pt>
    <dgm:pt modelId="{10940135-EAD2-4144-9DDE-759BFD14D68E}" type="sibTrans" cxnId="{CC65C659-B56A-469E-BEF9-AB9E410D68BA}">
      <dgm:prSet/>
      <dgm:spPr/>
      <dgm:t>
        <a:bodyPr/>
        <a:lstStyle/>
        <a:p>
          <a:endParaRPr lang="en-GB"/>
        </a:p>
      </dgm:t>
    </dgm:pt>
    <dgm:pt modelId="{8F8BEF1B-DB35-4C5E-9D99-A49933E0E13A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000" dirty="0" smtClean="0"/>
            <a:t>Tracing derivation chain back to the sources</a:t>
          </a:r>
          <a:endParaRPr lang="en-GB" sz="2000" dirty="0"/>
        </a:p>
      </dgm:t>
    </dgm:pt>
    <dgm:pt modelId="{844996A3-A4F8-47C7-9C68-7A113184CEC9}" type="parTrans" cxnId="{B54682C2-1C5E-4EE2-AA78-94B17EDD5392}">
      <dgm:prSet/>
      <dgm:spPr/>
      <dgm:t>
        <a:bodyPr/>
        <a:lstStyle/>
        <a:p>
          <a:endParaRPr lang="en-GB"/>
        </a:p>
      </dgm:t>
    </dgm:pt>
    <dgm:pt modelId="{4EFC00AB-5572-40A9-B01C-25614F039FAB}" type="sibTrans" cxnId="{B54682C2-1C5E-4EE2-AA78-94B17EDD5392}">
      <dgm:prSet/>
      <dgm:spPr/>
      <dgm:t>
        <a:bodyPr/>
        <a:lstStyle/>
        <a:p>
          <a:endParaRPr lang="en-GB"/>
        </a:p>
      </dgm:t>
    </dgm:pt>
    <dgm:pt modelId="{520A1D2F-473F-4C05-B229-E9A74DEA54F0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000" smtClean="0"/>
            <a:t>Closely related to consistency and curation </a:t>
          </a:r>
          <a:endParaRPr lang="en-GB" sz="2000"/>
        </a:p>
      </dgm:t>
    </dgm:pt>
    <dgm:pt modelId="{86FD04A2-A301-4D33-859C-D9431C41FABC}" type="parTrans" cxnId="{76BC963C-C398-412D-8FA5-1B43F70E622A}">
      <dgm:prSet/>
      <dgm:spPr/>
      <dgm:t>
        <a:bodyPr/>
        <a:lstStyle/>
        <a:p>
          <a:endParaRPr lang="en-GB"/>
        </a:p>
      </dgm:t>
    </dgm:pt>
    <dgm:pt modelId="{4BE8CD64-E353-4216-94D3-7EF995B66909}" type="sibTrans" cxnId="{76BC963C-C398-412D-8FA5-1B43F70E622A}">
      <dgm:prSet/>
      <dgm:spPr/>
      <dgm:t>
        <a:bodyPr/>
        <a:lstStyle/>
        <a:p>
          <a:endParaRPr lang="en-GB"/>
        </a:p>
      </dgm:t>
    </dgm:pt>
    <dgm:pt modelId="{6A05212A-0292-42AD-92FB-BCCF16D41277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000" dirty="0" smtClean="0"/>
            <a:t>“… open problem in the presence of multiple sources” (</a:t>
          </a:r>
          <a:r>
            <a:rPr lang="en-GB" sz="2000" dirty="0" err="1" smtClean="0"/>
            <a:t>Dalvi</a:t>
          </a:r>
          <a:r>
            <a:rPr lang="en-GB" sz="2000" dirty="0" smtClean="0"/>
            <a:t>, </a:t>
          </a:r>
          <a:r>
            <a:rPr lang="en-GB" sz="2000" dirty="0" err="1" smtClean="0"/>
            <a:t>Ré</a:t>
          </a:r>
          <a:r>
            <a:rPr lang="en-GB" sz="2000" dirty="0" smtClean="0"/>
            <a:t>, </a:t>
          </a:r>
          <a:r>
            <a:rPr lang="en-GB" sz="2000" dirty="0" err="1" smtClean="0"/>
            <a:t>Suciu</a:t>
          </a:r>
          <a:r>
            <a:rPr lang="en-GB" sz="2000" dirty="0" smtClean="0"/>
            <a:t>: CACM’09)</a:t>
          </a:r>
          <a:endParaRPr lang="en-GB" sz="2000" dirty="0"/>
        </a:p>
      </dgm:t>
    </dgm:pt>
    <dgm:pt modelId="{D84F07C2-7B23-4DCD-95C8-8B1748E0658D}" type="parTrans" cxnId="{0F80ACAA-1FAD-4C3E-AC8D-F76413A1B97C}">
      <dgm:prSet/>
      <dgm:spPr/>
      <dgm:t>
        <a:bodyPr/>
        <a:lstStyle/>
        <a:p>
          <a:endParaRPr lang="en-GB"/>
        </a:p>
      </dgm:t>
    </dgm:pt>
    <dgm:pt modelId="{A453CE7A-5C9B-4F38-A037-7EFB9511FBA6}" type="sibTrans" cxnId="{0F80ACAA-1FAD-4C3E-AC8D-F76413A1B97C}">
      <dgm:prSet/>
      <dgm:spPr/>
      <dgm:t>
        <a:bodyPr/>
        <a:lstStyle/>
        <a:p>
          <a:endParaRPr lang="en-GB"/>
        </a:p>
      </dgm:t>
    </dgm:pt>
    <dgm:pt modelId="{0F31CB26-18C6-41B2-96A1-93C332709453}" type="pres">
      <dgm:prSet presAssocID="{32AD8AF1-FB8E-4792-A304-A72CE6F8C8B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92AF2C0-8E27-485F-BABF-4BDEFB3F7443}" type="pres">
      <dgm:prSet presAssocID="{7C17318A-02E3-4847-9344-CB7B1B92EF90}" presName="composite" presStyleCnt="0"/>
      <dgm:spPr/>
    </dgm:pt>
    <dgm:pt modelId="{E37910B8-BFEC-44F0-B017-581A5485BA61}" type="pres">
      <dgm:prSet presAssocID="{7C17318A-02E3-4847-9344-CB7B1B92EF90}" presName="imgShp" presStyleLbl="fgImgPlace1" presStyleIdx="0" presStyleCnt="1" custLinFactNeighborX="-224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0DB9C5A1-5D7D-47B8-ABF9-6E286B6A4507}" type="pres">
      <dgm:prSet presAssocID="{7C17318A-02E3-4847-9344-CB7B1B92EF90}" presName="txShp" presStyleLbl="node1" presStyleIdx="0" presStyleCnt="1" custScaleX="119267" custLinFactNeighborX="303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72DE2D5-B840-4E45-975B-DA095721B4F2}" type="presOf" srcId="{520A1D2F-473F-4C05-B229-E9A74DEA54F0}" destId="{0DB9C5A1-5D7D-47B8-ABF9-6E286B6A4507}" srcOrd="0" destOrd="2" presId="urn:microsoft.com/office/officeart/2005/8/layout/vList3"/>
    <dgm:cxn modelId="{749285D8-F86D-47EA-B5E8-5FB9B1ED65E5}" type="presOf" srcId="{6A05212A-0292-42AD-92FB-BCCF16D41277}" destId="{0DB9C5A1-5D7D-47B8-ABF9-6E286B6A4507}" srcOrd="0" destOrd="3" presId="urn:microsoft.com/office/officeart/2005/8/layout/vList3"/>
    <dgm:cxn modelId="{B54682C2-1C5E-4EE2-AA78-94B17EDD5392}" srcId="{7C17318A-02E3-4847-9344-CB7B1B92EF90}" destId="{8F8BEF1B-DB35-4C5E-9D99-A49933E0E13A}" srcOrd="0" destOrd="0" parTransId="{844996A3-A4F8-47C7-9C68-7A113184CEC9}" sibTransId="{4EFC00AB-5572-40A9-B01C-25614F039FAB}"/>
    <dgm:cxn modelId="{5347714D-26D2-438B-9915-279F57978BEF}" type="presOf" srcId="{7C17318A-02E3-4847-9344-CB7B1B92EF90}" destId="{0DB9C5A1-5D7D-47B8-ABF9-6E286B6A4507}" srcOrd="0" destOrd="0" presId="urn:microsoft.com/office/officeart/2005/8/layout/vList3"/>
    <dgm:cxn modelId="{76BC963C-C398-412D-8FA5-1B43F70E622A}" srcId="{7C17318A-02E3-4847-9344-CB7B1B92EF90}" destId="{520A1D2F-473F-4C05-B229-E9A74DEA54F0}" srcOrd="1" destOrd="0" parTransId="{86FD04A2-A301-4D33-859C-D9431C41FABC}" sibTransId="{4BE8CD64-E353-4216-94D3-7EF995B66909}"/>
    <dgm:cxn modelId="{CC65C659-B56A-469E-BEF9-AB9E410D68BA}" srcId="{32AD8AF1-FB8E-4792-A304-A72CE6F8C8BF}" destId="{7C17318A-02E3-4847-9344-CB7B1B92EF90}" srcOrd="0" destOrd="0" parTransId="{F547517D-D615-4F64-A8A0-FE5B9F0923B6}" sibTransId="{10940135-EAD2-4144-9DDE-759BFD14D68E}"/>
    <dgm:cxn modelId="{761FEA90-2356-497F-934B-F4C32DE53B9C}" type="presOf" srcId="{32AD8AF1-FB8E-4792-A304-A72CE6F8C8BF}" destId="{0F31CB26-18C6-41B2-96A1-93C332709453}" srcOrd="0" destOrd="0" presId="urn:microsoft.com/office/officeart/2005/8/layout/vList3"/>
    <dgm:cxn modelId="{0F80ACAA-1FAD-4C3E-AC8D-F76413A1B97C}" srcId="{7C17318A-02E3-4847-9344-CB7B1B92EF90}" destId="{6A05212A-0292-42AD-92FB-BCCF16D41277}" srcOrd="2" destOrd="0" parTransId="{D84F07C2-7B23-4DCD-95C8-8B1748E0658D}" sibTransId="{A453CE7A-5C9B-4F38-A037-7EFB9511FBA6}"/>
    <dgm:cxn modelId="{6D8BA441-14EF-4F4D-9E48-D5A636BE6719}" type="presOf" srcId="{8F8BEF1B-DB35-4C5E-9D99-A49933E0E13A}" destId="{0DB9C5A1-5D7D-47B8-ABF9-6E286B6A4507}" srcOrd="0" destOrd="1" presId="urn:microsoft.com/office/officeart/2005/8/layout/vList3"/>
    <dgm:cxn modelId="{5EB0BE73-664B-4CEC-95BB-14F56F7B0488}" type="presParOf" srcId="{0F31CB26-18C6-41B2-96A1-93C332709453}" destId="{892AF2C0-8E27-485F-BABF-4BDEFB3F7443}" srcOrd="0" destOrd="0" presId="urn:microsoft.com/office/officeart/2005/8/layout/vList3"/>
    <dgm:cxn modelId="{CB66B54B-8A29-4F86-8994-BDDB796E2C87}" type="presParOf" srcId="{892AF2C0-8E27-485F-BABF-4BDEFB3F7443}" destId="{E37910B8-BFEC-44F0-B017-581A5485BA61}" srcOrd="0" destOrd="0" presId="urn:microsoft.com/office/officeart/2005/8/layout/vList3"/>
    <dgm:cxn modelId="{AAC734B0-0915-4C69-B5B9-C4657B8073A3}" type="presParOf" srcId="{892AF2C0-8E27-485F-BABF-4BDEFB3F7443}" destId="{0DB9C5A1-5D7D-47B8-ABF9-6E286B6A450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AD8AF1-FB8E-4792-A304-A72CE6F8C8BF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C17318A-02E3-4847-9344-CB7B1B92EF90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800" dirty="0" smtClean="0"/>
            <a:t>Ambiguity &amp; Context Awareness</a:t>
          </a:r>
          <a:endParaRPr lang="en-GB" sz="2800" dirty="0"/>
        </a:p>
      </dgm:t>
    </dgm:pt>
    <dgm:pt modelId="{F547517D-D615-4F64-A8A0-FE5B9F0923B6}" type="parTrans" cxnId="{CC65C659-B56A-469E-BEF9-AB9E410D68BA}">
      <dgm:prSet/>
      <dgm:spPr/>
      <dgm:t>
        <a:bodyPr/>
        <a:lstStyle/>
        <a:p>
          <a:endParaRPr lang="en-GB"/>
        </a:p>
      </dgm:t>
    </dgm:pt>
    <dgm:pt modelId="{10940135-EAD2-4144-9DDE-759BFD14D68E}" type="sibTrans" cxnId="{CC65C659-B56A-469E-BEF9-AB9E410D68BA}">
      <dgm:prSet/>
      <dgm:spPr/>
      <dgm:t>
        <a:bodyPr/>
        <a:lstStyle/>
        <a:p>
          <a:endParaRPr lang="en-GB"/>
        </a:p>
      </dgm:t>
    </dgm:pt>
    <dgm:pt modelId="{8F8BEF1B-DB35-4C5E-9D99-A49933E0E13A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000" dirty="0" smtClean="0"/>
            <a:t>Reasoning over contextual and background info, e.g. “The  fruit flies like a banana.”</a:t>
          </a:r>
          <a:endParaRPr lang="en-GB" sz="2000" dirty="0"/>
        </a:p>
      </dgm:t>
    </dgm:pt>
    <dgm:pt modelId="{844996A3-A4F8-47C7-9C68-7A113184CEC9}" type="parTrans" cxnId="{B54682C2-1C5E-4EE2-AA78-94B17EDD5392}">
      <dgm:prSet/>
      <dgm:spPr/>
      <dgm:t>
        <a:bodyPr/>
        <a:lstStyle/>
        <a:p>
          <a:endParaRPr lang="en-GB"/>
        </a:p>
      </dgm:t>
    </dgm:pt>
    <dgm:pt modelId="{4EFC00AB-5572-40A9-B01C-25614F039FAB}" type="sibTrans" cxnId="{B54682C2-1C5E-4EE2-AA78-94B17EDD5392}">
      <dgm:prSet/>
      <dgm:spPr/>
      <dgm:t>
        <a:bodyPr/>
        <a:lstStyle/>
        <a:p>
          <a:endParaRPr lang="en-GB"/>
        </a:p>
      </dgm:t>
    </dgm:pt>
    <dgm:pt modelId="{520A1D2F-473F-4C05-B229-E9A74DEA54F0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000" dirty="0" smtClean="0"/>
            <a:t>Problem lies at the heart of AI. </a:t>
          </a:r>
          <a:endParaRPr lang="en-GB" sz="2000" dirty="0"/>
        </a:p>
      </dgm:t>
    </dgm:pt>
    <dgm:pt modelId="{86FD04A2-A301-4D33-859C-D9431C41FABC}" type="parTrans" cxnId="{76BC963C-C398-412D-8FA5-1B43F70E622A}">
      <dgm:prSet/>
      <dgm:spPr/>
      <dgm:t>
        <a:bodyPr/>
        <a:lstStyle/>
        <a:p>
          <a:endParaRPr lang="en-GB"/>
        </a:p>
      </dgm:t>
    </dgm:pt>
    <dgm:pt modelId="{4BE8CD64-E353-4216-94D3-7EF995B66909}" type="sibTrans" cxnId="{76BC963C-C398-412D-8FA5-1B43F70E622A}">
      <dgm:prSet/>
      <dgm:spPr/>
      <dgm:t>
        <a:bodyPr/>
        <a:lstStyle/>
        <a:p>
          <a:endParaRPr lang="en-GB"/>
        </a:p>
      </dgm:t>
    </dgm:pt>
    <dgm:pt modelId="{3D76FCE4-66E6-4E16-95EE-4F12BE1A00E6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000" dirty="0" smtClean="0"/>
            <a:t>Are two recognized entities the same? </a:t>
          </a:r>
          <a:endParaRPr lang="en-GB" sz="2000" dirty="0"/>
        </a:p>
      </dgm:t>
    </dgm:pt>
    <dgm:pt modelId="{AFFC2E74-4D67-486C-83AE-293BCB1ADB38}" type="parTrans" cxnId="{7C608F66-1D69-4F9F-B0C2-DBBEE34DAF30}">
      <dgm:prSet/>
      <dgm:spPr/>
      <dgm:t>
        <a:bodyPr/>
        <a:lstStyle/>
        <a:p>
          <a:endParaRPr lang="en-GB"/>
        </a:p>
      </dgm:t>
    </dgm:pt>
    <dgm:pt modelId="{00475029-F412-436D-9359-92B618C8E63F}" type="sibTrans" cxnId="{7C608F66-1D69-4F9F-B0C2-DBBEE34DAF30}">
      <dgm:prSet/>
      <dgm:spPr/>
      <dgm:t>
        <a:bodyPr/>
        <a:lstStyle/>
        <a:p>
          <a:endParaRPr lang="en-GB"/>
        </a:p>
      </dgm:t>
    </dgm:pt>
    <dgm:pt modelId="{0F31CB26-18C6-41B2-96A1-93C332709453}" type="pres">
      <dgm:prSet presAssocID="{32AD8AF1-FB8E-4792-A304-A72CE6F8C8B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92AF2C0-8E27-485F-BABF-4BDEFB3F7443}" type="pres">
      <dgm:prSet presAssocID="{7C17318A-02E3-4847-9344-CB7B1B92EF90}" presName="composite" presStyleCnt="0"/>
      <dgm:spPr/>
    </dgm:pt>
    <dgm:pt modelId="{E37910B8-BFEC-44F0-B017-581A5485BA61}" type="pres">
      <dgm:prSet presAssocID="{7C17318A-02E3-4847-9344-CB7B1B92EF90}" presName="imgShp" presStyleLbl="fgImgPlace1" presStyleIdx="0" presStyleCnt="1" custLinFactNeighborX="-224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GB"/>
        </a:p>
      </dgm:t>
    </dgm:pt>
    <dgm:pt modelId="{0DB9C5A1-5D7D-47B8-ABF9-6E286B6A4507}" type="pres">
      <dgm:prSet presAssocID="{7C17318A-02E3-4847-9344-CB7B1B92EF90}" presName="txShp" presStyleLbl="node1" presStyleIdx="0" presStyleCnt="1" custScaleX="119267" custLinFactNeighborX="303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9FE8AD4-3C5E-47EB-A222-6A572CF47A8D}" type="presOf" srcId="{520A1D2F-473F-4C05-B229-E9A74DEA54F0}" destId="{0DB9C5A1-5D7D-47B8-ABF9-6E286B6A4507}" srcOrd="0" destOrd="3" presId="urn:microsoft.com/office/officeart/2005/8/layout/vList3"/>
    <dgm:cxn modelId="{7C608F66-1D69-4F9F-B0C2-DBBEE34DAF30}" srcId="{7C17318A-02E3-4847-9344-CB7B1B92EF90}" destId="{3D76FCE4-66E6-4E16-95EE-4F12BE1A00E6}" srcOrd="0" destOrd="0" parTransId="{AFFC2E74-4D67-486C-83AE-293BCB1ADB38}" sibTransId="{00475029-F412-436D-9359-92B618C8E63F}"/>
    <dgm:cxn modelId="{687013F3-3539-43C1-A4DA-008DFE6F2D29}" type="presOf" srcId="{8F8BEF1B-DB35-4C5E-9D99-A49933E0E13A}" destId="{0DB9C5A1-5D7D-47B8-ABF9-6E286B6A4507}" srcOrd="0" destOrd="2" presId="urn:microsoft.com/office/officeart/2005/8/layout/vList3"/>
    <dgm:cxn modelId="{B54682C2-1C5E-4EE2-AA78-94B17EDD5392}" srcId="{7C17318A-02E3-4847-9344-CB7B1B92EF90}" destId="{8F8BEF1B-DB35-4C5E-9D99-A49933E0E13A}" srcOrd="1" destOrd="0" parTransId="{844996A3-A4F8-47C7-9C68-7A113184CEC9}" sibTransId="{4EFC00AB-5572-40A9-B01C-25614F039FAB}"/>
    <dgm:cxn modelId="{1D778B3B-858A-48F3-9261-396DFA09AB8F}" type="presOf" srcId="{32AD8AF1-FB8E-4792-A304-A72CE6F8C8BF}" destId="{0F31CB26-18C6-41B2-96A1-93C332709453}" srcOrd="0" destOrd="0" presId="urn:microsoft.com/office/officeart/2005/8/layout/vList3"/>
    <dgm:cxn modelId="{76BC963C-C398-412D-8FA5-1B43F70E622A}" srcId="{7C17318A-02E3-4847-9344-CB7B1B92EF90}" destId="{520A1D2F-473F-4C05-B229-E9A74DEA54F0}" srcOrd="2" destOrd="0" parTransId="{86FD04A2-A301-4D33-859C-D9431C41FABC}" sibTransId="{4BE8CD64-E353-4216-94D3-7EF995B66909}"/>
    <dgm:cxn modelId="{CC65C659-B56A-469E-BEF9-AB9E410D68BA}" srcId="{32AD8AF1-FB8E-4792-A304-A72CE6F8C8BF}" destId="{7C17318A-02E3-4847-9344-CB7B1B92EF90}" srcOrd="0" destOrd="0" parTransId="{F547517D-D615-4F64-A8A0-FE5B9F0923B6}" sibTransId="{10940135-EAD2-4144-9DDE-759BFD14D68E}"/>
    <dgm:cxn modelId="{B356034E-8883-4CCF-8953-045C35ED800B}" type="presOf" srcId="{3D76FCE4-66E6-4E16-95EE-4F12BE1A00E6}" destId="{0DB9C5A1-5D7D-47B8-ABF9-6E286B6A4507}" srcOrd="0" destOrd="1" presId="urn:microsoft.com/office/officeart/2005/8/layout/vList3"/>
    <dgm:cxn modelId="{C78EFBD8-E62A-465D-B884-49E316894F6D}" type="presOf" srcId="{7C17318A-02E3-4847-9344-CB7B1B92EF90}" destId="{0DB9C5A1-5D7D-47B8-ABF9-6E286B6A4507}" srcOrd="0" destOrd="0" presId="urn:microsoft.com/office/officeart/2005/8/layout/vList3"/>
    <dgm:cxn modelId="{EA64147F-64D0-4228-B682-075E31F2A1D4}" type="presParOf" srcId="{0F31CB26-18C6-41B2-96A1-93C332709453}" destId="{892AF2C0-8E27-485F-BABF-4BDEFB3F7443}" srcOrd="0" destOrd="0" presId="urn:microsoft.com/office/officeart/2005/8/layout/vList3"/>
    <dgm:cxn modelId="{8B4BB6F5-6CEC-443F-9D1E-A03FD6512656}" type="presParOf" srcId="{892AF2C0-8E27-485F-BABF-4BDEFB3F7443}" destId="{E37910B8-BFEC-44F0-B017-581A5485BA61}" srcOrd="0" destOrd="0" presId="urn:microsoft.com/office/officeart/2005/8/layout/vList3"/>
    <dgm:cxn modelId="{AD44206C-5976-492F-B175-57B09D9CC2EB}" type="presParOf" srcId="{892AF2C0-8E27-485F-BABF-4BDEFB3F7443}" destId="{0DB9C5A1-5D7D-47B8-ABF9-6E286B6A450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AD8AF1-FB8E-4792-A304-A72CE6F8C8BF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C17318A-02E3-4847-9344-CB7B1B92EF90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800" dirty="0" smtClean="0"/>
            <a:t>Ambiguity &amp; Context Awareness</a:t>
          </a:r>
          <a:endParaRPr lang="en-GB" sz="2800" dirty="0"/>
        </a:p>
      </dgm:t>
    </dgm:pt>
    <dgm:pt modelId="{F547517D-D615-4F64-A8A0-FE5B9F0923B6}" type="parTrans" cxnId="{CC65C659-B56A-469E-BEF9-AB9E410D68BA}">
      <dgm:prSet/>
      <dgm:spPr/>
      <dgm:t>
        <a:bodyPr/>
        <a:lstStyle/>
        <a:p>
          <a:endParaRPr lang="en-GB"/>
        </a:p>
      </dgm:t>
    </dgm:pt>
    <dgm:pt modelId="{10940135-EAD2-4144-9DDE-759BFD14D68E}" type="sibTrans" cxnId="{CC65C659-B56A-469E-BEF9-AB9E410D68BA}">
      <dgm:prSet/>
      <dgm:spPr/>
      <dgm:t>
        <a:bodyPr/>
        <a:lstStyle/>
        <a:p>
          <a:endParaRPr lang="en-GB"/>
        </a:p>
      </dgm:t>
    </dgm:pt>
    <dgm:pt modelId="{8F8BEF1B-DB35-4C5E-9D99-A49933E0E13A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000" dirty="0" smtClean="0"/>
            <a:t>Reasoning over contextual and background info, e.g. “The  fruit flies like a banana.”</a:t>
          </a:r>
          <a:endParaRPr lang="en-GB" sz="2000" dirty="0"/>
        </a:p>
      </dgm:t>
    </dgm:pt>
    <dgm:pt modelId="{844996A3-A4F8-47C7-9C68-7A113184CEC9}" type="parTrans" cxnId="{B54682C2-1C5E-4EE2-AA78-94B17EDD5392}">
      <dgm:prSet/>
      <dgm:spPr/>
      <dgm:t>
        <a:bodyPr/>
        <a:lstStyle/>
        <a:p>
          <a:endParaRPr lang="en-GB"/>
        </a:p>
      </dgm:t>
    </dgm:pt>
    <dgm:pt modelId="{4EFC00AB-5572-40A9-B01C-25614F039FAB}" type="sibTrans" cxnId="{B54682C2-1C5E-4EE2-AA78-94B17EDD5392}">
      <dgm:prSet/>
      <dgm:spPr/>
      <dgm:t>
        <a:bodyPr/>
        <a:lstStyle/>
        <a:p>
          <a:endParaRPr lang="en-GB"/>
        </a:p>
      </dgm:t>
    </dgm:pt>
    <dgm:pt modelId="{520A1D2F-473F-4C05-B229-E9A74DEA54F0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000" dirty="0" smtClean="0"/>
            <a:t>Problem lies at the heart of AI. </a:t>
          </a:r>
          <a:endParaRPr lang="en-GB" sz="2000" dirty="0"/>
        </a:p>
      </dgm:t>
    </dgm:pt>
    <dgm:pt modelId="{86FD04A2-A301-4D33-859C-D9431C41FABC}" type="parTrans" cxnId="{76BC963C-C398-412D-8FA5-1B43F70E622A}">
      <dgm:prSet/>
      <dgm:spPr/>
      <dgm:t>
        <a:bodyPr/>
        <a:lstStyle/>
        <a:p>
          <a:endParaRPr lang="en-GB"/>
        </a:p>
      </dgm:t>
    </dgm:pt>
    <dgm:pt modelId="{4BE8CD64-E353-4216-94D3-7EF995B66909}" type="sibTrans" cxnId="{76BC963C-C398-412D-8FA5-1B43F70E622A}">
      <dgm:prSet/>
      <dgm:spPr/>
      <dgm:t>
        <a:bodyPr/>
        <a:lstStyle/>
        <a:p>
          <a:endParaRPr lang="en-GB"/>
        </a:p>
      </dgm:t>
    </dgm:pt>
    <dgm:pt modelId="{3D76FCE4-66E6-4E16-95EE-4F12BE1A00E6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000" dirty="0" smtClean="0"/>
            <a:t>Are two recognized entities the same? </a:t>
          </a:r>
          <a:endParaRPr lang="en-GB" sz="2000" dirty="0"/>
        </a:p>
      </dgm:t>
    </dgm:pt>
    <dgm:pt modelId="{AFFC2E74-4D67-486C-83AE-293BCB1ADB38}" type="parTrans" cxnId="{7C608F66-1D69-4F9F-B0C2-DBBEE34DAF30}">
      <dgm:prSet/>
      <dgm:spPr/>
      <dgm:t>
        <a:bodyPr/>
        <a:lstStyle/>
        <a:p>
          <a:endParaRPr lang="en-GB"/>
        </a:p>
      </dgm:t>
    </dgm:pt>
    <dgm:pt modelId="{00475029-F412-436D-9359-92B618C8E63F}" type="sibTrans" cxnId="{7C608F66-1D69-4F9F-B0C2-DBBEE34DAF30}">
      <dgm:prSet/>
      <dgm:spPr/>
      <dgm:t>
        <a:bodyPr/>
        <a:lstStyle/>
        <a:p>
          <a:endParaRPr lang="en-GB"/>
        </a:p>
      </dgm:t>
    </dgm:pt>
    <dgm:pt modelId="{0F31CB26-18C6-41B2-96A1-93C332709453}" type="pres">
      <dgm:prSet presAssocID="{32AD8AF1-FB8E-4792-A304-A72CE6F8C8B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92AF2C0-8E27-485F-BABF-4BDEFB3F7443}" type="pres">
      <dgm:prSet presAssocID="{7C17318A-02E3-4847-9344-CB7B1B92EF90}" presName="composite" presStyleCnt="0"/>
      <dgm:spPr/>
    </dgm:pt>
    <dgm:pt modelId="{E37910B8-BFEC-44F0-B017-581A5485BA61}" type="pres">
      <dgm:prSet presAssocID="{7C17318A-02E3-4847-9344-CB7B1B92EF90}" presName="imgShp" presStyleLbl="fgImgPlace1" presStyleIdx="0" presStyleCnt="1" custLinFactNeighborX="-224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en-GB"/>
        </a:p>
      </dgm:t>
    </dgm:pt>
    <dgm:pt modelId="{0DB9C5A1-5D7D-47B8-ABF9-6E286B6A4507}" type="pres">
      <dgm:prSet presAssocID="{7C17318A-02E3-4847-9344-CB7B1B92EF90}" presName="txShp" presStyleLbl="node1" presStyleIdx="0" presStyleCnt="1" custScaleX="119267" custLinFactNeighborX="303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7673E14-C761-4FD9-999F-EF846B333907}" type="presOf" srcId="{520A1D2F-473F-4C05-B229-E9A74DEA54F0}" destId="{0DB9C5A1-5D7D-47B8-ABF9-6E286B6A4507}" srcOrd="0" destOrd="3" presId="urn:microsoft.com/office/officeart/2005/8/layout/vList3"/>
    <dgm:cxn modelId="{7C608F66-1D69-4F9F-B0C2-DBBEE34DAF30}" srcId="{7C17318A-02E3-4847-9344-CB7B1B92EF90}" destId="{3D76FCE4-66E6-4E16-95EE-4F12BE1A00E6}" srcOrd="0" destOrd="0" parTransId="{AFFC2E74-4D67-486C-83AE-293BCB1ADB38}" sibTransId="{00475029-F412-436D-9359-92B618C8E63F}"/>
    <dgm:cxn modelId="{F3DE7FB1-D730-4FCB-B7EF-1830F4FE93B9}" type="presOf" srcId="{32AD8AF1-FB8E-4792-A304-A72CE6F8C8BF}" destId="{0F31CB26-18C6-41B2-96A1-93C332709453}" srcOrd="0" destOrd="0" presId="urn:microsoft.com/office/officeart/2005/8/layout/vList3"/>
    <dgm:cxn modelId="{FAD352AE-5A8D-4665-8DA7-2046ADD490BC}" type="presOf" srcId="{3D76FCE4-66E6-4E16-95EE-4F12BE1A00E6}" destId="{0DB9C5A1-5D7D-47B8-ABF9-6E286B6A4507}" srcOrd="0" destOrd="1" presId="urn:microsoft.com/office/officeart/2005/8/layout/vList3"/>
    <dgm:cxn modelId="{5E4B5A0C-F9B0-4553-8F42-B81395819D15}" type="presOf" srcId="{7C17318A-02E3-4847-9344-CB7B1B92EF90}" destId="{0DB9C5A1-5D7D-47B8-ABF9-6E286B6A4507}" srcOrd="0" destOrd="0" presId="urn:microsoft.com/office/officeart/2005/8/layout/vList3"/>
    <dgm:cxn modelId="{158F5F00-142A-4645-8B8D-EED3C2CC340B}" type="presOf" srcId="{8F8BEF1B-DB35-4C5E-9D99-A49933E0E13A}" destId="{0DB9C5A1-5D7D-47B8-ABF9-6E286B6A4507}" srcOrd="0" destOrd="2" presId="urn:microsoft.com/office/officeart/2005/8/layout/vList3"/>
    <dgm:cxn modelId="{B54682C2-1C5E-4EE2-AA78-94B17EDD5392}" srcId="{7C17318A-02E3-4847-9344-CB7B1B92EF90}" destId="{8F8BEF1B-DB35-4C5E-9D99-A49933E0E13A}" srcOrd="1" destOrd="0" parTransId="{844996A3-A4F8-47C7-9C68-7A113184CEC9}" sibTransId="{4EFC00AB-5572-40A9-B01C-25614F039FAB}"/>
    <dgm:cxn modelId="{76BC963C-C398-412D-8FA5-1B43F70E622A}" srcId="{7C17318A-02E3-4847-9344-CB7B1B92EF90}" destId="{520A1D2F-473F-4C05-B229-E9A74DEA54F0}" srcOrd="2" destOrd="0" parTransId="{86FD04A2-A301-4D33-859C-D9431C41FABC}" sibTransId="{4BE8CD64-E353-4216-94D3-7EF995B66909}"/>
    <dgm:cxn modelId="{CC65C659-B56A-469E-BEF9-AB9E410D68BA}" srcId="{32AD8AF1-FB8E-4792-A304-A72CE6F8C8BF}" destId="{7C17318A-02E3-4847-9344-CB7B1B92EF90}" srcOrd="0" destOrd="0" parTransId="{F547517D-D615-4F64-A8A0-FE5B9F0923B6}" sibTransId="{10940135-EAD2-4144-9DDE-759BFD14D68E}"/>
    <dgm:cxn modelId="{07484992-49BD-44D8-8297-C76460B3A6A0}" type="presParOf" srcId="{0F31CB26-18C6-41B2-96A1-93C332709453}" destId="{892AF2C0-8E27-485F-BABF-4BDEFB3F7443}" srcOrd="0" destOrd="0" presId="urn:microsoft.com/office/officeart/2005/8/layout/vList3"/>
    <dgm:cxn modelId="{C19908A8-B869-4B36-A412-B79EA9F185F0}" type="presParOf" srcId="{892AF2C0-8E27-485F-BABF-4BDEFB3F7443}" destId="{E37910B8-BFEC-44F0-B017-581A5485BA61}" srcOrd="0" destOrd="0" presId="urn:microsoft.com/office/officeart/2005/8/layout/vList3"/>
    <dgm:cxn modelId="{90D78E7E-91FC-42CC-9DAC-2F7A4B4C60AD}" type="presParOf" srcId="{892AF2C0-8E27-485F-BABF-4BDEFB3F7443}" destId="{0DB9C5A1-5D7D-47B8-ABF9-6E286B6A450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AD8AF1-FB8E-4792-A304-A72CE6F8C8BF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C17318A-02E3-4847-9344-CB7B1B92EF90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800" dirty="0" smtClean="0"/>
            <a:t>Consistency</a:t>
          </a:r>
          <a:endParaRPr lang="en-GB" sz="2800" dirty="0"/>
        </a:p>
      </dgm:t>
    </dgm:pt>
    <dgm:pt modelId="{F547517D-D615-4F64-A8A0-FE5B9F0923B6}" type="parTrans" cxnId="{CC65C659-B56A-469E-BEF9-AB9E410D68BA}">
      <dgm:prSet/>
      <dgm:spPr/>
      <dgm:t>
        <a:bodyPr/>
        <a:lstStyle/>
        <a:p>
          <a:endParaRPr lang="en-GB"/>
        </a:p>
      </dgm:t>
    </dgm:pt>
    <dgm:pt modelId="{10940135-EAD2-4144-9DDE-759BFD14D68E}" type="sibTrans" cxnId="{CC65C659-B56A-469E-BEF9-AB9E410D68BA}">
      <dgm:prSet/>
      <dgm:spPr/>
      <dgm:t>
        <a:bodyPr/>
        <a:lstStyle/>
        <a:p>
          <a:endParaRPr lang="en-GB"/>
        </a:p>
      </dgm:t>
    </dgm:pt>
    <dgm:pt modelId="{3D76FCE4-66E6-4E16-95EE-4F12BE1A00E6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000" dirty="0" smtClean="0"/>
            <a:t>In DBs handled by universal constraints in FOL</a:t>
          </a:r>
          <a:endParaRPr lang="en-GB" sz="2000" dirty="0"/>
        </a:p>
      </dgm:t>
    </dgm:pt>
    <dgm:pt modelId="{AFFC2E74-4D67-486C-83AE-293BCB1ADB38}" type="parTrans" cxnId="{7C608F66-1D69-4F9F-B0C2-DBBEE34DAF30}">
      <dgm:prSet/>
      <dgm:spPr/>
      <dgm:t>
        <a:bodyPr/>
        <a:lstStyle/>
        <a:p>
          <a:endParaRPr lang="en-GB"/>
        </a:p>
      </dgm:t>
    </dgm:pt>
    <dgm:pt modelId="{00475029-F412-436D-9359-92B618C8E63F}" type="sibTrans" cxnId="{7C608F66-1D69-4F9F-B0C2-DBBEE34DAF30}">
      <dgm:prSet/>
      <dgm:spPr/>
      <dgm:t>
        <a:bodyPr/>
        <a:lstStyle/>
        <a:p>
          <a:endParaRPr lang="en-GB"/>
        </a:p>
      </dgm:t>
    </dgm:pt>
    <dgm:pt modelId="{BC65782D-7401-4544-A5A2-105724ABE967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000" dirty="0" smtClean="0"/>
            <a:t>E.g., transitive dependencies between tuples</a:t>
          </a:r>
          <a:endParaRPr lang="en-GB" sz="2000" dirty="0"/>
        </a:p>
      </dgm:t>
    </dgm:pt>
    <dgm:pt modelId="{25220B9D-EAA1-4CA0-B82B-096252462CF3}" type="parTrans" cxnId="{58294C4B-40E9-47BA-9F24-1348C04D13C3}">
      <dgm:prSet/>
      <dgm:spPr/>
      <dgm:t>
        <a:bodyPr/>
        <a:lstStyle/>
        <a:p>
          <a:endParaRPr lang="en-GB"/>
        </a:p>
      </dgm:t>
    </dgm:pt>
    <dgm:pt modelId="{62F3CEDA-A703-435F-9952-63E0747034E4}" type="sibTrans" cxnId="{58294C4B-40E9-47BA-9F24-1348C04D13C3}">
      <dgm:prSet/>
      <dgm:spPr/>
      <dgm:t>
        <a:bodyPr/>
        <a:lstStyle/>
        <a:p>
          <a:endParaRPr lang="en-GB"/>
        </a:p>
      </dgm:t>
    </dgm:pt>
    <dgm:pt modelId="{67C13777-011F-470A-BE29-B2F17823D0F5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000" dirty="0" smtClean="0"/>
            <a:t>What about more expressive logical constraints?</a:t>
          </a:r>
          <a:endParaRPr lang="en-GB" sz="2000" dirty="0"/>
        </a:p>
      </dgm:t>
    </dgm:pt>
    <dgm:pt modelId="{80DEC4B7-97FD-418D-BC1D-9F1C5BD97B32}" type="parTrans" cxnId="{567D2372-C077-450C-826A-041F7525C47F}">
      <dgm:prSet/>
      <dgm:spPr/>
      <dgm:t>
        <a:bodyPr/>
        <a:lstStyle/>
        <a:p>
          <a:endParaRPr lang="en-GB"/>
        </a:p>
      </dgm:t>
    </dgm:pt>
    <dgm:pt modelId="{4134D425-928B-4A33-983D-A943AA15089B}" type="sibTrans" cxnId="{567D2372-C077-450C-826A-041F7525C47F}">
      <dgm:prSet/>
      <dgm:spPr/>
      <dgm:t>
        <a:bodyPr/>
        <a:lstStyle/>
        <a:p>
          <a:endParaRPr lang="en-GB"/>
        </a:p>
      </dgm:t>
    </dgm:pt>
    <dgm:pt modelId="{ABF83977-9808-4CAA-B5CF-2ACF803803B3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000" dirty="0" smtClean="0"/>
            <a:t>… can also support the lineage </a:t>
          </a:r>
          <a:endParaRPr lang="en-GB" sz="2000" dirty="0"/>
        </a:p>
      </dgm:t>
    </dgm:pt>
    <dgm:pt modelId="{EE56990A-0DA2-4A9D-9CE5-434AEEF11AEA}" type="sibTrans" cxnId="{FEFE766F-6EF2-49DB-A26D-7691A3D4E8AA}">
      <dgm:prSet/>
      <dgm:spPr/>
      <dgm:t>
        <a:bodyPr/>
        <a:lstStyle/>
        <a:p>
          <a:endParaRPr lang="en-GB"/>
        </a:p>
      </dgm:t>
    </dgm:pt>
    <dgm:pt modelId="{C5139DB8-C608-4342-82F7-D2339C2F4AEF}" type="parTrans" cxnId="{FEFE766F-6EF2-49DB-A26D-7691A3D4E8AA}">
      <dgm:prSet/>
      <dgm:spPr/>
      <dgm:t>
        <a:bodyPr/>
        <a:lstStyle/>
        <a:p>
          <a:endParaRPr lang="en-GB"/>
        </a:p>
      </dgm:t>
    </dgm:pt>
    <dgm:pt modelId="{0F31CB26-18C6-41B2-96A1-93C332709453}" type="pres">
      <dgm:prSet presAssocID="{32AD8AF1-FB8E-4792-A304-A72CE6F8C8B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92AF2C0-8E27-485F-BABF-4BDEFB3F7443}" type="pres">
      <dgm:prSet presAssocID="{7C17318A-02E3-4847-9344-CB7B1B92EF90}" presName="composite" presStyleCnt="0"/>
      <dgm:spPr/>
    </dgm:pt>
    <dgm:pt modelId="{E37910B8-BFEC-44F0-B017-581A5485BA61}" type="pres">
      <dgm:prSet presAssocID="{7C17318A-02E3-4847-9344-CB7B1B92EF90}" presName="imgShp" presStyleLbl="fgImgPlace1" presStyleIdx="0" presStyleCnt="1" custLinFactNeighborX="-22434"/>
      <dgm:spPr>
        <a:blipFill dpi="0"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98" t="1894" r="-2998" b="1894"/>
          </a:stretch>
        </a:blipFill>
      </dgm:spPr>
      <dgm:t>
        <a:bodyPr/>
        <a:lstStyle/>
        <a:p>
          <a:endParaRPr lang="en-GB"/>
        </a:p>
      </dgm:t>
    </dgm:pt>
    <dgm:pt modelId="{0DB9C5A1-5D7D-47B8-ABF9-6E286B6A4507}" type="pres">
      <dgm:prSet presAssocID="{7C17318A-02E3-4847-9344-CB7B1B92EF90}" presName="txShp" presStyleLbl="node1" presStyleIdx="0" presStyleCnt="1" custScaleX="119267" custLinFactNeighborX="303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3409210-176A-45E4-BB79-DF6464387CCF}" type="presOf" srcId="{3D76FCE4-66E6-4E16-95EE-4F12BE1A00E6}" destId="{0DB9C5A1-5D7D-47B8-ABF9-6E286B6A4507}" srcOrd="0" destOrd="1" presId="urn:microsoft.com/office/officeart/2005/8/layout/vList3"/>
    <dgm:cxn modelId="{4C3C0518-646C-461B-8203-7B95A148FC68}" type="presOf" srcId="{BC65782D-7401-4544-A5A2-105724ABE967}" destId="{0DB9C5A1-5D7D-47B8-ABF9-6E286B6A4507}" srcOrd="0" destOrd="3" presId="urn:microsoft.com/office/officeart/2005/8/layout/vList3"/>
    <dgm:cxn modelId="{AA5B0C9F-9F38-4BFB-88A7-0C77289D9CB4}" type="presOf" srcId="{67C13777-011F-470A-BE29-B2F17823D0F5}" destId="{0DB9C5A1-5D7D-47B8-ABF9-6E286B6A4507}" srcOrd="0" destOrd="2" presId="urn:microsoft.com/office/officeart/2005/8/layout/vList3"/>
    <dgm:cxn modelId="{7C608F66-1D69-4F9F-B0C2-DBBEE34DAF30}" srcId="{7C17318A-02E3-4847-9344-CB7B1B92EF90}" destId="{3D76FCE4-66E6-4E16-95EE-4F12BE1A00E6}" srcOrd="0" destOrd="0" parTransId="{AFFC2E74-4D67-486C-83AE-293BCB1ADB38}" sibTransId="{00475029-F412-436D-9359-92B618C8E63F}"/>
    <dgm:cxn modelId="{325D85F7-1CB1-4D48-9235-F94213B101D8}" type="presOf" srcId="{7C17318A-02E3-4847-9344-CB7B1B92EF90}" destId="{0DB9C5A1-5D7D-47B8-ABF9-6E286B6A4507}" srcOrd="0" destOrd="0" presId="urn:microsoft.com/office/officeart/2005/8/layout/vList3"/>
    <dgm:cxn modelId="{58294C4B-40E9-47BA-9F24-1348C04D13C3}" srcId="{67C13777-011F-470A-BE29-B2F17823D0F5}" destId="{BC65782D-7401-4544-A5A2-105724ABE967}" srcOrd="0" destOrd="0" parTransId="{25220B9D-EAA1-4CA0-B82B-096252462CF3}" sibTransId="{62F3CEDA-A703-435F-9952-63E0747034E4}"/>
    <dgm:cxn modelId="{FEFE766F-6EF2-49DB-A26D-7691A3D4E8AA}" srcId="{67C13777-011F-470A-BE29-B2F17823D0F5}" destId="{ABF83977-9808-4CAA-B5CF-2ACF803803B3}" srcOrd="1" destOrd="0" parTransId="{C5139DB8-C608-4342-82F7-D2339C2F4AEF}" sibTransId="{EE56990A-0DA2-4A9D-9CE5-434AEEF11AEA}"/>
    <dgm:cxn modelId="{CC65C659-B56A-469E-BEF9-AB9E410D68BA}" srcId="{32AD8AF1-FB8E-4792-A304-A72CE6F8C8BF}" destId="{7C17318A-02E3-4847-9344-CB7B1B92EF90}" srcOrd="0" destOrd="0" parTransId="{F547517D-D615-4F64-A8A0-FE5B9F0923B6}" sibTransId="{10940135-EAD2-4144-9DDE-759BFD14D68E}"/>
    <dgm:cxn modelId="{88398573-DBC8-4D1E-AC07-8B5A0606BF83}" type="presOf" srcId="{ABF83977-9808-4CAA-B5CF-2ACF803803B3}" destId="{0DB9C5A1-5D7D-47B8-ABF9-6E286B6A4507}" srcOrd="0" destOrd="4" presId="urn:microsoft.com/office/officeart/2005/8/layout/vList3"/>
    <dgm:cxn modelId="{E6017D92-5B59-4717-B454-74C21E9FEA33}" type="presOf" srcId="{32AD8AF1-FB8E-4792-A304-A72CE6F8C8BF}" destId="{0F31CB26-18C6-41B2-96A1-93C332709453}" srcOrd="0" destOrd="0" presId="urn:microsoft.com/office/officeart/2005/8/layout/vList3"/>
    <dgm:cxn modelId="{567D2372-C077-450C-826A-041F7525C47F}" srcId="{7C17318A-02E3-4847-9344-CB7B1B92EF90}" destId="{67C13777-011F-470A-BE29-B2F17823D0F5}" srcOrd="1" destOrd="0" parTransId="{80DEC4B7-97FD-418D-BC1D-9F1C5BD97B32}" sibTransId="{4134D425-928B-4A33-983D-A943AA15089B}"/>
    <dgm:cxn modelId="{A297A0AF-3455-4BCF-AB26-9E30AF468B45}" type="presParOf" srcId="{0F31CB26-18C6-41B2-96A1-93C332709453}" destId="{892AF2C0-8E27-485F-BABF-4BDEFB3F7443}" srcOrd="0" destOrd="0" presId="urn:microsoft.com/office/officeart/2005/8/layout/vList3"/>
    <dgm:cxn modelId="{F507284C-5701-4FA7-8304-3F1BAEE1D76F}" type="presParOf" srcId="{892AF2C0-8E27-485F-BABF-4BDEFB3F7443}" destId="{E37910B8-BFEC-44F0-B017-581A5485BA61}" srcOrd="0" destOrd="0" presId="urn:microsoft.com/office/officeart/2005/8/layout/vList3"/>
    <dgm:cxn modelId="{0630E614-0902-44D4-A02D-4F064873F1C0}" type="presParOf" srcId="{892AF2C0-8E27-485F-BABF-4BDEFB3F7443}" destId="{0DB9C5A1-5D7D-47B8-ABF9-6E286B6A450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AD8AF1-FB8E-4792-A304-A72CE6F8C8BF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C17318A-02E3-4847-9344-CB7B1B92EF90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800" dirty="0" smtClean="0"/>
            <a:t>Consistency</a:t>
          </a:r>
          <a:endParaRPr lang="en-GB" sz="2800" dirty="0"/>
        </a:p>
      </dgm:t>
    </dgm:pt>
    <dgm:pt modelId="{F547517D-D615-4F64-A8A0-FE5B9F0923B6}" type="parTrans" cxnId="{CC65C659-B56A-469E-BEF9-AB9E410D68BA}">
      <dgm:prSet/>
      <dgm:spPr/>
      <dgm:t>
        <a:bodyPr/>
        <a:lstStyle/>
        <a:p>
          <a:endParaRPr lang="en-GB"/>
        </a:p>
      </dgm:t>
    </dgm:pt>
    <dgm:pt modelId="{10940135-EAD2-4144-9DDE-759BFD14D68E}" type="sibTrans" cxnId="{CC65C659-B56A-469E-BEF9-AB9E410D68BA}">
      <dgm:prSet/>
      <dgm:spPr/>
      <dgm:t>
        <a:bodyPr/>
        <a:lstStyle/>
        <a:p>
          <a:endParaRPr lang="en-GB"/>
        </a:p>
      </dgm:t>
    </dgm:pt>
    <dgm:pt modelId="{3D76FCE4-66E6-4E16-95EE-4F12BE1A00E6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000" dirty="0" smtClean="0"/>
            <a:t>In DBs handled by universal constraints in FOL</a:t>
          </a:r>
          <a:endParaRPr lang="en-GB" sz="2000" dirty="0"/>
        </a:p>
      </dgm:t>
    </dgm:pt>
    <dgm:pt modelId="{AFFC2E74-4D67-486C-83AE-293BCB1ADB38}" type="parTrans" cxnId="{7C608F66-1D69-4F9F-B0C2-DBBEE34DAF30}">
      <dgm:prSet/>
      <dgm:spPr/>
      <dgm:t>
        <a:bodyPr/>
        <a:lstStyle/>
        <a:p>
          <a:endParaRPr lang="en-GB"/>
        </a:p>
      </dgm:t>
    </dgm:pt>
    <dgm:pt modelId="{00475029-F412-436D-9359-92B618C8E63F}" type="sibTrans" cxnId="{7C608F66-1D69-4F9F-B0C2-DBBEE34DAF30}">
      <dgm:prSet/>
      <dgm:spPr/>
      <dgm:t>
        <a:bodyPr/>
        <a:lstStyle/>
        <a:p>
          <a:endParaRPr lang="en-GB"/>
        </a:p>
      </dgm:t>
    </dgm:pt>
    <dgm:pt modelId="{BC65782D-7401-4544-A5A2-105724ABE967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000" dirty="0" smtClean="0"/>
            <a:t>E.g., transitive dependencies between tuples</a:t>
          </a:r>
          <a:endParaRPr lang="en-GB" sz="2000" dirty="0"/>
        </a:p>
      </dgm:t>
    </dgm:pt>
    <dgm:pt modelId="{25220B9D-EAA1-4CA0-B82B-096252462CF3}" type="parTrans" cxnId="{58294C4B-40E9-47BA-9F24-1348C04D13C3}">
      <dgm:prSet/>
      <dgm:spPr/>
      <dgm:t>
        <a:bodyPr/>
        <a:lstStyle/>
        <a:p>
          <a:endParaRPr lang="en-GB"/>
        </a:p>
      </dgm:t>
    </dgm:pt>
    <dgm:pt modelId="{62F3CEDA-A703-435F-9952-63E0747034E4}" type="sibTrans" cxnId="{58294C4B-40E9-47BA-9F24-1348C04D13C3}">
      <dgm:prSet/>
      <dgm:spPr/>
      <dgm:t>
        <a:bodyPr/>
        <a:lstStyle/>
        <a:p>
          <a:endParaRPr lang="en-GB"/>
        </a:p>
      </dgm:t>
    </dgm:pt>
    <dgm:pt modelId="{67C13777-011F-470A-BE29-B2F17823D0F5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000" dirty="0" smtClean="0"/>
            <a:t>What about more expressive logical constraints?</a:t>
          </a:r>
          <a:endParaRPr lang="en-GB" sz="2000" dirty="0"/>
        </a:p>
      </dgm:t>
    </dgm:pt>
    <dgm:pt modelId="{80DEC4B7-97FD-418D-BC1D-9F1C5BD97B32}" type="parTrans" cxnId="{567D2372-C077-450C-826A-041F7525C47F}">
      <dgm:prSet/>
      <dgm:spPr/>
      <dgm:t>
        <a:bodyPr/>
        <a:lstStyle/>
        <a:p>
          <a:endParaRPr lang="en-GB"/>
        </a:p>
      </dgm:t>
    </dgm:pt>
    <dgm:pt modelId="{4134D425-928B-4A33-983D-A943AA15089B}" type="sibTrans" cxnId="{567D2372-C077-450C-826A-041F7525C47F}">
      <dgm:prSet/>
      <dgm:spPr/>
      <dgm:t>
        <a:bodyPr/>
        <a:lstStyle/>
        <a:p>
          <a:endParaRPr lang="en-GB"/>
        </a:p>
      </dgm:t>
    </dgm:pt>
    <dgm:pt modelId="{ABF83977-9808-4CAA-B5CF-2ACF803803B3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000" dirty="0" smtClean="0"/>
            <a:t>… can also support the lineage </a:t>
          </a:r>
          <a:endParaRPr lang="en-GB" sz="2000" dirty="0"/>
        </a:p>
      </dgm:t>
    </dgm:pt>
    <dgm:pt modelId="{EE56990A-0DA2-4A9D-9CE5-434AEEF11AEA}" type="sibTrans" cxnId="{FEFE766F-6EF2-49DB-A26D-7691A3D4E8AA}">
      <dgm:prSet/>
      <dgm:spPr/>
      <dgm:t>
        <a:bodyPr/>
        <a:lstStyle/>
        <a:p>
          <a:endParaRPr lang="en-GB"/>
        </a:p>
      </dgm:t>
    </dgm:pt>
    <dgm:pt modelId="{C5139DB8-C608-4342-82F7-D2339C2F4AEF}" type="parTrans" cxnId="{FEFE766F-6EF2-49DB-A26D-7691A3D4E8AA}">
      <dgm:prSet/>
      <dgm:spPr/>
      <dgm:t>
        <a:bodyPr/>
        <a:lstStyle/>
        <a:p>
          <a:endParaRPr lang="en-GB"/>
        </a:p>
      </dgm:t>
    </dgm:pt>
    <dgm:pt modelId="{0F31CB26-18C6-41B2-96A1-93C332709453}" type="pres">
      <dgm:prSet presAssocID="{32AD8AF1-FB8E-4792-A304-A72CE6F8C8B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92AF2C0-8E27-485F-BABF-4BDEFB3F7443}" type="pres">
      <dgm:prSet presAssocID="{7C17318A-02E3-4847-9344-CB7B1B92EF90}" presName="composite" presStyleCnt="0"/>
      <dgm:spPr/>
    </dgm:pt>
    <dgm:pt modelId="{E37910B8-BFEC-44F0-B017-581A5485BA61}" type="pres">
      <dgm:prSet presAssocID="{7C17318A-02E3-4847-9344-CB7B1B92EF90}" presName="imgShp" presStyleLbl="fgImgPlace1" presStyleIdx="0" presStyleCnt="1" custLinFactNeighborX="-22434"/>
      <dgm:spPr>
        <a:blipFill dpi="0"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98" t="1894" r="-2998" b="1894"/>
          </a:stretch>
        </a:blipFill>
      </dgm:spPr>
      <dgm:t>
        <a:bodyPr/>
        <a:lstStyle/>
        <a:p>
          <a:endParaRPr lang="en-GB"/>
        </a:p>
      </dgm:t>
    </dgm:pt>
    <dgm:pt modelId="{0DB9C5A1-5D7D-47B8-ABF9-6E286B6A4507}" type="pres">
      <dgm:prSet presAssocID="{7C17318A-02E3-4847-9344-CB7B1B92EF90}" presName="txShp" presStyleLbl="node1" presStyleIdx="0" presStyleCnt="1" custScaleX="119267" custLinFactNeighborX="303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C608F66-1D69-4F9F-B0C2-DBBEE34DAF30}" srcId="{7C17318A-02E3-4847-9344-CB7B1B92EF90}" destId="{3D76FCE4-66E6-4E16-95EE-4F12BE1A00E6}" srcOrd="0" destOrd="0" parTransId="{AFFC2E74-4D67-486C-83AE-293BCB1ADB38}" sibTransId="{00475029-F412-436D-9359-92B618C8E63F}"/>
    <dgm:cxn modelId="{84938DE3-417A-4A81-8140-EC0B7EC37E08}" type="presOf" srcId="{7C17318A-02E3-4847-9344-CB7B1B92EF90}" destId="{0DB9C5A1-5D7D-47B8-ABF9-6E286B6A4507}" srcOrd="0" destOrd="0" presId="urn:microsoft.com/office/officeart/2005/8/layout/vList3"/>
    <dgm:cxn modelId="{80764976-89C7-4B8C-BB23-220584FF2E92}" type="presOf" srcId="{67C13777-011F-470A-BE29-B2F17823D0F5}" destId="{0DB9C5A1-5D7D-47B8-ABF9-6E286B6A4507}" srcOrd="0" destOrd="2" presId="urn:microsoft.com/office/officeart/2005/8/layout/vList3"/>
    <dgm:cxn modelId="{7269FC6F-4209-4B68-A38E-0948ACCC12DA}" type="presOf" srcId="{32AD8AF1-FB8E-4792-A304-A72CE6F8C8BF}" destId="{0F31CB26-18C6-41B2-96A1-93C332709453}" srcOrd="0" destOrd="0" presId="urn:microsoft.com/office/officeart/2005/8/layout/vList3"/>
    <dgm:cxn modelId="{58294C4B-40E9-47BA-9F24-1348C04D13C3}" srcId="{67C13777-011F-470A-BE29-B2F17823D0F5}" destId="{BC65782D-7401-4544-A5A2-105724ABE967}" srcOrd="0" destOrd="0" parTransId="{25220B9D-EAA1-4CA0-B82B-096252462CF3}" sibTransId="{62F3CEDA-A703-435F-9952-63E0747034E4}"/>
    <dgm:cxn modelId="{86F4301F-15B0-416D-8BC3-5A370D2516A4}" type="presOf" srcId="{ABF83977-9808-4CAA-B5CF-2ACF803803B3}" destId="{0DB9C5A1-5D7D-47B8-ABF9-6E286B6A4507}" srcOrd="0" destOrd="4" presId="urn:microsoft.com/office/officeart/2005/8/layout/vList3"/>
    <dgm:cxn modelId="{FEFE766F-6EF2-49DB-A26D-7691A3D4E8AA}" srcId="{67C13777-011F-470A-BE29-B2F17823D0F5}" destId="{ABF83977-9808-4CAA-B5CF-2ACF803803B3}" srcOrd="1" destOrd="0" parTransId="{C5139DB8-C608-4342-82F7-D2339C2F4AEF}" sibTransId="{EE56990A-0DA2-4A9D-9CE5-434AEEF11AEA}"/>
    <dgm:cxn modelId="{CC65C659-B56A-469E-BEF9-AB9E410D68BA}" srcId="{32AD8AF1-FB8E-4792-A304-A72CE6F8C8BF}" destId="{7C17318A-02E3-4847-9344-CB7B1B92EF90}" srcOrd="0" destOrd="0" parTransId="{F547517D-D615-4F64-A8A0-FE5B9F0923B6}" sibTransId="{10940135-EAD2-4144-9DDE-759BFD14D68E}"/>
    <dgm:cxn modelId="{467263B7-5FCC-48B3-97C7-F02EA093B983}" type="presOf" srcId="{3D76FCE4-66E6-4E16-95EE-4F12BE1A00E6}" destId="{0DB9C5A1-5D7D-47B8-ABF9-6E286B6A4507}" srcOrd="0" destOrd="1" presId="urn:microsoft.com/office/officeart/2005/8/layout/vList3"/>
    <dgm:cxn modelId="{243C3B0E-893F-4BCB-9154-1EAA54B6F945}" type="presOf" srcId="{BC65782D-7401-4544-A5A2-105724ABE967}" destId="{0DB9C5A1-5D7D-47B8-ABF9-6E286B6A4507}" srcOrd="0" destOrd="3" presId="urn:microsoft.com/office/officeart/2005/8/layout/vList3"/>
    <dgm:cxn modelId="{567D2372-C077-450C-826A-041F7525C47F}" srcId="{7C17318A-02E3-4847-9344-CB7B1B92EF90}" destId="{67C13777-011F-470A-BE29-B2F17823D0F5}" srcOrd="1" destOrd="0" parTransId="{80DEC4B7-97FD-418D-BC1D-9F1C5BD97B32}" sibTransId="{4134D425-928B-4A33-983D-A943AA15089B}"/>
    <dgm:cxn modelId="{EA694BA7-98F2-461C-9716-9B82E65E568B}" type="presParOf" srcId="{0F31CB26-18C6-41B2-96A1-93C332709453}" destId="{892AF2C0-8E27-485F-BABF-4BDEFB3F7443}" srcOrd="0" destOrd="0" presId="urn:microsoft.com/office/officeart/2005/8/layout/vList3"/>
    <dgm:cxn modelId="{E8DC2244-9C67-40EC-B1B7-5754F8A5A730}" type="presParOf" srcId="{892AF2C0-8E27-485F-BABF-4BDEFB3F7443}" destId="{E37910B8-BFEC-44F0-B017-581A5485BA61}" srcOrd="0" destOrd="0" presId="urn:microsoft.com/office/officeart/2005/8/layout/vList3"/>
    <dgm:cxn modelId="{5BD7F7DA-B330-4D9E-8DD4-5282173BC7B4}" type="presParOf" srcId="{892AF2C0-8E27-485F-BABF-4BDEFB3F7443}" destId="{0DB9C5A1-5D7D-47B8-ABF9-6E286B6A450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AD8AF1-FB8E-4792-A304-A72CE6F8C8BF}" type="doc">
      <dgm:prSet loTypeId="urn:microsoft.com/office/officeart/2005/8/layout/v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C17318A-02E3-4847-9344-CB7B1B92EF90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800" dirty="0" smtClean="0"/>
            <a:t>Retrieval &amp; Discovery</a:t>
          </a:r>
          <a:endParaRPr lang="en-GB" sz="2800" dirty="0"/>
        </a:p>
      </dgm:t>
    </dgm:pt>
    <dgm:pt modelId="{F547517D-D615-4F64-A8A0-FE5B9F0923B6}" type="parTrans" cxnId="{CC65C659-B56A-469E-BEF9-AB9E410D68BA}">
      <dgm:prSet/>
      <dgm:spPr/>
      <dgm:t>
        <a:bodyPr/>
        <a:lstStyle/>
        <a:p>
          <a:endParaRPr lang="en-GB"/>
        </a:p>
      </dgm:t>
    </dgm:pt>
    <dgm:pt modelId="{10940135-EAD2-4144-9DDE-759BFD14D68E}" type="sibTrans" cxnId="{CC65C659-B56A-469E-BEF9-AB9E410D68BA}">
      <dgm:prSet/>
      <dgm:spPr/>
      <dgm:t>
        <a:bodyPr/>
        <a:lstStyle/>
        <a:p>
          <a:endParaRPr lang="en-GB"/>
        </a:p>
      </dgm:t>
    </dgm:pt>
    <dgm:pt modelId="{3D76FCE4-66E6-4E16-95EE-4F12BE1A00E6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000" dirty="0" smtClean="0"/>
            <a:t>Search and rank knowledge</a:t>
          </a:r>
          <a:endParaRPr lang="en-GB" sz="2000" dirty="0"/>
        </a:p>
      </dgm:t>
    </dgm:pt>
    <dgm:pt modelId="{AFFC2E74-4D67-486C-83AE-293BCB1ADB38}" type="parTrans" cxnId="{7C608F66-1D69-4F9F-B0C2-DBBEE34DAF30}">
      <dgm:prSet/>
      <dgm:spPr/>
      <dgm:t>
        <a:bodyPr/>
        <a:lstStyle/>
        <a:p>
          <a:endParaRPr lang="en-GB"/>
        </a:p>
      </dgm:t>
    </dgm:pt>
    <dgm:pt modelId="{00475029-F412-436D-9359-92B618C8E63F}" type="sibTrans" cxnId="{7C608F66-1D69-4F9F-B0C2-DBBEE34DAF30}">
      <dgm:prSet/>
      <dgm:spPr/>
      <dgm:t>
        <a:bodyPr/>
        <a:lstStyle/>
        <a:p>
          <a:endParaRPr lang="en-GB"/>
        </a:p>
      </dgm:t>
    </dgm:pt>
    <dgm:pt modelId="{67C13777-011F-470A-BE29-B2F17823D0F5}">
      <dgm:prSet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pPr rtl="0"/>
          <a:r>
            <a:rPr lang="en-GB" sz="2000" dirty="0" smtClean="0"/>
            <a:t>In probabilistic setting, ranking is the only meaningful search semantics (</a:t>
          </a:r>
          <a:r>
            <a:rPr lang="en-GB" sz="2000" dirty="0" err="1" smtClean="0"/>
            <a:t>Ré</a:t>
          </a:r>
          <a:r>
            <a:rPr lang="en-GB" sz="2000" dirty="0" smtClean="0"/>
            <a:t>, </a:t>
          </a:r>
          <a:r>
            <a:rPr lang="en-GB" sz="2000" dirty="0" err="1" smtClean="0"/>
            <a:t>Dalvi</a:t>
          </a:r>
          <a:r>
            <a:rPr lang="en-GB" sz="2000" dirty="0" smtClean="0"/>
            <a:t>, </a:t>
          </a:r>
          <a:r>
            <a:rPr lang="en-GB" sz="2000" dirty="0" err="1" smtClean="0"/>
            <a:t>Suciu</a:t>
          </a:r>
          <a:r>
            <a:rPr lang="en-GB" sz="2000" dirty="0" smtClean="0"/>
            <a:t>: VLDB’07, </a:t>
          </a:r>
          <a:r>
            <a:rPr lang="en-GB" sz="2000" dirty="0" err="1" smtClean="0"/>
            <a:t>Weikum</a:t>
          </a:r>
          <a:r>
            <a:rPr lang="en-GB" sz="2000" dirty="0" smtClean="0"/>
            <a:t> et al.: CACM’09).  </a:t>
          </a:r>
          <a:endParaRPr lang="en-GB" sz="2000" dirty="0"/>
        </a:p>
      </dgm:t>
    </dgm:pt>
    <dgm:pt modelId="{80DEC4B7-97FD-418D-BC1D-9F1C5BD97B32}" type="parTrans" cxnId="{567D2372-C077-450C-826A-041F7525C47F}">
      <dgm:prSet/>
      <dgm:spPr/>
      <dgm:t>
        <a:bodyPr/>
        <a:lstStyle/>
        <a:p>
          <a:endParaRPr lang="en-GB"/>
        </a:p>
      </dgm:t>
    </dgm:pt>
    <dgm:pt modelId="{4134D425-928B-4A33-983D-A943AA15089B}" type="sibTrans" cxnId="{567D2372-C077-450C-826A-041F7525C47F}">
      <dgm:prSet/>
      <dgm:spPr/>
      <dgm:t>
        <a:bodyPr/>
        <a:lstStyle/>
        <a:p>
          <a:endParaRPr lang="en-GB"/>
        </a:p>
      </dgm:t>
    </dgm:pt>
    <dgm:pt modelId="{0F31CB26-18C6-41B2-96A1-93C332709453}" type="pres">
      <dgm:prSet presAssocID="{32AD8AF1-FB8E-4792-A304-A72CE6F8C8B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92AF2C0-8E27-485F-BABF-4BDEFB3F7443}" type="pres">
      <dgm:prSet presAssocID="{7C17318A-02E3-4847-9344-CB7B1B92EF90}" presName="composite" presStyleCnt="0"/>
      <dgm:spPr/>
    </dgm:pt>
    <dgm:pt modelId="{E37910B8-BFEC-44F0-B017-581A5485BA61}" type="pres">
      <dgm:prSet presAssocID="{7C17318A-02E3-4847-9344-CB7B1B92EF90}" presName="imgShp" presStyleLbl="fgImgPlace1" presStyleIdx="0" presStyleCnt="1" custLinFactNeighborX="-224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GB"/>
        </a:p>
      </dgm:t>
    </dgm:pt>
    <dgm:pt modelId="{0DB9C5A1-5D7D-47B8-ABF9-6E286B6A4507}" type="pres">
      <dgm:prSet presAssocID="{7C17318A-02E3-4847-9344-CB7B1B92EF90}" presName="txShp" presStyleLbl="node1" presStyleIdx="0" presStyleCnt="1" custScaleX="119267" custLinFactNeighborX="303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67D2372-C077-450C-826A-041F7525C47F}" srcId="{7C17318A-02E3-4847-9344-CB7B1B92EF90}" destId="{67C13777-011F-470A-BE29-B2F17823D0F5}" srcOrd="1" destOrd="0" parTransId="{80DEC4B7-97FD-418D-BC1D-9F1C5BD97B32}" sibTransId="{4134D425-928B-4A33-983D-A943AA15089B}"/>
    <dgm:cxn modelId="{5410C381-C3F5-4334-ADDD-869FF8A165BF}" type="presOf" srcId="{32AD8AF1-FB8E-4792-A304-A72CE6F8C8BF}" destId="{0F31CB26-18C6-41B2-96A1-93C332709453}" srcOrd="0" destOrd="0" presId="urn:microsoft.com/office/officeart/2005/8/layout/vList3"/>
    <dgm:cxn modelId="{A0120C35-3C4E-4A7B-9AC0-FC7F1699E019}" type="presOf" srcId="{7C17318A-02E3-4847-9344-CB7B1B92EF90}" destId="{0DB9C5A1-5D7D-47B8-ABF9-6E286B6A4507}" srcOrd="0" destOrd="0" presId="urn:microsoft.com/office/officeart/2005/8/layout/vList3"/>
    <dgm:cxn modelId="{417384F4-764F-41EE-8769-6FB381EBBD7A}" type="presOf" srcId="{67C13777-011F-470A-BE29-B2F17823D0F5}" destId="{0DB9C5A1-5D7D-47B8-ABF9-6E286B6A4507}" srcOrd="0" destOrd="2" presId="urn:microsoft.com/office/officeart/2005/8/layout/vList3"/>
    <dgm:cxn modelId="{7C608F66-1D69-4F9F-B0C2-DBBEE34DAF30}" srcId="{7C17318A-02E3-4847-9344-CB7B1B92EF90}" destId="{3D76FCE4-66E6-4E16-95EE-4F12BE1A00E6}" srcOrd="0" destOrd="0" parTransId="{AFFC2E74-4D67-486C-83AE-293BCB1ADB38}" sibTransId="{00475029-F412-436D-9359-92B618C8E63F}"/>
    <dgm:cxn modelId="{7076507F-88A0-4043-8841-01EAA24120CA}" type="presOf" srcId="{3D76FCE4-66E6-4E16-95EE-4F12BE1A00E6}" destId="{0DB9C5A1-5D7D-47B8-ABF9-6E286B6A4507}" srcOrd="0" destOrd="1" presId="urn:microsoft.com/office/officeart/2005/8/layout/vList3"/>
    <dgm:cxn modelId="{CC65C659-B56A-469E-BEF9-AB9E410D68BA}" srcId="{32AD8AF1-FB8E-4792-A304-A72CE6F8C8BF}" destId="{7C17318A-02E3-4847-9344-CB7B1B92EF90}" srcOrd="0" destOrd="0" parTransId="{F547517D-D615-4F64-A8A0-FE5B9F0923B6}" sibTransId="{10940135-EAD2-4144-9DDE-759BFD14D68E}"/>
    <dgm:cxn modelId="{EFEA6F6A-8DC9-4180-AA53-41238AF532DF}" type="presParOf" srcId="{0F31CB26-18C6-41B2-96A1-93C332709453}" destId="{892AF2C0-8E27-485F-BABF-4BDEFB3F7443}" srcOrd="0" destOrd="0" presId="urn:microsoft.com/office/officeart/2005/8/layout/vList3"/>
    <dgm:cxn modelId="{5CFC6A00-52A7-4926-AB8A-70426C4BDC00}" type="presParOf" srcId="{892AF2C0-8E27-485F-BABF-4BDEFB3F7443}" destId="{E37910B8-BFEC-44F0-B017-581A5485BA61}" srcOrd="0" destOrd="0" presId="urn:microsoft.com/office/officeart/2005/8/layout/vList3"/>
    <dgm:cxn modelId="{7924D8A6-6855-419B-96C0-E1002D12D08E}" type="presParOf" srcId="{892AF2C0-8E27-485F-BABF-4BDEFB3F7443}" destId="{0DB9C5A1-5D7D-47B8-ABF9-6E286B6A450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46B2E-DD7B-46E4-8CF8-95F17C3611EA}">
      <dsp:nvSpPr>
        <dsp:cNvPr id="0" name=""/>
        <dsp:cNvSpPr/>
      </dsp:nvSpPr>
      <dsp:spPr>
        <a:xfrm>
          <a:off x="0" y="-171450"/>
          <a:ext cx="1592460" cy="3809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shade val="51000"/>
                <a:satMod val="130000"/>
                <a:lumMod val="10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smtClean="0"/>
            <a:t>Managing sensor data </a:t>
          </a:r>
          <a:endParaRPr lang="en-GB" sz="1800" kern="1200"/>
        </a:p>
      </dsp:txBody>
      <dsp:txXfrm>
        <a:off x="0" y="1352549"/>
        <a:ext cx="1592460" cy="1523999"/>
      </dsp:txXfrm>
    </dsp:sp>
    <dsp:sp modelId="{97332EA9-9642-451A-9BE2-DC5F7053ED4D}">
      <dsp:nvSpPr>
        <dsp:cNvPr id="0" name=""/>
        <dsp:cNvSpPr/>
      </dsp:nvSpPr>
      <dsp:spPr>
        <a:xfrm>
          <a:off x="161865" y="57149"/>
          <a:ext cx="1268729" cy="12687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1000" r="-2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93CE031-FC82-4160-8706-844C99F4E8B1}">
      <dsp:nvSpPr>
        <dsp:cNvPr id="0" name=""/>
        <dsp:cNvSpPr/>
      </dsp:nvSpPr>
      <dsp:spPr>
        <a:xfrm>
          <a:off x="1640234" y="-171450"/>
          <a:ext cx="1592460" cy="3809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shade val="51000"/>
                <a:satMod val="130000"/>
                <a:lumMod val="10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smtClean="0"/>
            <a:t>Managing anonymized data</a:t>
          </a:r>
          <a:endParaRPr lang="en-GB" sz="1800" kern="1200"/>
        </a:p>
      </dsp:txBody>
      <dsp:txXfrm>
        <a:off x="1640234" y="1352549"/>
        <a:ext cx="1592460" cy="1523999"/>
      </dsp:txXfrm>
    </dsp:sp>
    <dsp:sp modelId="{50945054-AACE-4E59-B14D-E49DBBDD0398}">
      <dsp:nvSpPr>
        <dsp:cNvPr id="0" name=""/>
        <dsp:cNvSpPr/>
      </dsp:nvSpPr>
      <dsp:spPr>
        <a:xfrm>
          <a:off x="1802100" y="57149"/>
          <a:ext cx="1268729" cy="1268729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2120468-0414-4AE3-AF65-55FB289FF8D8}">
      <dsp:nvSpPr>
        <dsp:cNvPr id="0" name=""/>
        <dsp:cNvSpPr/>
      </dsp:nvSpPr>
      <dsp:spPr>
        <a:xfrm>
          <a:off x="3280469" y="-171450"/>
          <a:ext cx="1592460" cy="3809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shade val="51000"/>
                <a:satMod val="130000"/>
                <a:lumMod val="10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smtClean="0"/>
            <a:t>Information extraction</a:t>
          </a:r>
          <a:endParaRPr lang="en-GB" sz="1800" kern="1200"/>
        </a:p>
      </dsp:txBody>
      <dsp:txXfrm>
        <a:off x="3280469" y="1352549"/>
        <a:ext cx="1592460" cy="1523999"/>
      </dsp:txXfrm>
    </dsp:sp>
    <dsp:sp modelId="{13C786C2-497B-4256-8099-AB02FED6709B}">
      <dsp:nvSpPr>
        <dsp:cNvPr id="0" name=""/>
        <dsp:cNvSpPr/>
      </dsp:nvSpPr>
      <dsp:spPr>
        <a:xfrm>
          <a:off x="3442335" y="57149"/>
          <a:ext cx="1268729" cy="1268729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A368B7E-765C-490B-B263-C8FD3CDBEC93}">
      <dsp:nvSpPr>
        <dsp:cNvPr id="0" name=""/>
        <dsp:cNvSpPr/>
      </dsp:nvSpPr>
      <dsp:spPr>
        <a:xfrm>
          <a:off x="4920704" y="-171450"/>
          <a:ext cx="1592460" cy="3809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shade val="51000"/>
                <a:satMod val="130000"/>
                <a:lumMod val="10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smtClean="0"/>
            <a:t>Information integration</a:t>
          </a:r>
          <a:endParaRPr lang="en-GB" sz="1800" kern="1200"/>
        </a:p>
      </dsp:txBody>
      <dsp:txXfrm>
        <a:off x="4920704" y="1352549"/>
        <a:ext cx="1592460" cy="1523999"/>
      </dsp:txXfrm>
    </dsp:sp>
    <dsp:sp modelId="{64ACD3B4-F1FF-4BCB-B286-7EC00CFF43F3}">
      <dsp:nvSpPr>
        <dsp:cNvPr id="0" name=""/>
        <dsp:cNvSpPr/>
      </dsp:nvSpPr>
      <dsp:spPr>
        <a:xfrm>
          <a:off x="5082569" y="57149"/>
          <a:ext cx="1268729" cy="1268729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4BFCDB3-FBCD-454B-A95A-FEBC685269FF}">
      <dsp:nvSpPr>
        <dsp:cNvPr id="0" name=""/>
        <dsp:cNvSpPr/>
      </dsp:nvSpPr>
      <dsp:spPr>
        <a:xfrm>
          <a:off x="6560939" y="-171450"/>
          <a:ext cx="1592460" cy="38099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shade val="51000"/>
                <a:satMod val="130000"/>
                <a:lumMod val="10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kern="1200" smtClean="0"/>
            <a:t>(Approximate) Query Processing</a:t>
          </a:r>
          <a:endParaRPr lang="en-GB" sz="1800" kern="1200"/>
        </a:p>
      </dsp:txBody>
      <dsp:txXfrm>
        <a:off x="6560939" y="1352549"/>
        <a:ext cx="1592460" cy="1523999"/>
      </dsp:txXfrm>
    </dsp:sp>
    <dsp:sp modelId="{3BF5EF9C-77C8-452E-A6C1-B67E3DFE0D88}">
      <dsp:nvSpPr>
        <dsp:cNvPr id="0" name=""/>
        <dsp:cNvSpPr/>
      </dsp:nvSpPr>
      <dsp:spPr>
        <a:xfrm>
          <a:off x="6722804" y="57149"/>
          <a:ext cx="1268729" cy="1268729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0E1C45BF-3678-48FA-BBC3-13911E4C282B}">
      <dsp:nvSpPr>
        <dsp:cNvPr id="0" name=""/>
        <dsp:cNvSpPr/>
      </dsp:nvSpPr>
      <dsp:spPr>
        <a:xfrm>
          <a:off x="304832" y="2343147"/>
          <a:ext cx="7501128" cy="1638301"/>
        </a:xfrm>
        <a:prstGeom prst="left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9C5A1-5D7D-47B8-ABF9-6E286B6A4507}">
      <dsp:nvSpPr>
        <dsp:cNvPr id="0" name=""/>
        <dsp:cNvSpPr/>
      </dsp:nvSpPr>
      <dsp:spPr>
        <a:xfrm rot="10800000">
          <a:off x="1389692" y="0"/>
          <a:ext cx="7252340" cy="220979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4460" tIns="106680" rIns="199136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Retrieval &amp; Discovery</a:t>
          </a:r>
          <a:endParaRPr lang="en-GB" sz="28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Search and rank knowledge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In probabilistic setting, ranking is the only meaningful search semantics (</a:t>
          </a:r>
          <a:r>
            <a:rPr lang="en-GB" sz="2000" kern="1200" dirty="0" err="1" smtClean="0"/>
            <a:t>Ré</a:t>
          </a:r>
          <a:r>
            <a:rPr lang="en-GB" sz="2000" kern="1200" dirty="0" smtClean="0"/>
            <a:t>, </a:t>
          </a:r>
          <a:r>
            <a:rPr lang="en-GB" sz="2000" kern="1200" dirty="0" err="1" smtClean="0"/>
            <a:t>Dalvi</a:t>
          </a:r>
          <a:r>
            <a:rPr lang="en-GB" sz="2000" kern="1200" dirty="0" smtClean="0"/>
            <a:t>, </a:t>
          </a:r>
          <a:r>
            <a:rPr lang="en-GB" sz="2000" kern="1200" dirty="0" err="1" smtClean="0"/>
            <a:t>Suciu</a:t>
          </a:r>
          <a:r>
            <a:rPr lang="en-GB" sz="2000" kern="1200" dirty="0" smtClean="0"/>
            <a:t>: VLDB’07, </a:t>
          </a:r>
          <a:r>
            <a:rPr lang="en-GB" sz="2000" kern="1200" dirty="0" err="1" smtClean="0"/>
            <a:t>Weikum</a:t>
          </a:r>
          <a:r>
            <a:rPr lang="en-GB" sz="2000" kern="1200" dirty="0" smtClean="0"/>
            <a:t> et al.: CACM’09).  </a:t>
          </a:r>
          <a:endParaRPr lang="en-GB" sz="2000" kern="1200" dirty="0"/>
        </a:p>
      </dsp:txBody>
      <dsp:txXfrm rot="10800000">
        <a:off x="1942142" y="0"/>
        <a:ext cx="6699890" cy="2209799"/>
      </dsp:txXfrm>
    </dsp:sp>
    <dsp:sp modelId="{E37910B8-BFEC-44F0-B017-581A5485BA61}">
      <dsp:nvSpPr>
        <dsp:cNvPr id="0" name=""/>
        <dsp:cNvSpPr/>
      </dsp:nvSpPr>
      <dsp:spPr>
        <a:xfrm>
          <a:off x="190528" y="0"/>
          <a:ext cx="2209799" cy="220979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2CF84-8016-4C88-9819-090012EFC430}">
      <dsp:nvSpPr>
        <dsp:cNvPr id="0" name=""/>
        <dsp:cNvSpPr/>
      </dsp:nvSpPr>
      <dsp:spPr>
        <a:xfrm>
          <a:off x="0" y="-181462"/>
          <a:ext cx="1607343" cy="388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dirty="0" smtClean="0"/>
            <a:t>Provenance</a:t>
          </a:r>
          <a:endParaRPr lang="en-GB" sz="2100" kern="1200" dirty="0"/>
        </a:p>
      </dsp:txBody>
      <dsp:txXfrm>
        <a:off x="0" y="1373017"/>
        <a:ext cx="1607343" cy="1554479"/>
      </dsp:txXfrm>
    </dsp:sp>
    <dsp:sp modelId="{6A45E8EC-6423-43EB-9287-15790DD688D0}">
      <dsp:nvSpPr>
        <dsp:cNvPr id="0" name=""/>
        <dsp:cNvSpPr/>
      </dsp:nvSpPr>
      <dsp:spPr>
        <a:xfrm>
          <a:off x="156619" y="51709"/>
          <a:ext cx="1294104" cy="12941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254F414-7CED-47E7-9181-95AE11FD0FF4}">
      <dsp:nvSpPr>
        <dsp:cNvPr id="0" name=""/>
        <dsp:cNvSpPr/>
      </dsp:nvSpPr>
      <dsp:spPr>
        <a:xfrm>
          <a:off x="1655564" y="-181462"/>
          <a:ext cx="1607343" cy="388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smtClean="0"/>
            <a:t>Context Awareness</a:t>
          </a:r>
          <a:endParaRPr lang="en-GB" sz="2100" kern="1200"/>
        </a:p>
      </dsp:txBody>
      <dsp:txXfrm>
        <a:off x="1655564" y="1373017"/>
        <a:ext cx="1607343" cy="1554479"/>
      </dsp:txXfrm>
    </dsp:sp>
    <dsp:sp modelId="{BE6AB9C5-6D77-4A2F-B9AF-F5B263EF8AE9}">
      <dsp:nvSpPr>
        <dsp:cNvPr id="0" name=""/>
        <dsp:cNvSpPr/>
      </dsp:nvSpPr>
      <dsp:spPr>
        <a:xfrm>
          <a:off x="1812183" y="51709"/>
          <a:ext cx="1294104" cy="129410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1D1760D0-0748-4764-888E-A7C4491E00C0}">
      <dsp:nvSpPr>
        <dsp:cNvPr id="0" name=""/>
        <dsp:cNvSpPr/>
      </dsp:nvSpPr>
      <dsp:spPr>
        <a:xfrm>
          <a:off x="3311128" y="-181462"/>
          <a:ext cx="1607343" cy="388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smtClean="0"/>
            <a:t>Ambiguity</a:t>
          </a:r>
          <a:endParaRPr lang="en-GB" sz="2100" kern="1200"/>
        </a:p>
      </dsp:txBody>
      <dsp:txXfrm>
        <a:off x="3311128" y="1373017"/>
        <a:ext cx="1607343" cy="1554479"/>
      </dsp:txXfrm>
    </dsp:sp>
    <dsp:sp modelId="{6BECC331-A909-4291-AE77-8C98DD036E45}">
      <dsp:nvSpPr>
        <dsp:cNvPr id="0" name=""/>
        <dsp:cNvSpPr/>
      </dsp:nvSpPr>
      <dsp:spPr>
        <a:xfrm>
          <a:off x="3467747" y="51709"/>
          <a:ext cx="1294104" cy="129410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378CB5A-A9B7-491D-85F3-DE7727B96366}">
      <dsp:nvSpPr>
        <dsp:cNvPr id="0" name=""/>
        <dsp:cNvSpPr/>
      </dsp:nvSpPr>
      <dsp:spPr>
        <a:xfrm>
          <a:off x="4966692" y="-181462"/>
          <a:ext cx="1607343" cy="388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smtClean="0"/>
            <a:t>Consistency</a:t>
          </a:r>
          <a:endParaRPr lang="en-GB" sz="2100" kern="1200"/>
        </a:p>
      </dsp:txBody>
      <dsp:txXfrm>
        <a:off x="4966692" y="1373017"/>
        <a:ext cx="1607343" cy="1554479"/>
      </dsp:txXfrm>
    </dsp:sp>
    <dsp:sp modelId="{7F976DDE-6A0B-4375-B748-4C3D9568AE07}">
      <dsp:nvSpPr>
        <dsp:cNvPr id="0" name=""/>
        <dsp:cNvSpPr/>
      </dsp:nvSpPr>
      <dsp:spPr>
        <a:xfrm>
          <a:off x="5123311" y="51709"/>
          <a:ext cx="1294104" cy="1294104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93" t="989" r="3571" b="989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8DB3084-1EB7-4BDE-B91C-BAA55EDB55DC}">
      <dsp:nvSpPr>
        <dsp:cNvPr id="0" name=""/>
        <dsp:cNvSpPr/>
      </dsp:nvSpPr>
      <dsp:spPr>
        <a:xfrm>
          <a:off x="6622256" y="-181462"/>
          <a:ext cx="1607343" cy="3886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100" kern="1200" smtClean="0"/>
            <a:t>Retrieval &amp; Discovery</a:t>
          </a:r>
          <a:endParaRPr lang="en-GB" sz="2100" kern="1200"/>
        </a:p>
      </dsp:txBody>
      <dsp:txXfrm>
        <a:off x="6622256" y="1373017"/>
        <a:ext cx="1607343" cy="1554479"/>
      </dsp:txXfrm>
    </dsp:sp>
    <dsp:sp modelId="{6271FE93-AA5D-4202-84C2-BFE0596F283E}">
      <dsp:nvSpPr>
        <dsp:cNvPr id="0" name=""/>
        <dsp:cNvSpPr/>
      </dsp:nvSpPr>
      <dsp:spPr>
        <a:xfrm>
          <a:off x="6778875" y="51709"/>
          <a:ext cx="1294104" cy="1294104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E599F78C-F6AA-4881-A814-E1D4E4830031}">
      <dsp:nvSpPr>
        <dsp:cNvPr id="0" name=""/>
        <dsp:cNvSpPr/>
      </dsp:nvSpPr>
      <dsp:spPr>
        <a:xfrm>
          <a:off x="329183" y="2370262"/>
          <a:ext cx="7571232" cy="1697398"/>
        </a:xfrm>
        <a:prstGeom prst="left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9C5A1-5D7D-47B8-ABF9-6E286B6A4507}">
      <dsp:nvSpPr>
        <dsp:cNvPr id="0" name=""/>
        <dsp:cNvSpPr/>
      </dsp:nvSpPr>
      <dsp:spPr>
        <a:xfrm rot="10800000">
          <a:off x="1389153" y="1079"/>
          <a:ext cx="7252340" cy="220764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3508" tIns="106680" rIns="199136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Data Provenance </a:t>
          </a:r>
          <a:endParaRPr lang="en-GB" sz="28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Tracing derivation chain back to the sources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smtClean="0"/>
            <a:t>Closely related to consistency and curation </a:t>
          </a:r>
          <a:endParaRPr lang="en-GB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“… open problem in the presence of multiple sources” (</a:t>
          </a:r>
          <a:r>
            <a:rPr lang="en-GB" sz="2000" kern="1200" dirty="0" err="1" smtClean="0"/>
            <a:t>Dalvi</a:t>
          </a:r>
          <a:r>
            <a:rPr lang="en-GB" sz="2000" kern="1200" dirty="0" smtClean="0"/>
            <a:t>, </a:t>
          </a:r>
          <a:r>
            <a:rPr lang="en-GB" sz="2000" kern="1200" dirty="0" err="1" smtClean="0"/>
            <a:t>Ré</a:t>
          </a:r>
          <a:r>
            <a:rPr lang="en-GB" sz="2000" kern="1200" dirty="0" smtClean="0"/>
            <a:t>, </a:t>
          </a:r>
          <a:r>
            <a:rPr lang="en-GB" sz="2000" kern="1200" dirty="0" err="1" smtClean="0"/>
            <a:t>Suciu</a:t>
          </a:r>
          <a:r>
            <a:rPr lang="en-GB" sz="2000" kern="1200" dirty="0" smtClean="0"/>
            <a:t>: CACM’09)</a:t>
          </a:r>
          <a:endParaRPr lang="en-GB" sz="2000" kern="1200" dirty="0"/>
        </a:p>
      </dsp:txBody>
      <dsp:txXfrm rot="10800000">
        <a:off x="1941063" y="1079"/>
        <a:ext cx="6700430" cy="2207640"/>
      </dsp:txXfrm>
    </dsp:sp>
    <dsp:sp modelId="{E37910B8-BFEC-44F0-B017-581A5485BA61}">
      <dsp:nvSpPr>
        <dsp:cNvPr id="0" name=""/>
        <dsp:cNvSpPr/>
      </dsp:nvSpPr>
      <dsp:spPr>
        <a:xfrm>
          <a:off x="191552" y="1079"/>
          <a:ext cx="2207640" cy="220764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9C5A1-5D7D-47B8-ABF9-6E286B6A4507}">
      <dsp:nvSpPr>
        <dsp:cNvPr id="0" name=""/>
        <dsp:cNvSpPr/>
      </dsp:nvSpPr>
      <dsp:spPr>
        <a:xfrm rot="10800000">
          <a:off x="1389153" y="1079"/>
          <a:ext cx="7252340" cy="220764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3508" tIns="106680" rIns="199136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Data Provenance </a:t>
          </a:r>
          <a:endParaRPr lang="en-GB" sz="28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Tracing derivation chain back to the sources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smtClean="0"/>
            <a:t>Closely related to consistency and curation </a:t>
          </a:r>
          <a:endParaRPr lang="en-GB" sz="2000" kern="120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“… open problem in the presence of multiple sources” (</a:t>
          </a:r>
          <a:r>
            <a:rPr lang="en-GB" sz="2000" kern="1200" dirty="0" err="1" smtClean="0"/>
            <a:t>Dalvi</a:t>
          </a:r>
          <a:r>
            <a:rPr lang="en-GB" sz="2000" kern="1200" dirty="0" smtClean="0"/>
            <a:t>, </a:t>
          </a:r>
          <a:r>
            <a:rPr lang="en-GB" sz="2000" kern="1200" dirty="0" err="1" smtClean="0"/>
            <a:t>Ré</a:t>
          </a:r>
          <a:r>
            <a:rPr lang="en-GB" sz="2000" kern="1200" dirty="0" smtClean="0"/>
            <a:t>, </a:t>
          </a:r>
          <a:r>
            <a:rPr lang="en-GB" sz="2000" kern="1200" dirty="0" err="1" smtClean="0"/>
            <a:t>Suciu</a:t>
          </a:r>
          <a:r>
            <a:rPr lang="en-GB" sz="2000" kern="1200" dirty="0" smtClean="0"/>
            <a:t>: CACM’09)</a:t>
          </a:r>
          <a:endParaRPr lang="en-GB" sz="2000" kern="1200" dirty="0"/>
        </a:p>
      </dsp:txBody>
      <dsp:txXfrm rot="10800000">
        <a:off x="1941063" y="1079"/>
        <a:ext cx="6700430" cy="2207640"/>
      </dsp:txXfrm>
    </dsp:sp>
    <dsp:sp modelId="{E37910B8-BFEC-44F0-B017-581A5485BA61}">
      <dsp:nvSpPr>
        <dsp:cNvPr id="0" name=""/>
        <dsp:cNvSpPr/>
      </dsp:nvSpPr>
      <dsp:spPr>
        <a:xfrm>
          <a:off x="191552" y="1079"/>
          <a:ext cx="2207640" cy="220764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9C5A1-5D7D-47B8-ABF9-6E286B6A4507}">
      <dsp:nvSpPr>
        <dsp:cNvPr id="0" name=""/>
        <dsp:cNvSpPr/>
      </dsp:nvSpPr>
      <dsp:spPr>
        <a:xfrm rot="10800000">
          <a:off x="1389153" y="1079"/>
          <a:ext cx="7252340" cy="220764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3508" tIns="106680" rIns="199136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Ambiguity &amp; Context Awareness</a:t>
          </a:r>
          <a:endParaRPr lang="en-GB" sz="28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Are two recognized entities the same? 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Reasoning over contextual and background info, e.g. “The  fruit flies like a banana.”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Problem lies at the heart of AI. </a:t>
          </a:r>
          <a:endParaRPr lang="en-GB" sz="2000" kern="1200" dirty="0"/>
        </a:p>
      </dsp:txBody>
      <dsp:txXfrm rot="10800000">
        <a:off x="1941063" y="1079"/>
        <a:ext cx="6700430" cy="2207640"/>
      </dsp:txXfrm>
    </dsp:sp>
    <dsp:sp modelId="{E37910B8-BFEC-44F0-B017-581A5485BA61}">
      <dsp:nvSpPr>
        <dsp:cNvPr id="0" name=""/>
        <dsp:cNvSpPr/>
      </dsp:nvSpPr>
      <dsp:spPr>
        <a:xfrm>
          <a:off x="191552" y="1079"/>
          <a:ext cx="2207640" cy="220764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9C5A1-5D7D-47B8-ABF9-6E286B6A4507}">
      <dsp:nvSpPr>
        <dsp:cNvPr id="0" name=""/>
        <dsp:cNvSpPr/>
      </dsp:nvSpPr>
      <dsp:spPr>
        <a:xfrm rot="10800000">
          <a:off x="1389153" y="1079"/>
          <a:ext cx="7252340" cy="220764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3508" tIns="106680" rIns="199136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Ambiguity &amp; Context Awareness</a:t>
          </a:r>
          <a:endParaRPr lang="en-GB" sz="28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Are two recognized entities the same? 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Reasoning over contextual and background info, e.g. “The  fruit flies like a banana.”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Problem lies at the heart of AI. </a:t>
          </a:r>
          <a:endParaRPr lang="en-GB" sz="2000" kern="1200" dirty="0"/>
        </a:p>
      </dsp:txBody>
      <dsp:txXfrm rot="10800000">
        <a:off x="1941063" y="1079"/>
        <a:ext cx="6700430" cy="2207640"/>
      </dsp:txXfrm>
    </dsp:sp>
    <dsp:sp modelId="{E37910B8-BFEC-44F0-B017-581A5485BA61}">
      <dsp:nvSpPr>
        <dsp:cNvPr id="0" name=""/>
        <dsp:cNvSpPr/>
      </dsp:nvSpPr>
      <dsp:spPr>
        <a:xfrm>
          <a:off x="191552" y="1079"/>
          <a:ext cx="2207640" cy="220764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9C5A1-5D7D-47B8-ABF9-6E286B6A4507}">
      <dsp:nvSpPr>
        <dsp:cNvPr id="0" name=""/>
        <dsp:cNvSpPr/>
      </dsp:nvSpPr>
      <dsp:spPr>
        <a:xfrm rot="10800000">
          <a:off x="1389153" y="1079"/>
          <a:ext cx="7252340" cy="220764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3508" tIns="106680" rIns="199136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Consistency</a:t>
          </a:r>
          <a:endParaRPr lang="en-GB" sz="28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In DBs handled by universal constraints in FOL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What about more expressive logical constraints?</a:t>
          </a:r>
          <a:endParaRPr lang="en-GB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E.g., transitive dependencies between tuples</a:t>
          </a:r>
          <a:endParaRPr lang="en-GB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… can also support the lineage </a:t>
          </a:r>
          <a:endParaRPr lang="en-GB" sz="2000" kern="1200" dirty="0"/>
        </a:p>
      </dsp:txBody>
      <dsp:txXfrm rot="10800000">
        <a:off x="1941063" y="1079"/>
        <a:ext cx="6700430" cy="2207640"/>
      </dsp:txXfrm>
    </dsp:sp>
    <dsp:sp modelId="{E37910B8-BFEC-44F0-B017-581A5485BA61}">
      <dsp:nvSpPr>
        <dsp:cNvPr id="0" name=""/>
        <dsp:cNvSpPr/>
      </dsp:nvSpPr>
      <dsp:spPr>
        <a:xfrm>
          <a:off x="191552" y="1079"/>
          <a:ext cx="2207640" cy="220764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98" t="1894" r="-2998" b="1894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9C5A1-5D7D-47B8-ABF9-6E286B6A4507}">
      <dsp:nvSpPr>
        <dsp:cNvPr id="0" name=""/>
        <dsp:cNvSpPr/>
      </dsp:nvSpPr>
      <dsp:spPr>
        <a:xfrm rot="10800000">
          <a:off x="1389153" y="1079"/>
          <a:ext cx="7252340" cy="2207640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3508" tIns="106680" rIns="199136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Consistency</a:t>
          </a:r>
          <a:endParaRPr lang="en-GB" sz="28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In DBs handled by universal constraints in FOL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What about more expressive logical constraints?</a:t>
          </a:r>
          <a:endParaRPr lang="en-GB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E.g., transitive dependencies between tuples</a:t>
          </a:r>
          <a:endParaRPr lang="en-GB" sz="2000" kern="1200" dirty="0"/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… can also support the lineage </a:t>
          </a:r>
          <a:endParaRPr lang="en-GB" sz="2000" kern="1200" dirty="0"/>
        </a:p>
      </dsp:txBody>
      <dsp:txXfrm rot="10800000">
        <a:off x="1941063" y="1079"/>
        <a:ext cx="6700430" cy="2207640"/>
      </dsp:txXfrm>
    </dsp:sp>
    <dsp:sp modelId="{E37910B8-BFEC-44F0-B017-581A5485BA61}">
      <dsp:nvSpPr>
        <dsp:cNvPr id="0" name=""/>
        <dsp:cNvSpPr/>
      </dsp:nvSpPr>
      <dsp:spPr>
        <a:xfrm>
          <a:off x="191552" y="1079"/>
          <a:ext cx="2207640" cy="220764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98" t="1894" r="-2998" b="1894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9C5A1-5D7D-47B8-ABF9-6E286B6A4507}">
      <dsp:nvSpPr>
        <dsp:cNvPr id="0" name=""/>
        <dsp:cNvSpPr/>
      </dsp:nvSpPr>
      <dsp:spPr>
        <a:xfrm rot="10800000">
          <a:off x="1389692" y="0"/>
          <a:ext cx="7252340" cy="2209799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shade val="51000"/>
                <a:satMod val="130000"/>
                <a:alpha val="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4460" tIns="106680" rIns="199136" bIns="106680" numCol="1" spcCol="1270" anchor="t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Retrieval &amp; Discovery</a:t>
          </a:r>
          <a:endParaRPr lang="en-GB" sz="28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Search and rank knowledge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2000" kern="1200" dirty="0" smtClean="0"/>
            <a:t>In probabilistic setting, ranking is the only meaningful search semantics (</a:t>
          </a:r>
          <a:r>
            <a:rPr lang="en-GB" sz="2000" kern="1200" dirty="0" err="1" smtClean="0"/>
            <a:t>Ré</a:t>
          </a:r>
          <a:r>
            <a:rPr lang="en-GB" sz="2000" kern="1200" dirty="0" smtClean="0"/>
            <a:t>, </a:t>
          </a:r>
          <a:r>
            <a:rPr lang="en-GB" sz="2000" kern="1200" dirty="0" err="1" smtClean="0"/>
            <a:t>Dalvi</a:t>
          </a:r>
          <a:r>
            <a:rPr lang="en-GB" sz="2000" kern="1200" dirty="0" smtClean="0"/>
            <a:t>, </a:t>
          </a:r>
          <a:r>
            <a:rPr lang="en-GB" sz="2000" kern="1200" dirty="0" err="1" smtClean="0"/>
            <a:t>Suciu</a:t>
          </a:r>
          <a:r>
            <a:rPr lang="en-GB" sz="2000" kern="1200" dirty="0" smtClean="0"/>
            <a:t>: VLDB’07, </a:t>
          </a:r>
          <a:r>
            <a:rPr lang="en-GB" sz="2000" kern="1200" dirty="0" err="1" smtClean="0"/>
            <a:t>Weikum</a:t>
          </a:r>
          <a:r>
            <a:rPr lang="en-GB" sz="2000" kern="1200" dirty="0" smtClean="0"/>
            <a:t> et al.: CACM’09).  </a:t>
          </a:r>
          <a:endParaRPr lang="en-GB" sz="2000" kern="1200" dirty="0"/>
        </a:p>
      </dsp:txBody>
      <dsp:txXfrm rot="10800000">
        <a:off x="1942142" y="0"/>
        <a:ext cx="6699890" cy="2209799"/>
      </dsp:txXfrm>
    </dsp:sp>
    <dsp:sp modelId="{E37910B8-BFEC-44F0-B017-581A5485BA61}">
      <dsp:nvSpPr>
        <dsp:cNvPr id="0" name=""/>
        <dsp:cNvSpPr/>
      </dsp:nvSpPr>
      <dsp:spPr>
        <a:xfrm>
          <a:off x="190528" y="0"/>
          <a:ext cx="2209799" cy="220979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CD9AF-CD16-4B6B-A417-E20325276248}" type="datetimeFigureOut">
              <a:rPr lang="en-GB" smtClean="0"/>
              <a:t>11/01/2011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997F4-4079-4DCB-8DD1-3CB31F673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37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3997F4-4079-4DCB-8DD1-3CB31F673E3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43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51000" r="-5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jpeg"/><Relationship Id="rId7" Type="http://schemas.openxmlformats.org/officeDocument/2006/relationships/image" Target="../media/image15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jpeg"/><Relationship Id="rId10" Type="http://schemas.openxmlformats.org/officeDocument/2006/relationships/image" Target="../media/image10.png"/><Relationship Id="rId4" Type="http://schemas.openxmlformats.org/officeDocument/2006/relationships/image" Target="../media/image13.gif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diagramLayout" Target="../diagrams/layout6.xml"/><Relationship Id="rId7" Type="http://schemas.openxmlformats.org/officeDocument/2006/relationships/image" Target="../media/image18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hdphoto" Target="../media/hdphoto4.wdp"/><Relationship Id="rId5" Type="http://schemas.openxmlformats.org/officeDocument/2006/relationships/diagramColors" Target="../diagrams/colors6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-609600"/>
            <a:ext cx="10134600" cy="746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24200"/>
            <a:ext cx="7772400" cy="1470025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solidFill>
                  <a:schemeClr val="bg1"/>
                </a:solidFill>
              </a:rPr>
              <a:t>DBrev: Dreaming of a Database Revolution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" y="5257800"/>
            <a:ext cx="8229600" cy="1752600"/>
          </a:xfrm>
        </p:spPr>
        <p:txBody>
          <a:bodyPr>
            <a:norm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Gjergji Kasneci,  Jurgen Van Gael,  Thore Graepel</a:t>
            </a:r>
          </a:p>
          <a:p>
            <a:r>
              <a:rPr lang="en-GB" sz="2400" b="1" dirty="0" smtClean="0">
                <a:solidFill>
                  <a:schemeClr val="bg1"/>
                </a:solidFill>
              </a:rPr>
              <a:t>Microsoft Research</a:t>
            </a:r>
          </a:p>
          <a:p>
            <a:r>
              <a:rPr lang="en-GB" sz="2400" b="1" dirty="0" smtClean="0">
                <a:solidFill>
                  <a:schemeClr val="bg1"/>
                </a:solidFill>
              </a:rPr>
              <a:t>Cambridge, UK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28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DBrev on Information Extraction and Integration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730091"/>
              </p:ext>
            </p:extLst>
          </p:nvPr>
        </p:nvGraphicFramePr>
        <p:xfrm>
          <a:off x="0" y="1752601"/>
          <a:ext cx="91440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6200" y="4267200"/>
            <a:ext cx="300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Consistency in DBrev: 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4876800"/>
            <a:ext cx="569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&lt;A, </a:t>
            </a:r>
            <a:r>
              <a:rPr lang="en-GB" b="1" dirty="0" smtClean="0">
                <a:solidFill>
                  <a:schemeClr val="bg1"/>
                </a:solidFill>
              </a:rPr>
              <a:t>R</a:t>
            </a:r>
            <a:r>
              <a:rPr lang="en-GB" dirty="0" smtClean="0">
                <a:solidFill>
                  <a:schemeClr val="bg1"/>
                </a:solidFill>
              </a:rPr>
              <a:t>, B&gt;  </a:t>
            </a:r>
            <a:r>
              <a:rPr lang="en-GB" i="0" dirty="0" smtClean="0">
                <a:solidFill>
                  <a:schemeClr val="bg1"/>
                </a:solidFill>
                <a:latin typeface="+mj-lt"/>
              </a:rPr>
              <a:t>^ </a:t>
            </a:r>
            <a:r>
              <a:rPr lang="en-GB" dirty="0" smtClean="0">
                <a:solidFill>
                  <a:schemeClr val="bg1"/>
                </a:solidFill>
              </a:rPr>
              <a:t> &lt;B, </a:t>
            </a:r>
            <a:r>
              <a:rPr lang="en-GB" b="1" dirty="0" smtClean="0">
                <a:solidFill>
                  <a:schemeClr val="bg1"/>
                </a:solidFill>
              </a:rPr>
              <a:t>R</a:t>
            </a:r>
            <a:r>
              <a:rPr lang="en-GB" dirty="0" smtClean="0">
                <a:solidFill>
                  <a:schemeClr val="bg1"/>
                </a:solidFill>
              </a:rPr>
              <a:t>, C&gt;  ^  &lt;</a:t>
            </a:r>
            <a:r>
              <a:rPr lang="en-GB" b="1" dirty="0" smtClean="0">
                <a:solidFill>
                  <a:schemeClr val="bg1"/>
                </a:solidFill>
              </a:rPr>
              <a:t>R</a:t>
            </a:r>
            <a:r>
              <a:rPr lang="en-GB" dirty="0" smtClean="0">
                <a:solidFill>
                  <a:schemeClr val="bg1"/>
                </a:solidFill>
              </a:rPr>
              <a:t>, type, Transitive&gt;  </a:t>
            </a:r>
            <a:r>
              <a:rPr lang="en-GB" dirty="0" smtClean="0">
                <a:solidFill>
                  <a:schemeClr val="bg1"/>
                </a:solidFill>
                <a:sym typeface="Wingdings" pitchFamily="2" charset="2"/>
              </a:rPr>
              <a:t>  &lt;A, </a:t>
            </a:r>
            <a:r>
              <a:rPr lang="en-GB" b="1" dirty="0" smtClean="0">
                <a:solidFill>
                  <a:schemeClr val="bg1"/>
                </a:solidFill>
                <a:sym typeface="Wingdings" pitchFamily="2" charset="2"/>
              </a:rPr>
              <a:t>R</a:t>
            </a:r>
            <a:r>
              <a:rPr lang="en-GB" dirty="0" smtClean="0">
                <a:solidFill>
                  <a:schemeClr val="bg1"/>
                </a:solidFill>
                <a:sym typeface="Wingdings" pitchFamily="2" charset="2"/>
              </a:rPr>
              <a:t>, C&gt;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860" y="5830669"/>
            <a:ext cx="569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refersTo</a:t>
            </a:r>
            <a:r>
              <a:rPr lang="en-GB" dirty="0" smtClean="0">
                <a:solidFill>
                  <a:schemeClr val="bg1"/>
                </a:solidFill>
              </a:rPr>
              <a:t>(“x”, A) </a:t>
            </a:r>
            <a:r>
              <a:rPr lang="en-GB" i="0" dirty="0" smtClean="0">
                <a:solidFill>
                  <a:schemeClr val="bg1"/>
                </a:solidFill>
                <a:latin typeface="+mj-lt"/>
              </a:rPr>
              <a:t>^ </a:t>
            </a:r>
            <a:r>
              <a:rPr lang="en-GB" i="0" dirty="0" err="1" smtClean="0">
                <a:solidFill>
                  <a:schemeClr val="bg1"/>
                </a:solidFill>
                <a:latin typeface="+mj-lt"/>
              </a:rPr>
              <a:t>refersTo</a:t>
            </a:r>
            <a:r>
              <a:rPr lang="en-GB" dirty="0" smtClean="0">
                <a:solidFill>
                  <a:schemeClr val="bg1"/>
                </a:solidFill>
              </a:rPr>
              <a:t>(“y”, C) ^ </a:t>
            </a:r>
            <a:r>
              <a:rPr lang="en-GB" dirty="0" err="1" smtClean="0">
                <a:solidFill>
                  <a:schemeClr val="bg1"/>
                </a:solidFill>
              </a:rPr>
              <a:t>canBeDeduced</a:t>
            </a:r>
            <a:r>
              <a:rPr lang="en-GB" dirty="0" smtClean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  <a:sym typeface="Wingdings" pitchFamily="2" charset="2"/>
              </a:rPr>
              <a:t>A</a:t>
            </a:r>
            <a:r>
              <a:rPr lang="en-GB" dirty="0" smtClean="0">
                <a:solidFill>
                  <a:schemeClr val="bg1"/>
                </a:solidFill>
                <a:sym typeface="Wingdings" pitchFamily="2" charset="2"/>
              </a:rPr>
              <a:t>, R, </a:t>
            </a:r>
            <a:r>
              <a:rPr lang="en-GB" dirty="0">
                <a:solidFill>
                  <a:schemeClr val="bg1"/>
                </a:solidFill>
                <a:sym typeface="Wingdings" pitchFamily="2" charset="2"/>
              </a:rPr>
              <a:t>C</a:t>
            </a:r>
            <a:r>
              <a:rPr lang="en-GB" dirty="0" smtClean="0">
                <a:solidFill>
                  <a:schemeClr val="bg1"/>
                </a:solidFill>
                <a:sym typeface="Wingdings" pitchFamily="2" charset="2"/>
              </a:rPr>
              <a:t>)  </a:t>
            </a:r>
          </a:p>
          <a:p>
            <a:r>
              <a:rPr lang="en-GB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GB" dirty="0" err="1" smtClean="0">
                <a:solidFill>
                  <a:schemeClr val="bg1"/>
                </a:solidFill>
                <a:sym typeface="Wingdings" pitchFamily="2" charset="2"/>
              </a:rPr>
              <a:t>refersTo</a:t>
            </a:r>
            <a:r>
              <a:rPr lang="en-GB" dirty="0" smtClean="0">
                <a:solidFill>
                  <a:schemeClr val="bg1"/>
                </a:solidFill>
                <a:sym typeface="Wingdings" pitchFamily="2" charset="2"/>
              </a:rPr>
              <a:t> (“r”, 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5345668"/>
            <a:ext cx="301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Extracted Triple: (“x”, “r”, “y”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67400" y="4128655"/>
            <a:ext cx="3124200" cy="2653145"/>
            <a:chOff x="5867400" y="4128655"/>
            <a:chExt cx="3124200" cy="2653145"/>
          </a:xfrm>
        </p:grpSpPr>
        <p:sp>
          <p:nvSpPr>
            <p:cNvPr id="8" name="Oval 7"/>
            <p:cNvSpPr/>
            <p:nvPr/>
          </p:nvSpPr>
          <p:spPr>
            <a:xfrm>
              <a:off x="6414655" y="5334000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5867400" y="4149207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80017" y="4740988"/>
              <a:ext cx="533400" cy="381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^</a:t>
              </a:r>
              <a:endParaRPr lang="en-GB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6875317" y="4142510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Connector 11"/>
            <p:cNvCxnSpPr>
              <a:stCxn id="10" idx="2"/>
              <a:endCxn id="8" idx="0"/>
            </p:cNvCxnSpPr>
            <p:nvPr/>
          </p:nvCxnSpPr>
          <p:spPr>
            <a:xfrm flipH="1">
              <a:off x="6643255" y="5121988"/>
              <a:ext cx="3462" cy="21201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4"/>
              <a:endCxn id="10" idx="1"/>
            </p:cNvCxnSpPr>
            <p:nvPr/>
          </p:nvCxnSpPr>
          <p:spPr>
            <a:xfrm>
              <a:off x="6096000" y="4606407"/>
              <a:ext cx="284017" cy="32508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3"/>
              <a:endCxn id="11" idx="4"/>
            </p:cNvCxnSpPr>
            <p:nvPr/>
          </p:nvCxnSpPr>
          <p:spPr>
            <a:xfrm flipV="1">
              <a:off x="6913417" y="4599710"/>
              <a:ext cx="190500" cy="331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8077200" y="5334000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/>
            <p:cNvSpPr/>
            <p:nvPr/>
          </p:nvSpPr>
          <p:spPr>
            <a:xfrm>
              <a:off x="7554193" y="4128655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039100" y="4734291"/>
              <a:ext cx="533400" cy="381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^</a:t>
              </a:r>
              <a:endParaRPr lang="en-GB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8534400" y="4135580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Straight Connector 30"/>
            <p:cNvCxnSpPr>
              <a:stCxn id="29" idx="2"/>
              <a:endCxn id="27" idx="0"/>
            </p:cNvCxnSpPr>
            <p:nvPr/>
          </p:nvCxnSpPr>
          <p:spPr>
            <a:xfrm>
              <a:off x="8305800" y="5115291"/>
              <a:ext cx="0" cy="21870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8" idx="4"/>
              <a:endCxn id="29" idx="1"/>
            </p:cNvCxnSpPr>
            <p:nvPr/>
          </p:nvCxnSpPr>
          <p:spPr>
            <a:xfrm>
              <a:off x="7782793" y="4585855"/>
              <a:ext cx="256307" cy="33893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9" idx="3"/>
              <a:endCxn id="30" idx="4"/>
            </p:cNvCxnSpPr>
            <p:nvPr/>
          </p:nvCxnSpPr>
          <p:spPr>
            <a:xfrm flipV="1">
              <a:off x="8572500" y="4592780"/>
              <a:ext cx="190500" cy="33201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7259782" y="6324600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218220" y="5715000"/>
              <a:ext cx="533400" cy="381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 smtClean="0"/>
                <a:t>v</a:t>
              </a:r>
              <a:endParaRPr lang="en-GB" dirty="0"/>
            </a:p>
          </p:txBody>
        </p:sp>
        <p:cxnSp>
          <p:nvCxnSpPr>
            <p:cNvPr id="36" name="Straight Connector 35"/>
            <p:cNvCxnSpPr>
              <a:stCxn id="35" idx="2"/>
              <a:endCxn id="34" idx="0"/>
            </p:cNvCxnSpPr>
            <p:nvPr/>
          </p:nvCxnSpPr>
          <p:spPr>
            <a:xfrm>
              <a:off x="7484920" y="6096000"/>
              <a:ext cx="3462" cy="22860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1"/>
              <a:endCxn id="8" idx="5"/>
            </p:cNvCxnSpPr>
            <p:nvPr/>
          </p:nvCxnSpPr>
          <p:spPr>
            <a:xfrm flipH="1" flipV="1">
              <a:off x="6804900" y="5724245"/>
              <a:ext cx="413320" cy="18125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27" idx="3"/>
              <a:endCxn id="35" idx="3"/>
            </p:cNvCxnSpPr>
            <p:nvPr/>
          </p:nvCxnSpPr>
          <p:spPr>
            <a:xfrm flipH="1">
              <a:off x="7751620" y="5724245"/>
              <a:ext cx="392535" cy="18125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46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DBrev on Information Extraction and Integration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501718"/>
              </p:ext>
            </p:extLst>
          </p:nvPr>
        </p:nvGraphicFramePr>
        <p:xfrm>
          <a:off x="0" y="1752601"/>
          <a:ext cx="91440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6200" y="4267200"/>
            <a:ext cx="4218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Retrieval &amp; Discovery in DBrev: </a:t>
            </a:r>
            <a:endParaRPr lang="en-GB" sz="2400" b="1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28600" y="4724400"/>
            <a:ext cx="4058433" cy="1981200"/>
            <a:chOff x="228600" y="4724400"/>
            <a:chExt cx="4058433" cy="1981200"/>
          </a:xfrm>
        </p:grpSpPr>
        <p:grpSp>
          <p:nvGrpSpPr>
            <p:cNvPr id="3" name="Group 2"/>
            <p:cNvGrpSpPr/>
            <p:nvPr/>
          </p:nvGrpSpPr>
          <p:grpSpPr>
            <a:xfrm>
              <a:off x="228600" y="4724400"/>
              <a:ext cx="4058433" cy="1524000"/>
              <a:chOff x="228600" y="4876800"/>
              <a:chExt cx="4058433" cy="15240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28600" y="5403850"/>
                <a:ext cx="1143000" cy="4572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Microsoft</a:t>
                </a:r>
                <a:endParaRPr lang="en-GB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676400" y="5403850"/>
                <a:ext cx="762000" cy="4572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$x</a:t>
                </a:r>
                <a:endParaRPr lang="en-GB" dirty="0"/>
              </a:p>
            </p:txBody>
          </p:sp>
          <p:cxnSp>
            <p:nvCxnSpPr>
              <p:cNvPr id="16" name="Elbow Connector 15"/>
              <p:cNvCxnSpPr>
                <a:stCxn id="5" idx="0"/>
                <a:endCxn id="38" idx="0"/>
              </p:cNvCxnSpPr>
              <p:nvPr/>
            </p:nvCxnSpPr>
            <p:spPr>
              <a:xfrm rot="5400000" flipH="1" flipV="1">
                <a:off x="1428750" y="4775200"/>
                <a:ext cx="12700" cy="1257300"/>
              </a:xfrm>
              <a:prstGeom prst="bentConnector3">
                <a:avLst>
                  <a:gd name="adj1" fmla="val 1800000"/>
                </a:avLst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/>
              <p:cNvCxnSpPr>
                <a:stCxn id="38" idx="2"/>
                <a:endCxn id="5" idx="2"/>
              </p:cNvCxnSpPr>
              <p:nvPr/>
            </p:nvCxnSpPr>
            <p:spPr>
              <a:xfrm rot="5400000">
                <a:off x="1428750" y="5232400"/>
                <a:ext cx="12700" cy="1257300"/>
              </a:xfrm>
              <a:prstGeom prst="bentConnector3">
                <a:avLst>
                  <a:gd name="adj1" fmla="val 1800000"/>
                </a:avLst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38" idx="3"/>
                <a:endCxn id="39" idx="1"/>
              </p:cNvCxnSpPr>
              <p:nvPr/>
            </p:nvCxnSpPr>
            <p:spPr>
              <a:xfrm>
                <a:off x="2438400" y="5632450"/>
                <a:ext cx="12192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3657600" y="5403850"/>
                <a:ext cx="629433" cy="4572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US</a:t>
                </a:r>
                <a:endParaRPr lang="en-GB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438400" y="5269468"/>
                <a:ext cx="1054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 smtClean="0">
                    <a:solidFill>
                      <a:schemeClr val="bg1"/>
                    </a:solidFill>
                  </a:rPr>
                  <a:t>locatedIn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838200" y="6031468"/>
                <a:ext cx="1195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 smtClean="0">
                    <a:solidFill>
                      <a:schemeClr val="bg1"/>
                    </a:solidFill>
                  </a:rPr>
                  <a:t>certifiedBy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66792" y="4876800"/>
                <a:ext cx="1114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 smtClean="0">
                    <a:solidFill>
                      <a:schemeClr val="bg1"/>
                    </a:solidFill>
                  </a:rPr>
                  <a:t>partnerOf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380316" y="6336268"/>
              <a:ext cx="3734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SPARQL / Conjunctive </a:t>
              </a:r>
              <a:r>
                <a:rPr lang="en-GB" dirty="0" err="1" smtClean="0">
                  <a:solidFill>
                    <a:schemeClr val="bg1"/>
                  </a:solidFill>
                </a:rPr>
                <a:t>Datalog</a:t>
              </a:r>
              <a:r>
                <a:rPr lang="en-GB" dirty="0" smtClean="0">
                  <a:solidFill>
                    <a:schemeClr val="bg1"/>
                  </a:solidFill>
                </a:rPr>
                <a:t> / NAGA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73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DBrev on Information Extraction and Integration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043593"/>
              </p:ext>
            </p:extLst>
          </p:nvPr>
        </p:nvGraphicFramePr>
        <p:xfrm>
          <a:off x="0" y="1752601"/>
          <a:ext cx="91440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6200" y="4267200"/>
            <a:ext cx="4218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Retrieval &amp; Discovery in DBrev: 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48200" y="38862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Approximate Matching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Entity / relationship similarity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Reasoning over relationship properties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Reasoning with temporal / spatial </a:t>
            </a:r>
          </a:p>
          <a:p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smtClean="0">
                <a:solidFill>
                  <a:schemeClr val="bg1"/>
                </a:solidFill>
              </a:rPr>
              <a:t>     constraints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48200" y="5334000"/>
            <a:ext cx="449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User Preference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Information needs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freshness, accuracy, popularity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>
                <a:solidFill>
                  <a:schemeClr val="bg1"/>
                </a:solidFill>
              </a:rPr>
              <a:t>Interests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c</a:t>
            </a:r>
            <a:r>
              <a:rPr lang="en-GB" dirty="0" smtClean="0">
                <a:solidFill>
                  <a:schemeClr val="bg1"/>
                </a:solidFill>
              </a:rPr>
              <a:t>ontext</a:t>
            </a:r>
            <a:r>
              <a:rPr lang="en-GB" dirty="0" smtClean="0">
                <a:solidFill>
                  <a:schemeClr val="bg1"/>
                </a:solidFill>
              </a:rPr>
              <a:t>, background, current interest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8600" y="4724400"/>
            <a:ext cx="4058433" cy="1981200"/>
            <a:chOff x="228600" y="4724400"/>
            <a:chExt cx="4058433" cy="1981200"/>
          </a:xfrm>
        </p:grpSpPr>
        <p:grpSp>
          <p:nvGrpSpPr>
            <p:cNvPr id="19" name="Group 18"/>
            <p:cNvGrpSpPr/>
            <p:nvPr/>
          </p:nvGrpSpPr>
          <p:grpSpPr>
            <a:xfrm>
              <a:off x="228600" y="4724400"/>
              <a:ext cx="4058433" cy="1524000"/>
              <a:chOff x="228600" y="4876800"/>
              <a:chExt cx="4058433" cy="1524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228600" y="5403850"/>
                <a:ext cx="1143000" cy="4572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Microsoft</a:t>
                </a:r>
                <a:endParaRPr lang="en-GB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676400" y="5403850"/>
                <a:ext cx="762000" cy="4572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$x</a:t>
                </a:r>
                <a:endParaRPr lang="en-GB" dirty="0"/>
              </a:p>
            </p:txBody>
          </p:sp>
          <p:cxnSp>
            <p:nvCxnSpPr>
              <p:cNvPr id="26" name="Elbow Connector 25"/>
              <p:cNvCxnSpPr>
                <a:stCxn id="24" idx="0"/>
                <a:endCxn id="25" idx="0"/>
              </p:cNvCxnSpPr>
              <p:nvPr/>
            </p:nvCxnSpPr>
            <p:spPr>
              <a:xfrm rot="5400000" flipH="1" flipV="1">
                <a:off x="1428750" y="4775200"/>
                <a:ext cx="12700" cy="1257300"/>
              </a:xfrm>
              <a:prstGeom prst="bentConnector3">
                <a:avLst>
                  <a:gd name="adj1" fmla="val 1800000"/>
                </a:avLst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Elbow Connector 26"/>
              <p:cNvCxnSpPr>
                <a:stCxn id="25" idx="2"/>
                <a:endCxn id="24" idx="2"/>
              </p:cNvCxnSpPr>
              <p:nvPr/>
            </p:nvCxnSpPr>
            <p:spPr>
              <a:xfrm rot="5400000">
                <a:off x="1428750" y="5232400"/>
                <a:ext cx="12700" cy="1257300"/>
              </a:xfrm>
              <a:prstGeom prst="bentConnector3">
                <a:avLst>
                  <a:gd name="adj1" fmla="val 1800000"/>
                </a:avLst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5" idx="3"/>
                <a:endCxn id="29" idx="1"/>
              </p:cNvCxnSpPr>
              <p:nvPr/>
            </p:nvCxnSpPr>
            <p:spPr>
              <a:xfrm>
                <a:off x="2438400" y="5632450"/>
                <a:ext cx="12192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/>
              <p:cNvSpPr/>
              <p:nvPr/>
            </p:nvSpPr>
            <p:spPr>
              <a:xfrm>
                <a:off x="3657600" y="5403850"/>
                <a:ext cx="629433" cy="457200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US</a:t>
                </a:r>
                <a:endParaRPr lang="en-GB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438400" y="5269468"/>
                <a:ext cx="1054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 smtClean="0">
                    <a:solidFill>
                      <a:schemeClr val="bg1"/>
                    </a:solidFill>
                  </a:rPr>
                  <a:t>locatedIn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38200" y="6031468"/>
                <a:ext cx="1195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 smtClean="0">
                    <a:solidFill>
                      <a:schemeClr val="bg1"/>
                    </a:solidFill>
                  </a:rPr>
                  <a:t>certifiedBy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866792" y="4876800"/>
                <a:ext cx="1114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 smtClean="0">
                    <a:solidFill>
                      <a:schemeClr val="bg1"/>
                    </a:solidFill>
                  </a:rPr>
                  <a:t>partnerOf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380316" y="6336268"/>
              <a:ext cx="3734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SPARQL / Conjunctive </a:t>
              </a:r>
              <a:r>
                <a:rPr lang="en-GB" dirty="0" err="1" smtClean="0">
                  <a:solidFill>
                    <a:schemeClr val="bg1"/>
                  </a:solidFill>
                </a:rPr>
                <a:t>Datalog</a:t>
              </a:r>
              <a:r>
                <a:rPr lang="en-GB" dirty="0" smtClean="0">
                  <a:solidFill>
                    <a:schemeClr val="bg1"/>
                  </a:solidFill>
                </a:rPr>
                <a:t> / NAGA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27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Summary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09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chemeClr val="bg1"/>
                </a:solidFill>
              </a:rPr>
              <a:t>DBrev</a:t>
            </a:r>
            <a:r>
              <a:rPr lang="en-GB" dirty="0" smtClean="0">
                <a:solidFill>
                  <a:schemeClr val="bg1"/>
                </a:solidFill>
              </a:rPr>
              <a:t> builds on large-scale </a:t>
            </a:r>
            <a:r>
              <a:rPr lang="en-GB" b="1" dirty="0" smtClean="0">
                <a:solidFill>
                  <a:schemeClr val="bg1"/>
                </a:solidFill>
              </a:rPr>
              <a:t>factor graph</a:t>
            </a:r>
            <a:r>
              <a:rPr lang="en-GB" dirty="0" smtClean="0">
                <a:solidFill>
                  <a:schemeClr val="bg1"/>
                </a:solidFill>
              </a:rPr>
              <a:t> to simultaneously approach: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57200" y="2553348"/>
            <a:ext cx="1294104" cy="1294104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7000" r="-17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Oval 4"/>
          <p:cNvSpPr/>
          <p:nvPr/>
        </p:nvSpPr>
        <p:spPr>
          <a:xfrm>
            <a:off x="2112764" y="2553348"/>
            <a:ext cx="1294104" cy="1294104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00" r="-3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Oval 5"/>
          <p:cNvSpPr/>
          <p:nvPr/>
        </p:nvSpPr>
        <p:spPr>
          <a:xfrm>
            <a:off x="3768328" y="2553348"/>
            <a:ext cx="1294104" cy="1294104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8000" b="-8000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Oval 6"/>
          <p:cNvSpPr/>
          <p:nvPr/>
        </p:nvSpPr>
        <p:spPr>
          <a:xfrm>
            <a:off x="5423892" y="2553348"/>
            <a:ext cx="1294104" cy="1294104"/>
          </a:xfrm>
          <a:prstGeom prst="ellipse">
            <a:avLst/>
          </a:prstGeom>
          <a:blipFill dpi="0"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593" t="989" r="3571" b="989"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Oval 7"/>
          <p:cNvSpPr/>
          <p:nvPr/>
        </p:nvSpPr>
        <p:spPr>
          <a:xfrm>
            <a:off x="7079456" y="2553348"/>
            <a:ext cx="1294104" cy="1294104"/>
          </a:xfrm>
          <a:prstGeom prst="ellipse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3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TextBox 8"/>
          <p:cNvSpPr txBox="1"/>
          <p:nvPr/>
        </p:nvSpPr>
        <p:spPr>
          <a:xfrm>
            <a:off x="457200" y="2209800"/>
            <a:ext cx="1288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provenance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38701" y="2209800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context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7583" y="220980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ambiguity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10200" y="2209800"/>
            <a:ext cx="126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consistency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4281" y="1905000"/>
            <a:ext cx="1271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Retrieval &amp;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Discovery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4191001"/>
            <a:ext cx="8229600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>
                <a:solidFill>
                  <a:schemeClr val="bg1"/>
                </a:solidFill>
              </a:rPr>
              <a:t>An inspiration to combine…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7200" y="6248400"/>
            <a:ext cx="8229600" cy="38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 smtClean="0">
                <a:solidFill>
                  <a:schemeClr val="bg1"/>
                </a:solidFill>
              </a:rPr>
              <a:t>… for the challenges ahead.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611674" y="4719306"/>
            <a:ext cx="2350726" cy="1371600"/>
            <a:chOff x="1611674" y="5410200"/>
            <a:chExt cx="2350726" cy="1371600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5410200"/>
              <a:ext cx="1371600" cy="1371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5" name="TextBox 24"/>
            <p:cNvSpPr txBox="1"/>
            <p:nvPr/>
          </p:nvSpPr>
          <p:spPr>
            <a:xfrm>
              <a:off x="1611674" y="5962650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DB &amp; IR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098473" y="4698524"/>
            <a:ext cx="2902527" cy="1397476"/>
            <a:chOff x="5098473" y="5389418"/>
            <a:chExt cx="2902527" cy="1397476"/>
          </a:xfrm>
        </p:grpSpPr>
        <p:grpSp>
          <p:nvGrpSpPr>
            <p:cNvPr id="27" name="Group 26"/>
            <p:cNvGrpSpPr/>
            <p:nvPr/>
          </p:nvGrpSpPr>
          <p:grpSpPr>
            <a:xfrm>
              <a:off x="5098473" y="5389418"/>
              <a:ext cx="1226127" cy="1397476"/>
              <a:chOff x="4488872" y="5389418"/>
              <a:chExt cx="1226127" cy="1397476"/>
            </a:xfrm>
            <a:effectLst>
              <a:outerShdw blurRad="304800" dist="88900" algn="l" rotWithShape="0">
                <a:prstClr val="black">
                  <a:alpha val="40000"/>
                </a:prstClr>
              </a:outerShdw>
            </a:effectLst>
          </p:grpSpPr>
          <p:pic>
            <p:nvPicPr>
              <p:cNvPr id="29" name="Picture 2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8872" y="5389418"/>
                <a:ext cx="1226127" cy="1397476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7017" y="5638800"/>
                <a:ext cx="727982" cy="647700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8" name="TextBox 27"/>
            <p:cNvSpPr txBox="1"/>
            <p:nvPr/>
          </p:nvSpPr>
          <p:spPr>
            <a:xfrm>
              <a:off x="6573814" y="5962650"/>
              <a:ext cx="1427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Statistical ML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234304" y="5063575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+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13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Uncertainty in Applications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349348"/>
              </p:ext>
            </p:extLst>
          </p:nvPr>
        </p:nvGraphicFramePr>
        <p:xfrm>
          <a:off x="457200" y="1600201"/>
          <a:ext cx="8153400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371600" y="4313503"/>
            <a:ext cx="6248400" cy="944297"/>
            <a:chOff x="1371600" y="4313503"/>
            <a:chExt cx="6248400" cy="944297"/>
          </a:xfrm>
        </p:grpSpPr>
        <p:sp>
          <p:nvSpPr>
            <p:cNvPr id="9" name="TextBox 8"/>
            <p:cNvSpPr txBox="1"/>
            <p:nvPr/>
          </p:nvSpPr>
          <p:spPr>
            <a:xfrm>
              <a:off x="1572490" y="4313503"/>
              <a:ext cx="586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Intelligent data management with following requirements: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71600" y="4611469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GB" dirty="0" smtClean="0"/>
                <a:t>Store, represent, retrieve data</a:t>
              </a:r>
              <a:endParaRPr lang="en-GB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05200" y="4611469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GB" dirty="0" smtClean="0"/>
                <a:t>Assess accuracy</a:t>
              </a:r>
              <a:r>
                <a:rPr lang="en-GB" dirty="0"/>
                <a:t> </a:t>
              </a:r>
              <a:r>
                <a:rPr lang="en-GB" dirty="0" smtClean="0"/>
                <a:t>and confidence</a:t>
              </a:r>
              <a:endParaRPr lang="en-GB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638800" y="4611469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itchFamily="34" charset="0"/>
                <a:buChar char="•"/>
              </a:pPr>
              <a:r>
                <a:rPr lang="en-GB" dirty="0" smtClean="0"/>
                <a:t>Self diagnostic and calibration</a:t>
              </a:r>
              <a:endParaRPr lang="en-GB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11674" y="5410200"/>
            <a:ext cx="2350726" cy="1371600"/>
            <a:chOff x="1611674" y="5410200"/>
            <a:chExt cx="2350726" cy="137160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0800" y="5410200"/>
              <a:ext cx="1371600" cy="13716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5" name="TextBox 14"/>
            <p:cNvSpPr txBox="1"/>
            <p:nvPr/>
          </p:nvSpPr>
          <p:spPr>
            <a:xfrm>
              <a:off x="1611674" y="5962650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DB &amp; IR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98473" y="5389418"/>
            <a:ext cx="2902527" cy="1397476"/>
            <a:chOff x="5098473" y="5389418"/>
            <a:chExt cx="2902527" cy="1397476"/>
          </a:xfrm>
        </p:grpSpPr>
        <p:grpSp>
          <p:nvGrpSpPr>
            <p:cNvPr id="14" name="Group 13"/>
            <p:cNvGrpSpPr/>
            <p:nvPr/>
          </p:nvGrpSpPr>
          <p:grpSpPr>
            <a:xfrm>
              <a:off x="5098473" y="5389418"/>
              <a:ext cx="1226127" cy="1397476"/>
              <a:chOff x="4488872" y="5389418"/>
              <a:chExt cx="1226127" cy="1397476"/>
            </a:xfrm>
            <a:effectLst>
              <a:outerShdw blurRad="304800" dist="88900" algn="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88872" y="5389418"/>
                <a:ext cx="1226127" cy="1397476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7017" y="5638800"/>
                <a:ext cx="727982" cy="647700"/>
              </a:xfrm>
              <a:prstGeom prst="rect">
                <a:avLst/>
              </a:prstGeom>
              <a:ln>
                <a:noFill/>
              </a:ln>
              <a:effectLst>
                <a:softEdge rad="112500"/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8" name="TextBox 17"/>
            <p:cNvSpPr txBox="1"/>
            <p:nvPr/>
          </p:nvSpPr>
          <p:spPr>
            <a:xfrm>
              <a:off x="6573814" y="5962650"/>
              <a:ext cx="1427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Statistical ML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234304" y="575446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</a:rPr>
              <a:t>+</a:t>
            </a:r>
            <a:endParaRPr lang="en-GB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00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Main Issues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631387"/>
              </p:ext>
            </p:extLst>
          </p:nvPr>
        </p:nvGraphicFramePr>
        <p:xfrm>
          <a:off x="457200" y="1600201"/>
          <a:ext cx="8229600" cy="3886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4343400"/>
            <a:ext cx="655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Outrageous: 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solve these problems simultaneously in integrated system…</a:t>
            </a:r>
          </a:p>
          <a:p>
            <a:r>
              <a:rPr lang="en-GB" b="1" dirty="0" smtClean="0">
                <a:sym typeface="Wingdings" pitchFamily="2" charset="2"/>
              </a:rPr>
              <a:t> </a:t>
            </a:r>
            <a:r>
              <a:rPr lang="en-GB" dirty="0" smtClean="0">
                <a:sym typeface="Wingdings" pitchFamily="2" charset="2"/>
              </a:rPr>
              <a:t>DBrev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68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DBrev Exploits Large-Scale Graphical Model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40" y="1204222"/>
            <a:ext cx="7883235" cy="5103721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228600" y="1508054"/>
            <a:ext cx="8814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Combine logical constraints and sources of evidence about knowledge fragments into belief </a:t>
            </a:r>
          </a:p>
          <a:p>
            <a:r>
              <a:rPr lang="en-GB" dirty="0">
                <a:solidFill>
                  <a:schemeClr val="bg1"/>
                </a:solidFill>
              </a:rPr>
              <a:t>n</a:t>
            </a:r>
            <a:r>
              <a:rPr lang="en-GB" dirty="0" smtClean="0">
                <a:solidFill>
                  <a:schemeClr val="bg1"/>
                </a:solidFill>
              </a:rPr>
              <a:t>etwork, e.g.: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5939043"/>
            <a:ext cx="8992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Sample Belief Network for Aggregating User Feedback and Expertise on Knowledge Fragments,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Kasneci et al.: WSDM’11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47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DBrev on Information Extraction and Integration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596242"/>
              </p:ext>
            </p:extLst>
          </p:nvPr>
        </p:nvGraphicFramePr>
        <p:xfrm>
          <a:off x="0" y="1752601"/>
          <a:ext cx="91440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6200" y="4267200"/>
            <a:ext cx="5850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Provenance through </a:t>
            </a:r>
            <a:r>
              <a:rPr lang="en-GB" sz="2400" b="1" dirty="0" smtClean="0">
                <a:solidFill>
                  <a:schemeClr val="bg1"/>
                </a:solidFill>
              </a:rPr>
              <a:t>factor </a:t>
            </a:r>
            <a:r>
              <a:rPr lang="en-GB" sz="2400" b="1" dirty="0" smtClean="0">
                <a:solidFill>
                  <a:schemeClr val="bg1"/>
                </a:solidFill>
              </a:rPr>
              <a:t>graphs in DBrev: 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49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DBrev on Information Extraction and Integration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853993"/>
              </p:ext>
            </p:extLst>
          </p:nvPr>
        </p:nvGraphicFramePr>
        <p:xfrm>
          <a:off x="0" y="1752601"/>
          <a:ext cx="91440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/>
          <p:cNvSpPr/>
          <p:nvPr/>
        </p:nvSpPr>
        <p:spPr>
          <a:xfrm>
            <a:off x="609600" y="5257800"/>
            <a:ext cx="4572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609600" y="6096000"/>
            <a:ext cx="4572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057400" y="5708073"/>
            <a:ext cx="5334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1</a:t>
            </a:r>
            <a:endParaRPr lang="en-GB" dirty="0"/>
          </a:p>
        </p:txBody>
      </p:sp>
      <p:sp>
        <p:nvSpPr>
          <p:cNvPr id="9" name="Oval 8"/>
          <p:cNvSpPr/>
          <p:nvPr/>
        </p:nvSpPr>
        <p:spPr>
          <a:xfrm>
            <a:off x="3352800" y="5669973"/>
            <a:ext cx="4572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/>
          <p:cNvCxnSpPr>
            <a:stCxn id="5" idx="6"/>
            <a:endCxn id="8" idx="1"/>
          </p:cNvCxnSpPr>
          <p:nvPr/>
        </p:nvCxnSpPr>
        <p:spPr>
          <a:xfrm>
            <a:off x="1066800" y="5486400"/>
            <a:ext cx="990600" cy="4121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6"/>
            <a:endCxn id="8" idx="1"/>
          </p:cNvCxnSpPr>
          <p:nvPr/>
        </p:nvCxnSpPr>
        <p:spPr>
          <a:xfrm flipV="1">
            <a:off x="1066800" y="5898573"/>
            <a:ext cx="990600" cy="42602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3"/>
            <a:endCxn id="9" idx="2"/>
          </p:cNvCxnSpPr>
          <p:nvPr/>
        </p:nvCxnSpPr>
        <p:spPr>
          <a:xfrm>
            <a:off x="2590800" y="5898573"/>
            <a:ext cx="76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95600" y="4800600"/>
            <a:ext cx="2089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&lt;</a:t>
            </a:r>
            <a:r>
              <a:rPr lang="en-GB" dirty="0" err="1" smtClean="0">
                <a:solidFill>
                  <a:schemeClr val="bg1"/>
                </a:solidFill>
              </a:rPr>
              <a:t>MichaelJackson</a:t>
            </a:r>
            <a:r>
              <a:rPr lang="en-GB" dirty="0">
                <a:solidFill>
                  <a:schemeClr val="bg1"/>
                </a:solidFill>
              </a:rPr>
              <a:t>,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  </a:t>
            </a:r>
            <a:r>
              <a:rPr lang="en-GB" dirty="0" err="1" smtClean="0">
                <a:solidFill>
                  <a:schemeClr val="bg1"/>
                </a:solidFill>
              </a:rPr>
              <a:t>diedOn</a:t>
            </a:r>
            <a:r>
              <a:rPr lang="en-GB" dirty="0">
                <a:solidFill>
                  <a:schemeClr val="bg1"/>
                </a:solidFill>
              </a:rPr>
              <a:t>,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  25-07-2009&gt;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791200" y="5669973"/>
            <a:ext cx="4572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5410200" y="4800600"/>
            <a:ext cx="1870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&lt;</a:t>
            </a:r>
            <a:r>
              <a:rPr lang="en-GB" dirty="0" err="1" smtClean="0">
                <a:solidFill>
                  <a:schemeClr val="bg1"/>
                </a:solidFill>
              </a:rPr>
              <a:t>MichaelJackson</a:t>
            </a:r>
            <a:r>
              <a:rPr lang="en-GB" dirty="0">
                <a:solidFill>
                  <a:schemeClr val="bg1"/>
                </a:solidFill>
              </a:rPr>
              <a:t>, 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  </a:t>
            </a:r>
            <a:r>
              <a:rPr lang="en-GB" dirty="0" err="1" smtClean="0">
                <a:solidFill>
                  <a:schemeClr val="bg1"/>
                </a:solidFill>
              </a:rPr>
              <a:t>livesIn</a:t>
            </a:r>
            <a:r>
              <a:rPr lang="en-GB" dirty="0" smtClean="0">
                <a:solidFill>
                  <a:schemeClr val="bg1"/>
                </a:solidFill>
              </a:rPr>
              <a:t>,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  Ireland&gt;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00" y="6488668"/>
            <a:ext cx="362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wikipedia.org/wiki/</a:t>
            </a:r>
            <a:r>
              <a:rPr lang="en-GB" dirty="0" err="1">
                <a:solidFill>
                  <a:schemeClr val="bg1"/>
                </a:solidFill>
              </a:rPr>
              <a:t>Michael_Jackson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0568" y="4953000"/>
            <a:ext cx="210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michaeljackson.com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2000" y="5708073"/>
            <a:ext cx="5334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34" name="Straight Connector 33"/>
          <p:cNvCxnSpPr>
            <a:stCxn id="9" idx="6"/>
            <a:endCxn id="32" idx="1"/>
          </p:cNvCxnSpPr>
          <p:nvPr/>
        </p:nvCxnSpPr>
        <p:spPr>
          <a:xfrm>
            <a:off x="3810000" y="5898573"/>
            <a:ext cx="76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2" idx="3"/>
            <a:endCxn id="23" idx="2"/>
          </p:cNvCxnSpPr>
          <p:nvPr/>
        </p:nvCxnSpPr>
        <p:spPr>
          <a:xfrm>
            <a:off x="5105400" y="5898573"/>
            <a:ext cx="685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58000" y="5706613"/>
            <a:ext cx="533400" cy="381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</a:t>
            </a:r>
            <a:r>
              <a:rPr lang="en-GB" baseline="-25000" dirty="0" smtClean="0"/>
              <a:t>1</a:t>
            </a:r>
            <a:r>
              <a:rPr lang="en-GB" dirty="0" smtClean="0"/>
              <a:t>’</a:t>
            </a:r>
            <a:endParaRPr lang="en-GB" dirty="0"/>
          </a:p>
        </p:txBody>
      </p:sp>
      <p:cxnSp>
        <p:nvCxnSpPr>
          <p:cNvPr id="39" name="Straight Connector 38"/>
          <p:cNvCxnSpPr>
            <a:stCxn id="23" idx="6"/>
            <a:endCxn id="37" idx="1"/>
          </p:cNvCxnSpPr>
          <p:nvPr/>
        </p:nvCxnSpPr>
        <p:spPr>
          <a:xfrm flipV="1">
            <a:off x="6248400" y="5897113"/>
            <a:ext cx="609600" cy="146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8077200" y="5668513"/>
            <a:ext cx="457200" cy="4572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/>
          <p:cNvCxnSpPr>
            <a:stCxn id="37" idx="3"/>
            <a:endCxn id="40" idx="2"/>
          </p:cNvCxnSpPr>
          <p:nvPr/>
        </p:nvCxnSpPr>
        <p:spPr>
          <a:xfrm>
            <a:off x="7391400" y="5897113"/>
            <a:ext cx="6858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61113" y="6096000"/>
            <a:ext cx="1689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m</a:t>
            </a:r>
            <a:r>
              <a:rPr lang="en-GB" dirty="0" err="1" smtClean="0">
                <a:solidFill>
                  <a:schemeClr val="bg1"/>
                </a:solidFill>
              </a:rPr>
              <a:t>ichaeljackson</a:t>
            </a:r>
            <a:r>
              <a:rPr lang="en-GB" dirty="0" smtClean="0">
                <a:solidFill>
                  <a:schemeClr val="bg1"/>
                </a:solidFill>
              </a:rPr>
              <a:t>-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sightings.com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200" y="4267200"/>
            <a:ext cx="5850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Provenance through </a:t>
            </a:r>
            <a:r>
              <a:rPr lang="en-GB" sz="2400" b="1" dirty="0" smtClean="0">
                <a:solidFill>
                  <a:schemeClr val="bg1"/>
                </a:solidFill>
              </a:rPr>
              <a:t>factor </a:t>
            </a:r>
            <a:r>
              <a:rPr lang="en-GB" sz="2400" b="1" dirty="0" smtClean="0">
                <a:solidFill>
                  <a:schemeClr val="bg1"/>
                </a:solidFill>
              </a:rPr>
              <a:t>graphs in DBrev: 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01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1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302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4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302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9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302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4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24EA3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9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24EA3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4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24EA3C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9" presetID="21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24EA3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DBrev on Information Extraction and Integration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364265"/>
              </p:ext>
            </p:extLst>
          </p:nvPr>
        </p:nvGraphicFramePr>
        <p:xfrm>
          <a:off x="0" y="1752601"/>
          <a:ext cx="91440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6200" y="4267200"/>
            <a:ext cx="4153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Ambiguity &amp; Context in DBrev: 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3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DBrev on Information Extraction and Integration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639114"/>
              </p:ext>
            </p:extLst>
          </p:nvPr>
        </p:nvGraphicFramePr>
        <p:xfrm>
          <a:off x="0" y="1752601"/>
          <a:ext cx="91440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6200" y="4267200"/>
            <a:ext cx="4153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Ambiguity &amp; Context in DBrev: </a:t>
            </a:r>
            <a:endParaRPr lang="en-GB" sz="2400" b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28600" y="4480714"/>
            <a:ext cx="7047859" cy="2365618"/>
            <a:chOff x="228600" y="4480714"/>
            <a:chExt cx="7047859" cy="2365618"/>
          </a:xfrm>
        </p:grpSpPr>
        <p:sp>
          <p:nvSpPr>
            <p:cNvPr id="5" name="Oval 4"/>
            <p:cNvSpPr/>
            <p:nvPr/>
          </p:nvSpPr>
          <p:spPr>
            <a:xfrm>
              <a:off x="3124200" y="6019800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/>
            <p:cNvSpPr/>
            <p:nvPr/>
          </p:nvSpPr>
          <p:spPr>
            <a:xfrm>
              <a:off x="2071255" y="4855288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86100" y="4893388"/>
              <a:ext cx="533400" cy="381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f</a:t>
              </a:r>
              <a:endParaRPr lang="en-GB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191000" y="4855288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Connector 10"/>
            <p:cNvCxnSpPr>
              <a:stCxn id="8" idx="2"/>
              <a:endCxn id="5" idx="0"/>
            </p:cNvCxnSpPr>
            <p:nvPr/>
          </p:nvCxnSpPr>
          <p:spPr>
            <a:xfrm>
              <a:off x="3352800" y="5274388"/>
              <a:ext cx="0" cy="74541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7" idx="6"/>
              <a:endCxn id="8" idx="1"/>
            </p:cNvCxnSpPr>
            <p:nvPr/>
          </p:nvCxnSpPr>
          <p:spPr>
            <a:xfrm>
              <a:off x="2528455" y="5083888"/>
              <a:ext cx="557645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3"/>
              <a:endCxn id="9" idx="2"/>
            </p:cNvCxnSpPr>
            <p:nvPr/>
          </p:nvCxnSpPr>
          <p:spPr>
            <a:xfrm>
              <a:off x="3619500" y="5083888"/>
              <a:ext cx="5715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/>
            <p:cNvGrpSpPr/>
            <p:nvPr/>
          </p:nvGrpSpPr>
          <p:grpSpPr>
            <a:xfrm>
              <a:off x="228600" y="4648200"/>
              <a:ext cx="2254143" cy="2057400"/>
              <a:chOff x="228600" y="4648200"/>
              <a:chExt cx="2254143" cy="205740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04800" y="4648200"/>
                <a:ext cx="1699550" cy="1542586"/>
                <a:chOff x="304800" y="4648200"/>
                <a:chExt cx="1699550" cy="1542586"/>
              </a:xfrm>
            </p:grpSpPr>
            <p:pic>
              <p:nvPicPr>
                <p:cNvPr id="1026" name="Picture 2" descr="http://teeky.org/wp-content/uploads/2009/03/website-statistics1.jp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artisticGlowEdges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4800" y="4648200"/>
                  <a:ext cx="1699550" cy="15425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33" name="Picture 9" descr="http://t2.gstatic.com/images?q=tbn:ANd9GcTev_-gLiTU1nhyKF60wPBtQPtcDrbgBLMpjjblj4e54e_I__IF"/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436237">
                  <a:off x="1011437" y="5431143"/>
                  <a:ext cx="412289" cy="2743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9" name="TextBox 28"/>
              <p:cNvSpPr txBox="1"/>
              <p:nvPr/>
            </p:nvSpPr>
            <p:spPr>
              <a:xfrm>
                <a:off x="228600" y="6059269"/>
                <a:ext cx="22541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/>
                    </a:solidFill>
                  </a:rPr>
                  <a:t>Statistical fingerprint </a:t>
                </a:r>
              </a:p>
              <a:p>
                <a:r>
                  <a:rPr lang="en-GB" dirty="0" smtClean="0">
                    <a:solidFill>
                      <a:schemeClr val="bg1"/>
                    </a:solidFill>
                  </a:rPr>
                  <a:t>derived from the Web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756711" y="4480714"/>
              <a:ext cx="2519748" cy="2185417"/>
              <a:chOff x="4756711" y="4480714"/>
              <a:chExt cx="2519748" cy="2185417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4756711" y="4480714"/>
                <a:ext cx="2101289" cy="1615286"/>
                <a:chOff x="4724400" y="4475020"/>
                <a:chExt cx="1842655" cy="1615286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4724400" y="4475020"/>
                  <a:ext cx="1842655" cy="1615286"/>
                </a:xfrm>
                <a:prstGeom prst="ellipse">
                  <a:avLst/>
                </a:prstGeom>
                <a:solidFill>
                  <a:schemeClr val="bg2">
                    <a:lumMod val="90000"/>
                    <a:alpha val="53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5" name="Picture 2" descr="C:\Users\gjergjik\Desktop\work\Alexandria\Papers\ECML2010\Figures\SemWeb.png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sharpenSoften amount="5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62887" y="4565764"/>
                  <a:ext cx="1694856" cy="1251942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8" name="TextBox 47"/>
              <p:cNvSpPr txBox="1"/>
              <p:nvPr/>
            </p:nvSpPr>
            <p:spPr>
              <a:xfrm>
                <a:off x="4832457" y="6019800"/>
                <a:ext cx="24440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/>
                    </a:solidFill>
                  </a:rPr>
                  <a:t>Ontological description/</a:t>
                </a:r>
              </a:p>
              <a:p>
                <a:r>
                  <a:rPr lang="en-GB" dirty="0" smtClean="0">
                    <a:solidFill>
                      <a:schemeClr val="bg1"/>
                    </a:solidFill>
                  </a:rPr>
                  <a:t>Semantic features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71800" y="6477000"/>
              <a:ext cx="727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Entity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391400" y="4355068"/>
            <a:ext cx="1676400" cy="2502932"/>
            <a:chOff x="7391400" y="4355068"/>
            <a:chExt cx="1676400" cy="2502932"/>
          </a:xfrm>
        </p:grpSpPr>
        <p:sp>
          <p:nvSpPr>
            <p:cNvPr id="53" name="Oval 52"/>
            <p:cNvSpPr/>
            <p:nvPr/>
          </p:nvSpPr>
          <p:spPr>
            <a:xfrm rot="5400000">
              <a:off x="7581900" y="4662055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543800" y="5410200"/>
              <a:ext cx="533400" cy="3810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f’</a:t>
              </a:r>
              <a:endParaRPr lang="en-GB" dirty="0"/>
            </a:p>
          </p:txBody>
        </p:sp>
        <p:sp>
          <p:nvSpPr>
            <p:cNvPr id="55" name="Oval 54"/>
            <p:cNvSpPr/>
            <p:nvPr/>
          </p:nvSpPr>
          <p:spPr>
            <a:xfrm rot="5400000">
              <a:off x="7581900" y="6082145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6" name="Straight Connector 55"/>
            <p:cNvCxnSpPr>
              <a:stCxn id="53" idx="6"/>
              <a:endCxn id="54" idx="0"/>
            </p:cNvCxnSpPr>
            <p:nvPr/>
          </p:nvCxnSpPr>
          <p:spPr>
            <a:xfrm>
              <a:off x="7810500" y="5119255"/>
              <a:ext cx="0" cy="2909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4" idx="2"/>
              <a:endCxn id="55" idx="2"/>
            </p:cNvCxnSpPr>
            <p:nvPr/>
          </p:nvCxnSpPr>
          <p:spPr>
            <a:xfrm>
              <a:off x="7810500" y="5791200"/>
              <a:ext cx="0" cy="29094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7391400" y="4355068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Entity1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391400" y="6488668"/>
              <a:ext cx="844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Entity2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160179" y="5040868"/>
              <a:ext cx="9076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solidFill>
                    <a:schemeClr val="bg1"/>
                  </a:solidFill>
                </a:rPr>
                <a:t>s</a:t>
              </a:r>
              <a:r>
                <a:rPr lang="en-GB" dirty="0" err="1" smtClean="0">
                  <a:solidFill>
                    <a:schemeClr val="bg1"/>
                  </a:solidFill>
                </a:rPr>
                <a:t>ameAs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 rot="5400000">
              <a:off x="8458200" y="5368635"/>
              <a:ext cx="457200" cy="4572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Straight Connector 67"/>
            <p:cNvCxnSpPr>
              <a:stCxn id="67" idx="4"/>
              <a:endCxn id="54" idx="3"/>
            </p:cNvCxnSpPr>
            <p:nvPr/>
          </p:nvCxnSpPr>
          <p:spPr>
            <a:xfrm flipH="1">
              <a:off x="8077200" y="5597235"/>
              <a:ext cx="381000" cy="346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452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DBrev on Information Extraction and Integration</a:t>
            </a:r>
            <a:endParaRPr lang="en-GB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550802"/>
              </p:ext>
            </p:extLst>
          </p:nvPr>
        </p:nvGraphicFramePr>
        <p:xfrm>
          <a:off x="0" y="1752601"/>
          <a:ext cx="9144000" cy="2209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6200" y="4267200"/>
            <a:ext cx="3000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chemeClr val="bg1"/>
                </a:solidFill>
              </a:rPr>
              <a:t>Consistency in DBrev: 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4876800"/>
            <a:ext cx="5684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&lt;A, </a:t>
            </a:r>
            <a:r>
              <a:rPr lang="en-GB" b="1" dirty="0" smtClean="0">
                <a:solidFill>
                  <a:schemeClr val="bg1"/>
                </a:solidFill>
              </a:rPr>
              <a:t>R</a:t>
            </a:r>
            <a:r>
              <a:rPr lang="en-GB" dirty="0" smtClean="0">
                <a:solidFill>
                  <a:schemeClr val="bg1"/>
                </a:solidFill>
              </a:rPr>
              <a:t>, B&gt;  </a:t>
            </a:r>
            <a:r>
              <a:rPr lang="en-GB" i="0" dirty="0" smtClean="0">
                <a:solidFill>
                  <a:schemeClr val="bg1"/>
                </a:solidFill>
                <a:latin typeface="+mj-lt"/>
              </a:rPr>
              <a:t>^ </a:t>
            </a:r>
            <a:r>
              <a:rPr lang="en-GB" dirty="0" smtClean="0">
                <a:solidFill>
                  <a:schemeClr val="bg1"/>
                </a:solidFill>
              </a:rPr>
              <a:t> &lt;B, </a:t>
            </a:r>
            <a:r>
              <a:rPr lang="en-GB" b="1" dirty="0" smtClean="0">
                <a:solidFill>
                  <a:schemeClr val="bg1"/>
                </a:solidFill>
              </a:rPr>
              <a:t>R</a:t>
            </a:r>
            <a:r>
              <a:rPr lang="en-GB" dirty="0" smtClean="0">
                <a:solidFill>
                  <a:schemeClr val="bg1"/>
                </a:solidFill>
              </a:rPr>
              <a:t>, C&gt;  ^  &lt;</a:t>
            </a:r>
            <a:r>
              <a:rPr lang="en-GB" b="1" dirty="0" smtClean="0">
                <a:solidFill>
                  <a:schemeClr val="bg1"/>
                </a:solidFill>
              </a:rPr>
              <a:t>R</a:t>
            </a:r>
            <a:r>
              <a:rPr lang="en-GB" dirty="0" smtClean="0">
                <a:solidFill>
                  <a:schemeClr val="bg1"/>
                </a:solidFill>
              </a:rPr>
              <a:t>, type, Transitive&gt;  </a:t>
            </a:r>
            <a:r>
              <a:rPr lang="en-GB" dirty="0" smtClean="0">
                <a:solidFill>
                  <a:schemeClr val="bg1"/>
                </a:solidFill>
                <a:sym typeface="Wingdings" pitchFamily="2" charset="2"/>
              </a:rPr>
              <a:t>  &lt;A, </a:t>
            </a:r>
            <a:r>
              <a:rPr lang="en-GB" b="1" dirty="0" smtClean="0">
                <a:solidFill>
                  <a:schemeClr val="bg1"/>
                </a:solidFill>
                <a:sym typeface="Wingdings" pitchFamily="2" charset="2"/>
              </a:rPr>
              <a:t>R</a:t>
            </a:r>
            <a:r>
              <a:rPr lang="en-GB" dirty="0" smtClean="0">
                <a:solidFill>
                  <a:schemeClr val="bg1"/>
                </a:solidFill>
                <a:sym typeface="Wingdings" pitchFamily="2" charset="2"/>
              </a:rPr>
              <a:t>, C&gt;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860" y="5830669"/>
            <a:ext cx="569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refersTo</a:t>
            </a:r>
            <a:r>
              <a:rPr lang="en-GB" dirty="0" smtClean="0">
                <a:solidFill>
                  <a:schemeClr val="bg1"/>
                </a:solidFill>
              </a:rPr>
              <a:t>(“x”, A) </a:t>
            </a:r>
            <a:r>
              <a:rPr lang="en-GB" i="0" dirty="0" smtClean="0">
                <a:solidFill>
                  <a:schemeClr val="bg1"/>
                </a:solidFill>
                <a:latin typeface="+mj-lt"/>
              </a:rPr>
              <a:t>^ </a:t>
            </a:r>
            <a:r>
              <a:rPr lang="en-GB" i="0" dirty="0" err="1" smtClean="0">
                <a:solidFill>
                  <a:schemeClr val="bg1"/>
                </a:solidFill>
                <a:latin typeface="+mj-lt"/>
              </a:rPr>
              <a:t>refersTo</a:t>
            </a:r>
            <a:r>
              <a:rPr lang="en-GB" dirty="0" smtClean="0">
                <a:solidFill>
                  <a:schemeClr val="bg1"/>
                </a:solidFill>
              </a:rPr>
              <a:t>(“y”, C) ^ </a:t>
            </a:r>
            <a:r>
              <a:rPr lang="en-GB" dirty="0" err="1" smtClean="0">
                <a:solidFill>
                  <a:schemeClr val="bg1"/>
                </a:solidFill>
              </a:rPr>
              <a:t>canBeDeduced</a:t>
            </a:r>
            <a:r>
              <a:rPr lang="en-GB" dirty="0" smtClean="0">
                <a:solidFill>
                  <a:schemeClr val="bg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  <a:sym typeface="Wingdings" pitchFamily="2" charset="2"/>
              </a:rPr>
              <a:t>A</a:t>
            </a:r>
            <a:r>
              <a:rPr lang="en-GB" dirty="0" smtClean="0">
                <a:solidFill>
                  <a:schemeClr val="bg1"/>
                </a:solidFill>
                <a:sym typeface="Wingdings" pitchFamily="2" charset="2"/>
              </a:rPr>
              <a:t>, R, </a:t>
            </a:r>
            <a:r>
              <a:rPr lang="en-GB" dirty="0">
                <a:solidFill>
                  <a:schemeClr val="bg1"/>
                </a:solidFill>
                <a:sym typeface="Wingdings" pitchFamily="2" charset="2"/>
              </a:rPr>
              <a:t>C</a:t>
            </a:r>
            <a:r>
              <a:rPr lang="en-GB" dirty="0" smtClean="0">
                <a:solidFill>
                  <a:schemeClr val="bg1"/>
                </a:solidFill>
                <a:sym typeface="Wingdings" pitchFamily="2" charset="2"/>
              </a:rPr>
              <a:t>)  </a:t>
            </a:r>
          </a:p>
          <a:p>
            <a:r>
              <a:rPr lang="en-GB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GB" dirty="0" err="1" smtClean="0">
                <a:solidFill>
                  <a:schemeClr val="bg1"/>
                </a:solidFill>
                <a:sym typeface="Wingdings" pitchFamily="2" charset="2"/>
              </a:rPr>
              <a:t>refersTo</a:t>
            </a:r>
            <a:r>
              <a:rPr lang="en-GB" dirty="0" smtClean="0">
                <a:solidFill>
                  <a:schemeClr val="bg1"/>
                </a:solidFill>
                <a:sym typeface="Wingdings" pitchFamily="2" charset="2"/>
              </a:rPr>
              <a:t> (“r”, 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5345668"/>
            <a:ext cx="301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Extracted Triple: (“x”, “r”, “y”</a:t>
            </a:r>
            <a:r>
              <a:rPr lang="en-GB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926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3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765</Words>
  <Application>Microsoft Office PowerPoint</Application>
  <PresentationFormat>On-screen Show (4:3)</PresentationFormat>
  <Paragraphs>151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DBrev: Dreaming of a Database Revolution</vt:lpstr>
      <vt:lpstr>Uncertainty in Applications</vt:lpstr>
      <vt:lpstr>Main Issues</vt:lpstr>
      <vt:lpstr>DBrev Exploits Large-Scale Graphical Model</vt:lpstr>
      <vt:lpstr>DBrev on Information Extraction and Integration</vt:lpstr>
      <vt:lpstr>DBrev on Information Extraction and Integration</vt:lpstr>
      <vt:lpstr>DBrev on Information Extraction and Integration</vt:lpstr>
      <vt:lpstr>DBrev on Information Extraction and Integration</vt:lpstr>
      <vt:lpstr>DBrev on Information Extraction and Integration</vt:lpstr>
      <vt:lpstr>DBrev on Information Extraction and Integration</vt:lpstr>
      <vt:lpstr>DBrev on Information Extraction and Integration</vt:lpstr>
      <vt:lpstr>DBrev on Information Extraction and Integration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DBrev: Dreaming of a Database Revolution</dc:title>
  <dc:creator>Gjergji Kasneci</dc:creator>
  <cp:lastModifiedBy>gjergjik</cp:lastModifiedBy>
  <cp:revision>100</cp:revision>
  <dcterms:created xsi:type="dcterms:W3CDTF">2006-08-16T00:00:00Z</dcterms:created>
  <dcterms:modified xsi:type="dcterms:W3CDTF">2011-01-11T23:54:59Z</dcterms:modified>
</cp:coreProperties>
</file>