
<file path=[Content_Types].xml><?xml version="1.0" encoding="utf-8"?>
<Types xmlns="http://schemas.openxmlformats.org/package/2006/content-types">
  <Default Extension="xml" ContentType="application/xml"/>
  <Default Extension="wav" ContentType="audio/wav"/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ags/tag1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2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3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rts/chart1.xml" ContentType="application/vnd.openxmlformats-officedocument.drawingml.chart+xml"/>
  <Override PartName="/ppt/notesSlides/notesSlide30.xml" ContentType="application/vnd.openxmlformats-officedocument.presentationml.notesSlide+xml"/>
  <Override PartName="/ppt/charts/chart2.xml" ContentType="application/vnd.openxmlformats-officedocument.drawingml.chart+xml"/>
  <Override PartName="/ppt/notesSlides/notesSlide31.xml" ContentType="application/vnd.openxmlformats-officedocument.presentationml.notesSlide+xml"/>
  <Override PartName="/ppt/charts/chart3.xml" ContentType="application/vnd.openxmlformats-officedocument.drawingml.chart+xml"/>
  <Override PartName="/ppt/notesSlides/notesSlide32.xml" ContentType="application/vnd.openxmlformats-officedocument.presentationml.notesSlide+xml"/>
  <Override PartName="/ppt/charts/chart4.xml" ContentType="application/vnd.openxmlformats-officedocument.drawingml.chart+xml"/>
  <Override PartName="/ppt/notesSlides/notesSlide33.xml" ContentType="application/vnd.openxmlformats-officedocument.presentationml.notesSlide+xml"/>
  <Override PartName="/ppt/charts/chart5.xml" ContentType="application/vnd.openxmlformats-officedocument.drawingml.chart+xml"/>
  <Override PartName="/ppt/notesSlides/notesSlide34.xml" ContentType="application/vnd.openxmlformats-officedocument.presentationml.notesSlide+xml"/>
  <Override PartName="/ppt/charts/chart6.xml" ContentType="application/vnd.openxmlformats-officedocument.drawingml.chart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notesSlides/notesSlide53.xml" ContentType="application/vnd.openxmlformats-officedocument.presentationml.notesSlide+xml"/>
  <Override PartName="/ppt/charts/chart1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6" r:id="rId2"/>
    <p:sldId id="278" r:id="rId3"/>
    <p:sldId id="279" r:id="rId4"/>
    <p:sldId id="323" r:id="rId5"/>
    <p:sldId id="327" r:id="rId6"/>
    <p:sldId id="366" r:id="rId7"/>
    <p:sldId id="380" r:id="rId8"/>
    <p:sldId id="319" r:id="rId9"/>
    <p:sldId id="326" r:id="rId10"/>
    <p:sldId id="320" r:id="rId11"/>
    <p:sldId id="385" r:id="rId12"/>
    <p:sldId id="386" r:id="rId13"/>
    <p:sldId id="324" r:id="rId14"/>
    <p:sldId id="287" r:id="rId15"/>
    <p:sldId id="328" r:id="rId16"/>
    <p:sldId id="398" r:id="rId17"/>
    <p:sldId id="262" r:id="rId18"/>
    <p:sldId id="331" r:id="rId19"/>
    <p:sldId id="360" r:id="rId20"/>
    <p:sldId id="333" r:id="rId21"/>
    <p:sldId id="332" r:id="rId22"/>
    <p:sldId id="291" r:id="rId23"/>
    <p:sldId id="338" r:id="rId24"/>
    <p:sldId id="342" r:id="rId25"/>
    <p:sldId id="367" r:id="rId26"/>
    <p:sldId id="336" r:id="rId27"/>
    <p:sldId id="345" r:id="rId28"/>
    <p:sldId id="267" r:id="rId29"/>
    <p:sldId id="382" r:id="rId30"/>
    <p:sldId id="269" r:id="rId31"/>
    <p:sldId id="387" r:id="rId32"/>
    <p:sldId id="377" r:id="rId33"/>
    <p:sldId id="378" r:id="rId34"/>
    <p:sldId id="305" r:id="rId35"/>
    <p:sldId id="383" r:id="rId36"/>
    <p:sldId id="270" r:id="rId37"/>
    <p:sldId id="374" r:id="rId38"/>
    <p:sldId id="313" r:id="rId39"/>
    <p:sldId id="358" r:id="rId40"/>
    <p:sldId id="349" r:id="rId41"/>
    <p:sldId id="362" r:id="rId42"/>
    <p:sldId id="363" r:id="rId43"/>
    <p:sldId id="364" r:id="rId44"/>
    <p:sldId id="350" r:id="rId45"/>
    <p:sldId id="273" r:id="rId46"/>
    <p:sldId id="314" r:id="rId47"/>
    <p:sldId id="368" r:id="rId48"/>
    <p:sldId id="372" r:id="rId49"/>
    <p:sldId id="355" r:id="rId50"/>
    <p:sldId id="286" r:id="rId51"/>
    <p:sldId id="390" r:id="rId52"/>
    <p:sldId id="391" r:id="rId53"/>
    <p:sldId id="392" r:id="rId54"/>
    <p:sldId id="393" r:id="rId55"/>
    <p:sldId id="394" r:id="rId56"/>
    <p:sldId id="356" r:id="rId57"/>
    <p:sldId id="399" r:id="rId58"/>
    <p:sldId id="371" r:id="rId59"/>
    <p:sldId id="346" r:id="rId60"/>
    <p:sldId id="369" r:id="rId61"/>
    <p:sldId id="370" r:id="rId62"/>
    <p:sldId id="384" r:id="rId63"/>
    <p:sldId id="400" r:id="rId64"/>
    <p:sldId id="395" r:id="rId65"/>
    <p:sldId id="402" r:id="rId66"/>
    <p:sldId id="396" r:id="rId67"/>
    <p:sldId id="403" r:id="rId68"/>
    <p:sldId id="397" r:id="rId6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88" autoAdjust="0"/>
    <p:restoredTop sz="82523" autoAdjust="0"/>
  </p:normalViewPr>
  <p:slideViewPr>
    <p:cSldViewPr>
      <p:cViewPr varScale="1">
        <p:scale>
          <a:sx n="72" d="100"/>
          <a:sy n="72" d="100"/>
        </p:scale>
        <p:origin x="-144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160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notesMaster" Target="notesMasters/notesMaster1.xml"/><Relationship Id="rId71" Type="http://schemas.openxmlformats.org/officeDocument/2006/relationships/printerSettings" Target="printerSettings/printerSettings1.bin"/><Relationship Id="rId72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viewProps" Target="viewProps.xml"/><Relationship Id="rId74" Type="http://schemas.openxmlformats.org/officeDocument/2006/relationships/theme" Target="theme/theme1.xml"/><Relationship Id="rId75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D:\_school\mitnotes\research\multindex\results\wiki_experiment_may07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cygwin\home\sirrice\mitnotes\research\multindex\results\wiki_experiment_may07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cygwin\home\sirrice\mitnotes\research\multindex\results\wiki_experiment_may07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cygwin\home\sirrice\mitnotes\research\tupshuffle\data\simulation_indexcache_sep15_2010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cygwin\home\sirrice\mitnotes\research\tupshuffle\data\simulation_indexcache_sep15_2010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cygwin\home\sirrice\mitnotes\research\tupshuffle\data\cacheeviction_hits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oo:Users:sirrice:mitnotes:research:tupshuffle:data:cacheeviction_hits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oo:Users:sirrice:mitnotes:research:tupshuffle:data:simulation_indexcache_sep15_201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1"/>
          <c:order val="0"/>
          <c:tx>
            <c:strRef>
              <c:f>Sheet1!$C$13</c:f>
              <c:strCache>
                <c:ptCount val="1"/>
                <c:pt idx="0">
                  <c:v>98 % Bufferpool hit</c:v>
                </c:pt>
              </c:strCache>
            </c:strRef>
          </c:tx>
          <c:spPr>
            <a:ln w="57150">
              <a:solidFill>
                <a:schemeClr val="accent3"/>
              </a:solidFill>
            </a:ln>
          </c:spPr>
          <c:marker>
            <c:symbol val="none"/>
          </c:marker>
          <c:xVal>
            <c:numRef>
              <c:f>Sheet1!$A$14:$A$20</c:f>
              <c:numCache>
                <c:formatCode>General</c:formatCode>
                <c:ptCount val="7"/>
                <c:pt idx="0">
                  <c:v>0.0</c:v>
                </c:pt>
                <c:pt idx="1">
                  <c:v>10.0</c:v>
                </c:pt>
                <c:pt idx="2">
                  <c:v>25.0</c:v>
                </c:pt>
                <c:pt idx="3">
                  <c:v>50.0</c:v>
                </c:pt>
                <c:pt idx="4">
                  <c:v>75.0</c:v>
                </c:pt>
                <c:pt idx="5">
                  <c:v>90.0</c:v>
                </c:pt>
                <c:pt idx="6">
                  <c:v>100.0</c:v>
                </c:pt>
              </c:numCache>
            </c:numRef>
          </c:xVal>
          <c:yVal>
            <c:numRef>
              <c:f>Sheet1!$C$14:$C$20</c:f>
              <c:numCache>
                <c:formatCode>General</c:formatCode>
                <c:ptCount val="7"/>
                <c:pt idx="0">
                  <c:v>0.060863</c:v>
                </c:pt>
                <c:pt idx="1">
                  <c:v>0.055186</c:v>
                </c:pt>
                <c:pt idx="2">
                  <c:v>0.046672</c:v>
                </c:pt>
                <c:pt idx="3">
                  <c:v>0.030203</c:v>
                </c:pt>
                <c:pt idx="4">
                  <c:v>0.015306</c:v>
                </c:pt>
                <c:pt idx="5">
                  <c:v>0.005932</c:v>
                </c:pt>
                <c:pt idx="6">
                  <c:v>0.000355</c:v>
                </c:pt>
              </c:numCache>
            </c:numRef>
          </c:yVal>
          <c:smooth val="0"/>
        </c:ser>
        <c:ser>
          <c:idx val="2"/>
          <c:order val="1"/>
          <c:tx>
            <c:strRef>
              <c:f>Sheet1!$D$13</c:f>
              <c:strCache>
                <c:ptCount val="1"/>
                <c:pt idx="0">
                  <c:v>100% Bufferpool hit</c:v>
                </c:pt>
              </c:strCache>
            </c:strRef>
          </c:tx>
          <c:spPr>
            <a:ln w="57150">
              <a:solidFill>
                <a:schemeClr val="accent1"/>
              </a:solidFill>
            </a:ln>
          </c:spPr>
          <c:marker>
            <c:symbol val="none"/>
          </c:marker>
          <c:xVal>
            <c:numRef>
              <c:f>Sheet1!$A$14:$A$20</c:f>
              <c:numCache>
                <c:formatCode>General</c:formatCode>
                <c:ptCount val="7"/>
                <c:pt idx="0">
                  <c:v>0.0</c:v>
                </c:pt>
                <c:pt idx="1">
                  <c:v>10.0</c:v>
                </c:pt>
                <c:pt idx="2">
                  <c:v>25.0</c:v>
                </c:pt>
                <c:pt idx="3">
                  <c:v>50.0</c:v>
                </c:pt>
                <c:pt idx="4">
                  <c:v>75.0</c:v>
                </c:pt>
                <c:pt idx="5">
                  <c:v>90.0</c:v>
                </c:pt>
                <c:pt idx="6">
                  <c:v>100.0</c:v>
                </c:pt>
              </c:numCache>
            </c:numRef>
          </c:xVal>
          <c:yVal>
            <c:numRef>
              <c:f>Sheet1!$D$14:$D$20</c:f>
              <c:numCache>
                <c:formatCode>General</c:formatCode>
                <c:ptCount val="7"/>
                <c:pt idx="0">
                  <c:v>0.001244</c:v>
                </c:pt>
                <c:pt idx="1">
                  <c:v>0.001157</c:v>
                </c:pt>
                <c:pt idx="2">
                  <c:v>0.001026</c:v>
                </c:pt>
                <c:pt idx="3">
                  <c:v>0.000807</c:v>
                </c:pt>
                <c:pt idx="4">
                  <c:v>0.000579</c:v>
                </c:pt>
                <c:pt idx="5">
                  <c:v>0.000442</c:v>
                </c:pt>
                <c:pt idx="6">
                  <c:v>0.000355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8022616"/>
        <c:axId val="418028152"/>
      </c:scatterChart>
      <c:valAx>
        <c:axId val="418022616"/>
        <c:scaling>
          <c:orientation val="minMax"/>
          <c:max val="100.0"/>
          <c:min val="0.0"/>
        </c:scaling>
        <c:delete val="0"/>
        <c:axPos val="b"/>
        <c:title>
          <c:tx>
            <c:rich>
              <a:bodyPr/>
              <a:lstStyle/>
              <a:p>
                <a:pPr>
                  <a:defRPr b="0"/>
                </a:pPr>
                <a:r>
                  <a:rPr lang="en-US" b="0"/>
                  <a:t>Index Cache Hit Rate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18028152"/>
        <c:crossesAt val="0.0001"/>
        <c:crossBetween val="midCat"/>
      </c:valAx>
      <c:valAx>
        <c:axId val="418028152"/>
        <c:scaling>
          <c:logBase val="10.0"/>
          <c:orientation val="minMax"/>
          <c:max val="0.1"/>
          <c:min val="0.000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b="0"/>
                </a:pPr>
                <a:r>
                  <a:rPr lang="en-US" b="0"/>
                  <a:t>Cost/Lookup (ms)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18022616"/>
        <c:crosses val="autoZero"/>
        <c:crossBetween val="midCat"/>
      </c:valAx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32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9964129483815"/>
          <c:y val="0.0454305920093322"/>
          <c:w val="0.834758092738408"/>
          <c:h val="0.7345339749198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Sheet1!$C$53</c:f>
              <c:strCache>
                <c:ptCount val="1"/>
                <c:pt idx="0">
                  <c:v>Cost (ms)</c:v>
                </c:pt>
              </c:strCache>
            </c:strRef>
          </c:tx>
          <c:invertIfNegative val="0"/>
          <c:cat>
            <c:strRef>
              <c:f>Sheet1!$B$54:$B$58</c:f>
              <c:strCache>
                <c:ptCount val="5"/>
                <c:pt idx="0">
                  <c:v>Base</c:v>
                </c:pt>
                <c:pt idx="1">
                  <c:v>Shuffle 60%</c:v>
                </c:pt>
                <c:pt idx="2">
                  <c:v>Shuffle 80%</c:v>
                </c:pt>
                <c:pt idx="3">
                  <c:v>Shuffle 100%</c:v>
                </c:pt>
                <c:pt idx="4">
                  <c:v>Partition</c:v>
                </c:pt>
              </c:strCache>
            </c:strRef>
          </c:cat>
          <c:val>
            <c:numRef>
              <c:f>Sheet1!$C$54:$C$58</c:f>
              <c:numCache>
                <c:formatCode>General</c:formatCode>
                <c:ptCount val="5"/>
                <c:pt idx="0">
                  <c:v>5.444666666666667</c:v>
                </c:pt>
                <c:pt idx="1">
                  <c:v>5.355999999999994</c:v>
                </c:pt>
                <c:pt idx="2">
                  <c:v>2.9</c:v>
                </c:pt>
                <c:pt idx="3">
                  <c:v>2.53</c:v>
                </c:pt>
                <c:pt idx="4">
                  <c:v>0.648317770898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19102856"/>
        <c:axId val="419105800"/>
      </c:barChart>
      <c:catAx>
        <c:axId val="419102856"/>
        <c:scaling>
          <c:orientation val="minMax"/>
        </c:scaling>
        <c:delete val="0"/>
        <c:axPos val="b"/>
        <c:majorTickMark val="out"/>
        <c:minorTickMark val="none"/>
        <c:tickLblPos val="nextTo"/>
        <c:crossAx val="419105800"/>
        <c:crosses val="autoZero"/>
        <c:auto val="1"/>
        <c:lblAlgn val="ctr"/>
        <c:lblOffset val="100"/>
        <c:noMultiLvlLbl val="0"/>
      </c:catAx>
      <c:valAx>
        <c:axId val="41910580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b="0" dirty="0" smtClean="0"/>
                  <a:t>Query Cost (ms)</a:t>
                </a:r>
                <a:endParaRPr lang="en-US" b="0" dirty="0"/>
              </a:p>
            </c:rich>
          </c:tx>
          <c:layout>
            <c:manualLayout>
              <c:xMode val="edge"/>
              <c:yMode val="edge"/>
              <c:x val="0.00416666666666667"/>
              <c:y val="0.21747987751531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4191028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32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8325240594926"/>
          <c:y val="0.100383056284631"/>
          <c:w val="0.816396981627297"/>
          <c:h val="0.67958151064450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Sheet1!$E$86</c:f>
              <c:strCache>
                <c:ptCount val="1"/>
                <c:pt idx="0">
                  <c:v>tracecost</c:v>
                </c:pt>
              </c:strCache>
            </c:strRef>
          </c:tx>
          <c:invertIfNegative val="0"/>
          <c:cat>
            <c:strRef>
              <c:f>Sheet1!$B$87:$B$91</c:f>
              <c:strCache>
                <c:ptCount val="5"/>
                <c:pt idx="0">
                  <c:v>Base</c:v>
                </c:pt>
                <c:pt idx="1">
                  <c:v>Shuffle 60%</c:v>
                </c:pt>
                <c:pt idx="2">
                  <c:v>Shuffle 80%</c:v>
                </c:pt>
                <c:pt idx="3">
                  <c:v>Shuffle 100%</c:v>
                </c:pt>
                <c:pt idx="4">
                  <c:v>Partition</c:v>
                </c:pt>
              </c:strCache>
            </c:strRef>
          </c:cat>
          <c:val>
            <c:numRef>
              <c:f>Sheet1!$E$87:$E$91</c:f>
              <c:numCache>
                <c:formatCode>General</c:formatCode>
                <c:ptCount val="5"/>
                <c:pt idx="0">
                  <c:v>1.198649416296297</c:v>
                </c:pt>
                <c:pt idx="1">
                  <c:v>1.179129351111111</c:v>
                </c:pt>
                <c:pt idx="2">
                  <c:v>0.638438222222222</c:v>
                </c:pt>
                <c:pt idx="3">
                  <c:v>0.556982311111111</c:v>
                </c:pt>
                <c:pt idx="4">
                  <c:v>0.142727877616273</c:v>
                </c:pt>
              </c:numCache>
            </c:numRef>
          </c:val>
        </c:ser>
        <c:ser>
          <c:idx val="1"/>
          <c:order val="1"/>
          <c:tx>
            <c:strRef>
              <c:f>Sheet1!$F$86</c:f>
              <c:strCache>
                <c:ptCount val="1"/>
                <c:pt idx="0">
                  <c:v>overhead</c:v>
                </c:pt>
              </c:strCache>
            </c:strRef>
          </c:tx>
          <c:spPr>
            <a:pattFill prst="diagCross"/>
          </c:spPr>
          <c:invertIfNegative val="0"/>
          <c:cat>
            <c:strRef>
              <c:f>Sheet1!$B$87:$B$91</c:f>
              <c:strCache>
                <c:ptCount val="5"/>
                <c:pt idx="0">
                  <c:v>Base</c:v>
                </c:pt>
                <c:pt idx="1">
                  <c:v>Shuffle 60%</c:v>
                </c:pt>
                <c:pt idx="2">
                  <c:v>Shuffle 80%</c:v>
                </c:pt>
                <c:pt idx="3">
                  <c:v>Shuffle 100%</c:v>
                </c:pt>
                <c:pt idx="4">
                  <c:v>Partition</c:v>
                </c:pt>
              </c:strCache>
            </c:strRef>
          </c:cat>
          <c:val>
            <c:numRef>
              <c:f>Sheet1!$F$87:$F$91</c:f>
              <c:numCache>
                <c:formatCode>General</c:formatCode>
                <c:ptCount val="5"/>
                <c:pt idx="0">
                  <c:v>0.0</c:v>
                </c:pt>
                <c:pt idx="1">
                  <c:v>4.805134706944437</c:v>
                </c:pt>
                <c:pt idx="2">
                  <c:v>8.098171289166665</c:v>
                </c:pt>
                <c:pt idx="3">
                  <c:v>16.61523559277778</c:v>
                </c:pt>
                <c:pt idx="4">
                  <c:v>17.17079114833333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83152360"/>
        <c:axId val="583155336"/>
      </c:barChart>
      <c:catAx>
        <c:axId val="583152360"/>
        <c:scaling>
          <c:orientation val="minMax"/>
        </c:scaling>
        <c:delete val="0"/>
        <c:axPos val="b"/>
        <c:majorTickMark val="out"/>
        <c:minorTickMark val="none"/>
        <c:tickLblPos val="nextTo"/>
        <c:crossAx val="583155336"/>
        <c:crosses val="autoZero"/>
        <c:auto val="1"/>
        <c:lblAlgn val="ctr"/>
        <c:lblOffset val="100"/>
        <c:noMultiLvlLbl val="0"/>
      </c:catAx>
      <c:valAx>
        <c:axId val="58315533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b="0"/>
                </a:pPr>
                <a:r>
                  <a:rPr lang="en-US" b="0" dirty="0" smtClean="0"/>
                  <a:t>Total Cost (hrs)</a:t>
                </a:r>
                <a:endParaRPr lang="en-US" b="0" dirty="0"/>
              </a:p>
            </c:rich>
          </c:tx>
          <c:layout>
            <c:manualLayout>
              <c:xMode val="edge"/>
              <c:yMode val="edge"/>
              <c:x val="0.00277777777777778"/>
              <c:y val="0.24891907261592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583152360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.239864938757655"/>
          <c:y val="0.0"/>
          <c:w val="0.52027001312336"/>
          <c:h val="0.06606357538641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32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8325240594926"/>
          <c:y val="0.0781608340624089"/>
          <c:w val="0.805133092738408"/>
          <c:h val="0.69995173519976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Sheet1!$G$30</c:f>
              <c:strCache>
                <c:ptCount val="1"/>
                <c:pt idx="0">
                  <c:v>Base</c:v>
                </c:pt>
              </c:strCache>
            </c:strRef>
          </c:tx>
          <c:spPr>
            <a:ln w="57150">
              <a:prstDash val="sysDot"/>
            </a:ln>
          </c:spPr>
          <c:marker>
            <c:symbol val="none"/>
          </c:marker>
          <c:xVal>
            <c:numRef>
              <c:f>Sheet1!$C$31:$C$66</c:f>
              <c:numCache>
                <c:formatCode>General</c:formatCode>
                <c:ptCount val="36"/>
                <c:pt idx="0">
                  <c:v>0.0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1.0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2.0</c:v>
                </c:pt>
                <c:pt idx="11">
                  <c:v>2.2</c:v>
                </c:pt>
                <c:pt idx="12">
                  <c:v>2.4</c:v>
                </c:pt>
                <c:pt idx="13">
                  <c:v>2.6</c:v>
                </c:pt>
                <c:pt idx="14">
                  <c:v>2.8</c:v>
                </c:pt>
                <c:pt idx="15">
                  <c:v>3.0</c:v>
                </c:pt>
                <c:pt idx="16">
                  <c:v>3.2</c:v>
                </c:pt>
                <c:pt idx="17">
                  <c:v>3.4</c:v>
                </c:pt>
                <c:pt idx="18">
                  <c:v>3.6</c:v>
                </c:pt>
                <c:pt idx="19">
                  <c:v>3.8</c:v>
                </c:pt>
                <c:pt idx="20">
                  <c:v>4.0</c:v>
                </c:pt>
                <c:pt idx="21">
                  <c:v>4.2</c:v>
                </c:pt>
                <c:pt idx="22">
                  <c:v>4.4</c:v>
                </c:pt>
                <c:pt idx="23">
                  <c:v>4.6</c:v>
                </c:pt>
                <c:pt idx="24">
                  <c:v>4.8</c:v>
                </c:pt>
                <c:pt idx="25">
                  <c:v>5.0</c:v>
                </c:pt>
                <c:pt idx="26">
                  <c:v>5.2</c:v>
                </c:pt>
                <c:pt idx="27">
                  <c:v>5.4</c:v>
                </c:pt>
                <c:pt idx="28">
                  <c:v>5.6</c:v>
                </c:pt>
                <c:pt idx="29">
                  <c:v>5.8</c:v>
                </c:pt>
                <c:pt idx="30">
                  <c:v>6.0</c:v>
                </c:pt>
                <c:pt idx="31">
                  <c:v>6.2</c:v>
                </c:pt>
                <c:pt idx="32">
                  <c:v>6.4</c:v>
                </c:pt>
                <c:pt idx="33">
                  <c:v>6.6</c:v>
                </c:pt>
                <c:pt idx="34">
                  <c:v>6.8</c:v>
                </c:pt>
                <c:pt idx="35">
                  <c:v>7.0</c:v>
                </c:pt>
              </c:numCache>
            </c:numRef>
          </c:xVal>
          <c:yVal>
            <c:numRef>
              <c:f>Sheet1!$G$31:$G$66</c:f>
              <c:numCache>
                <c:formatCode>General</c:formatCode>
                <c:ptCount val="36"/>
                <c:pt idx="0">
                  <c:v>0.0</c:v>
                </c:pt>
                <c:pt idx="1">
                  <c:v>1.198649416296297</c:v>
                </c:pt>
                <c:pt idx="2">
                  <c:v>2.397222222222222</c:v>
                </c:pt>
                <c:pt idx="3">
                  <c:v>3.595833333333333</c:v>
                </c:pt>
                <c:pt idx="4">
                  <c:v>4.794444444444444</c:v>
                </c:pt>
                <c:pt idx="5">
                  <c:v>5.993055555555554</c:v>
                </c:pt>
                <c:pt idx="6">
                  <c:v>7.191666666666666</c:v>
                </c:pt>
                <c:pt idx="7">
                  <c:v>8.390277777777768</c:v>
                </c:pt>
                <c:pt idx="8">
                  <c:v>9.588888888888888</c:v>
                </c:pt>
                <c:pt idx="9">
                  <c:v>10.7875</c:v>
                </c:pt>
                <c:pt idx="10">
                  <c:v>11.98611111111111</c:v>
                </c:pt>
                <c:pt idx="11">
                  <c:v>13.18472222222222</c:v>
                </c:pt>
                <c:pt idx="12">
                  <c:v>14.38333333333333</c:v>
                </c:pt>
                <c:pt idx="13">
                  <c:v>15.58194444444444</c:v>
                </c:pt>
                <c:pt idx="14">
                  <c:v>16.78055555555555</c:v>
                </c:pt>
                <c:pt idx="15">
                  <c:v>17.97916666666667</c:v>
                </c:pt>
                <c:pt idx="16">
                  <c:v>19.17777777777778</c:v>
                </c:pt>
                <c:pt idx="17">
                  <c:v>20.37638888888889</c:v>
                </c:pt>
                <c:pt idx="18">
                  <c:v>21.575</c:v>
                </c:pt>
                <c:pt idx="19">
                  <c:v>22.77361111111111</c:v>
                </c:pt>
                <c:pt idx="20">
                  <c:v>23.97222222222218</c:v>
                </c:pt>
                <c:pt idx="21">
                  <c:v>25.17083333333332</c:v>
                </c:pt>
                <c:pt idx="22">
                  <c:v>26.36944444444444</c:v>
                </c:pt>
                <c:pt idx="23">
                  <c:v>27.56805555555556</c:v>
                </c:pt>
                <c:pt idx="24">
                  <c:v>28.76666666666667</c:v>
                </c:pt>
                <c:pt idx="25">
                  <c:v>29.96527777777773</c:v>
                </c:pt>
                <c:pt idx="26">
                  <c:v>31.1638888888889</c:v>
                </c:pt>
                <c:pt idx="27">
                  <c:v>32.3625</c:v>
                </c:pt>
                <c:pt idx="28">
                  <c:v>33.56111111111111</c:v>
                </c:pt>
                <c:pt idx="29">
                  <c:v>34.75972222222222</c:v>
                </c:pt>
                <c:pt idx="30">
                  <c:v>35.95833333333334</c:v>
                </c:pt>
                <c:pt idx="31">
                  <c:v>37.15694444444439</c:v>
                </c:pt>
                <c:pt idx="32">
                  <c:v>38.35555555555555</c:v>
                </c:pt>
                <c:pt idx="33">
                  <c:v>39.55416666666657</c:v>
                </c:pt>
                <c:pt idx="34">
                  <c:v>40.75277777777778</c:v>
                </c:pt>
                <c:pt idx="35">
                  <c:v>41.9513888888889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Sheet1!$H$30</c:f>
              <c:strCache>
                <c:ptCount val="1"/>
                <c:pt idx="0">
                  <c:v>Shuffle 100%</c:v>
                </c:pt>
              </c:strCache>
            </c:strRef>
          </c:tx>
          <c:spPr>
            <a:ln w="57150" cap="sq">
              <a:prstDash val="dash"/>
            </a:ln>
          </c:spPr>
          <c:marker>
            <c:symbol val="none"/>
          </c:marker>
          <c:xVal>
            <c:numRef>
              <c:f>Sheet1!$C$31:$C$66</c:f>
              <c:numCache>
                <c:formatCode>General</c:formatCode>
                <c:ptCount val="36"/>
                <c:pt idx="0">
                  <c:v>0.0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1.0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2.0</c:v>
                </c:pt>
                <c:pt idx="11">
                  <c:v>2.2</c:v>
                </c:pt>
                <c:pt idx="12">
                  <c:v>2.4</c:v>
                </c:pt>
                <c:pt idx="13">
                  <c:v>2.6</c:v>
                </c:pt>
                <c:pt idx="14">
                  <c:v>2.8</c:v>
                </c:pt>
                <c:pt idx="15">
                  <c:v>3.0</c:v>
                </c:pt>
                <c:pt idx="16">
                  <c:v>3.2</c:v>
                </c:pt>
                <c:pt idx="17">
                  <c:v>3.4</c:v>
                </c:pt>
                <c:pt idx="18">
                  <c:v>3.6</c:v>
                </c:pt>
                <c:pt idx="19">
                  <c:v>3.8</c:v>
                </c:pt>
                <c:pt idx="20">
                  <c:v>4.0</c:v>
                </c:pt>
                <c:pt idx="21">
                  <c:v>4.2</c:v>
                </c:pt>
                <c:pt idx="22">
                  <c:v>4.4</c:v>
                </c:pt>
                <c:pt idx="23">
                  <c:v>4.6</c:v>
                </c:pt>
                <c:pt idx="24">
                  <c:v>4.8</c:v>
                </c:pt>
                <c:pt idx="25">
                  <c:v>5.0</c:v>
                </c:pt>
                <c:pt idx="26">
                  <c:v>5.2</c:v>
                </c:pt>
                <c:pt idx="27">
                  <c:v>5.4</c:v>
                </c:pt>
                <c:pt idx="28">
                  <c:v>5.6</c:v>
                </c:pt>
                <c:pt idx="29">
                  <c:v>5.8</c:v>
                </c:pt>
                <c:pt idx="30">
                  <c:v>6.0</c:v>
                </c:pt>
                <c:pt idx="31">
                  <c:v>6.2</c:v>
                </c:pt>
                <c:pt idx="32">
                  <c:v>6.4</c:v>
                </c:pt>
                <c:pt idx="33">
                  <c:v>6.6</c:v>
                </c:pt>
                <c:pt idx="34">
                  <c:v>6.8</c:v>
                </c:pt>
                <c:pt idx="35">
                  <c:v>7.0</c:v>
                </c:pt>
              </c:numCache>
            </c:numRef>
          </c:xVal>
          <c:yVal>
            <c:numRef>
              <c:f>Sheet1!$H$31:$H$66</c:f>
              <c:numCache>
                <c:formatCode>General</c:formatCode>
                <c:ptCount val="36"/>
                <c:pt idx="0">
                  <c:v>16.61523559277778</c:v>
                </c:pt>
                <c:pt idx="1">
                  <c:v>17.17221790388889</c:v>
                </c:pt>
                <c:pt idx="2">
                  <c:v>17.72888888888889</c:v>
                </c:pt>
                <c:pt idx="3">
                  <c:v>18.28583333333328</c:v>
                </c:pt>
                <c:pt idx="4">
                  <c:v>18.84277777777777</c:v>
                </c:pt>
                <c:pt idx="5">
                  <c:v>19.39972222222222</c:v>
                </c:pt>
                <c:pt idx="6">
                  <c:v>19.95666666666667</c:v>
                </c:pt>
                <c:pt idx="7">
                  <c:v>20.51361111111111</c:v>
                </c:pt>
                <c:pt idx="8">
                  <c:v>21.07055555555555</c:v>
                </c:pt>
                <c:pt idx="9">
                  <c:v>21.6275</c:v>
                </c:pt>
                <c:pt idx="10">
                  <c:v>22.18444444444444</c:v>
                </c:pt>
                <c:pt idx="11">
                  <c:v>22.74138888888889</c:v>
                </c:pt>
                <c:pt idx="12">
                  <c:v>23.29833333333328</c:v>
                </c:pt>
                <c:pt idx="13">
                  <c:v>23.85527777777778</c:v>
                </c:pt>
                <c:pt idx="14">
                  <c:v>24.41222222222222</c:v>
                </c:pt>
                <c:pt idx="15">
                  <c:v>24.96916666666667</c:v>
                </c:pt>
                <c:pt idx="16">
                  <c:v>25.52611111111111</c:v>
                </c:pt>
                <c:pt idx="17">
                  <c:v>26.08305555555556</c:v>
                </c:pt>
                <c:pt idx="18">
                  <c:v>26.64</c:v>
                </c:pt>
                <c:pt idx="19">
                  <c:v>27.19694444444445</c:v>
                </c:pt>
                <c:pt idx="20">
                  <c:v>27.7538888888889</c:v>
                </c:pt>
                <c:pt idx="21">
                  <c:v>28.31083333333332</c:v>
                </c:pt>
                <c:pt idx="22">
                  <c:v>28.86777777777777</c:v>
                </c:pt>
                <c:pt idx="23">
                  <c:v>29.42472222222218</c:v>
                </c:pt>
                <c:pt idx="24">
                  <c:v>29.98166666666667</c:v>
                </c:pt>
                <c:pt idx="25">
                  <c:v>30.53861111111111</c:v>
                </c:pt>
                <c:pt idx="26">
                  <c:v>31.09555555555556</c:v>
                </c:pt>
                <c:pt idx="27">
                  <c:v>31.6525</c:v>
                </c:pt>
                <c:pt idx="28">
                  <c:v>32.20944444444444</c:v>
                </c:pt>
                <c:pt idx="29">
                  <c:v>32.7663888888889</c:v>
                </c:pt>
                <c:pt idx="30">
                  <c:v>33.32333333333333</c:v>
                </c:pt>
                <c:pt idx="31">
                  <c:v>33.88027777777774</c:v>
                </c:pt>
                <c:pt idx="32">
                  <c:v>34.43722222222222</c:v>
                </c:pt>
                <c:pt idx="33">
                  <c:v>34.99416666666661</c:v>
                </c:pt>
                <c:pt idx="34">
                  <c:v>35.5511111111111</c:v>
                </c:pt>
                <c:pt idx="35">
                  <c:v>36.10805555555555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Sheet1!$I$30</c:f>
              <c:strCache>
                <c:ptCount val="1"/>
                <c:pt idx="0">
                  <c:v>Partition</c:v>
                </c:pt>
              </c:strCache>
            </c:strRef>
          </c:tx>
          <c:spPr>
            <a:ln w="57150"/>
          </c:spPr>
          <c:marker>
            <c:symbol val="none"/>
          </c:marker>
          <c:xVal>
            <c:numRef>
              <c:f>Sheet1!$C$31:$C$66</c:f>
              <c:numCache>
                <c:formatCode>General</c:formatCode>
                <c:ptCount val="36"/>
                <c:pt idx="0">
                  <c:v>0.0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1.0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2.0</c:v>
                </c:pt>
                <c:pt idx="11">
                  <c:v>2.2</c:v>
                </c:pt>
                <c:pt idx="12">
                  <c:v>2.4</c:v>
                </c:pt>
                <c:pt idx="13">
                  <c:v>2.6</c:v>
                </c:pt>
                <c:pt idx="14">
                  <c:v>2.8</c:v>
                </c:pt>
                <c:pt idx="15">
                  <c:v>3.0</c:v>
                </c:pt>
                <c:pt idx="16">
                  <c:v>3.2</c:v>
                </c:pt>
                <c:pt idx="17">
                  <c:v>3.4</c:v>
                </c:pt>
                <c:pt idx="18">
                  <c:v>3.6</c:v>
                </c:pt>
                <c:pt idx="19">
                  <c:v>3.8</c:v>
                </c:pt>
                <c:pt idx="20">
                  <c:v>4.0</c:v>
                </c:pt>
                <c:pt idx="21">
                  <c:v>4.2</c:v>
                </c:pt>
                <c:pt idx="22">
                  <c:v>4.4</c:v>
                </c:pt>
                <c:pt idx="23">
                  <c:v>4.6</c:v>
                </c:pt>
                <c:pt idx="24">
                  <c:v>4.8</c:v>
                </c:pt>
                <c:pt idx="25">
                  <c:v>5.0</c:v>
                </c:pt>
                <c:pt idx="26">
                  <c:v>5.2</c:v>
                </c:pt>
                <c:pt idx="27">
                  <c:v>5.4</c:v>
                </c:pt>
                <c:pt idx="28">
                  <c:v>5.6</c:v>
                </c:pt>
                <c:pt idx="29">
                  <c:v>5.8</c:v>
                </c:pt>
                <c:pt idx="30">
                  <c:v>6.0</c:v>
                </c:pt>
                <c:pt idx="31">
                  <c:v>6.2</c:v>
                </c:pt>
                <c:pt idx="32">
                  <c:v>6.4</c:v>
                </c:pt>
                <c:pt idx="33">
                  <c:v>6.6</c:v>
                </c:pt>
                <c:pt idx="34">
                  <c:v>6.8</c:v>
                </c:pt>
                <c:pt idx="35">
                  <c:v>7.0</c:v>
                </c:pt>
              </c:numCache>
            </c:numRef>
          </c:xVal>
          <c:yVal>
            <c:numRef>
              <c:f>Sheet1!$I$31:$I$66</c:f>
              <c:numCache>
                <c:formatCode>General</c:formatCode>
                <c:ptCount val="36"/>
                <c:pt idx="0">
                  <c:v>17.17079114833333</c:v>
                </c:pt>
                <c:pt idx="1">
                  <c:v>17.31351902594961</c:v>
                </c:pt>
                <c:pt idx="2">
                  <c:v>17.45555555555556</c:v>
                </c:pt>
                <c:pt idx="3">
                  <c:v>17.59805555555555</c:v>
                </c:pt>
                <c:pt idx="4">
                  <c:v>17.74055555555556</c:v>
                </c:pt>
                <c:pt idx="5">
                  <c:v>17.88305555555555</c:v>
                </c:pt>
                <c:pt idx="6">
                  <c:v>18.02555555555556</c:v>
                </c:pt>
                <c:pt idx="7">
                  <c:v>18.16805555555555</c:v>
                </c:pt>
                <c:pt idx="8">
                  <c:v>18.31055555555556</c:v>
                </c:pt>
                <c:pt idx="9">
                  <c:v>18.45305555555555</c:v>
                </c:pt>
                <c:pt idx="10">
                  <c:v>18.59555555555556</c:v>
                </c:pt>
                <c:pt idx="11">
                  <c:v>18.73805555555555</c:v>
                </c:pt>
                <c:pt idx="12">
                  <c:v>18.88055555555556</c:v>
                </c:pt>
                <c:pt idx="13">
                  <c:v>19.02305555555555</c:v>
                </c:pt>
                <c:pt idx="14">
                  <c:v>19.16555555555556</c:v>
                </c:pt>
                <c:pt idx="15">
                  <c:v>19.30805555555555</c:v>
                </c:pt>
                <c:pt idx="16">
                  <c:v>19.45055555555556</c:v>
                </c:pt>
                <c:pt idx="17">
                  <c:v>19.59305555555555</c:v>
                </c:pt>
                <c:pt idx="18">
                  <c:v>19.73555555555556</c:v>
                </c:pt>
                <c:pt idx="19">
                  <c:v>19.87805555555556</c:v>
                </c:pt>
                <c:pt idx="20">
                  <c:v>20.02055555555556</c:v>
                </c:pt>
                <c:pt idx="21">
                  <c:v>20.16305555555556</c:v>
                </c:pt>
                <c:pt idx="22">
                  <c:v>20.30555555555556</c:v>
                </c:pt>
                <c:pt idx="23">
                  <c:v>20.44805555555555</c:v>
                </c:pt>
                <c:pt idx="24">
                  <c:v>20.59055555555556</c:v>
                </c:pt>
                <c:pt idx="25">
                  <c:v>20.73305555555556</c:v>
                </c:pt>
                <c:pt idx="26">
                  <c:v>20.87555555555555</c:v>
                </c:pt>
                <c:pt idx="27">
                  <c:v>21.01805555555556</c:v>
                </c:pt>
                <c:pt idx="28">
                  <c:v>21.16055555555555</c:v>
                </c:pt>
                <c:pt idx="29">
                  <c:v>21.30305555555556</c:v>
                </c:pt>
                <c:pt idx="30">
                  <c:v>21.44555555555555</c:v>
                </c:pt>
                <c:pt idx="31">
                  <c:v>21.58805555555556</c:v>
                </c:pt>
                <c:pt idx="32">
                  <c:v>21.73055555555555</c:v>
                </c:pt>
                <c:pt idx="33">
                  <c:v>21.87305555555556</c:v>
                </c:pt>
                <c:pt idx="34">
                  <c:v>22.01555555555555</c:v>
                </c:pt>
                <c:pt idx="35">
                  <c:v>22.15805555555556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9151448"/>
        <c:axId val="419156968"/>
      </c:scatterChart>
      <c:valAx>
        <c:axId val="419151448"/>
        <c:scaling>
          <c:orientation val="minMax"/>
          <c:max val="7.0"/>
          <c:min val="0.0"/>
        </c:scaling>
        <c:delete val="0"/>
        <c:axPos val="b"/>
        <c:title>
          <c:tx>
            <c:rich>
              <a:bodyPr/>
              <a:lstStyle/>
              <a:p>
                <a:pPr>
                  <a:defRPr b="0"/>
                </a:pPr>
                <a:r>
                  <a:rPr lang="en-US" b="0"/>
                  <a:t>Wikipedia workload (hrs)</a:t>
                </a:r>
              </a:p>
            </c:rich>
          </c:tx>
          <c:layout>
            <c:manualLayout>
              <c:xMode val="edge"/>
              <c:yMode val="edge"/>
              <c:x val="0.351362204724409"/>
              <c:y val="0.92210177894429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419156968"/>
        <c:crosses val="autoZero"/>
        <c:crossBetween val="midCat"/>
      </c:valAx>
      <c:valAx>
        <c:axId val="419156968"/>
        <c:scaling>
          <c:orientation val="minMax"/>
          <c:max val="45.0"/>
          <c:min val="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b="0"/>
                </a:pPr>
                <a:r>
                  <a:rPr lang="en-US" b="0" dirty="0"/>
                  <a:t>Cumulative Cost (</a:t>
                </a:r>
                <a:r>
                  <a:rPr lang="en-US" b="0" dirty="0" err="1"/>
                  <a:t>hrs</a:t>
                </a:r>
                <a:r>
                  <a:rPr lang="en-US" b="0" dirty="0"/>
                  <a:t>)</a:t>
                </a:r>
              </a:p>
            </c:rich>
          </c:tx>
          <c:layout>
            <c:manualLayout>
              <c:xMode val="edge"/>
              <c:yMode val="edge"/>
              <c:x val="0.00138888888888889"/>
              <c:y val="0.15150693663292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419151448"/>
        <c:crosses val="autoZero"/>
        <c:crossBetween val="midCat"/>
        <c:majorUnit val="10.0"/>
      </c:valAx>
    </c:plotArea>
    <c:legend>
      <c:legendPos val="t"/>
      <c:layout>
        <c:manualLayout>
          <c:xMode val="edge"/>
          <c:yMode val="edge"/>
          <c:x val="0.157027668416448"/>
          <c:y val="0.0"/>
          <c:w val="0.69150010936133"/>
          <c:h val="0.06606357538641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32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1"/>
          <c:order val="0"/>
          <c:tx>
            <c:strRef>
              <c:f>Sheet1!$C$13</c:f>
              <c:strCache>
                <c:ptCount val="1"/>
                <c:pt idx="0">
                  <c:v>98 % Bufferpool hit</c:v>
                </c:pt>
              </c:strCache>
            </c:strRef>
          </c:tx>
          <c:spPr>
            <a:ln w="57150">
              <a:solidFill>
                <a:schemeClr val="accent3"/>
              </a:solidFill>
            </a:ln>
          </c:spPr>
          <c:marker>
            <c:symbol val="none"/>
          </c:marker>
          <c:xVal>
            <c:numRef>
              <c:f>Sheet1!$A$14:$A$20</c:f>
              <c:numCache>
                <c:formatCode>General</c:formatCode>
                <c:ptCount val="7"/>
                <c:pt idx="0">
                  <c:v>0.0</c:v>
                </c:pt>
                <c:pt idx="1">
                  <c:v>10.0</c:v>
                </c:pt>
                <c:pt idx="2">
                  <c:v>25.0</c:v>
                </c:pt>
                <c:pt idx="3">
                  <c:v>50.0</c:v>
                </c:pt>
                <c:pt idx="4">
                  <c:v>75.0</c:v>
                </c:pt>
                <c:pt idx="5">
                  <c:v>90.0</c:v>
                </c:pt>
                <c:pt idx="6">
                  <c:v>100.0</c:v>
                </c:pt>
              </c:numCache>
            </c:numRef>
          </c:xVal>
          <c:yVal>
            <c:numRef>
              <c:f>Sheet1!$C$14:$C$20</c:f>
              <c:numCache>
                <c:formatCode>General</c:formatCode>
                <c:ptCount val="7"/>
                <c:pt idx="0">
                  <c:v>0.060863</c:v>
                </c:pt>
                <c:pt idx="1">
                  <c:v>0.055186</c:v>
                </c:pt>
                <c:pt idx="2">
                  <c:v>0.046672</c:v>
                </c:pt>
                <c:pt idx="3">
                  <c:v>0.030203</c:v>
                </c:pt>
                <c:pt idx="4">
                  <c:v>0.015306</c:v>
                </c:pt>
                <c:pt idx="5">
                  <c:v>0.005932</c:v>
                </c:pt>
                <c:pt idx="6">
                  <c:v>0.000355</c:v>
                </c:pt>
              </c:numCache>
            </c:numRef>
          </c:yVal>
          <c:smooth val="0"/>
        </c:ser>
        <c:ser>
          <c:idx val="2"/>
          <c:order val="1"/>
          <c:tx>
            <c:strRef>
              <c:f>Sheet1!$D$13</c:f>
              <c:strCache>
                <c:ptCount val="1"/>
                <c:pt idx="0">
                  <c:v>100% Bufferpool hit</c:v>
                </c:pt>
              </c:strCache>
            </c:strRef>
          </c:tx>
          <c:spPr>
            <a:ln w="57150">
              <a:solidFill>
                <a:schemeClr val="accent1"/>
              </a:solidFill>
            </a:ln>
          </c:spPr>
          <c:marker>
            <c:symbol val="none"/>
          </c:marker>
          <c:xVal>
            <c:numRef>
              <c:f>Sheet1!$A$14:$A$20</c:f>
              <c:numCache>
                <c:formatCode>General</c:formatCode>
                <c:ptCount val="7"/>
                <c:pt idx="0">
                  <c:v>0.0</c:v>
                </c:pt>
                <c:pt idx="1">
                  <c:v>10.0</c:v>
                </c:pt>
                <c:pt idx="2">
                  <c:v>25.0</c:v>
                </c:pt>
                <c:pt idx="3">
                  <c:v>50.0</c:v>
                </c:pt>
                <c:pt idx="4">
                  <c:v>75.0</c:v>
                </c:pt>
                <c:pt idx="5">
                  <c:v>90.0</c:v>
                </c:pt>
                <c:pt idx="6">
                  <c:v>100.0</c:v>
                </c:pt>
              </c:numCache>
            </c:numRef>
          </c:xVal>
          <c:yVal>
            <c:numRef>
              <c:f>Sheet1!$D$14:$D$20</c:f>
              <c:numCache>
                <c:formatCode>General</c:formatCode>
                <c:ptCount val="7"/>
                <c:pt idx="0">
                  <c:v>0.001244</c:v>
                </c:pt>
                <c:pt idx="1">
                  <c:v>0.001157</c:v>
                </c:pt>
                <c:pt idx="2">
                  <c:v>0.001026</c:v>
                </c:pt>
                <c:pt idx="3">
                  <c:v>0.000807000000000001</c:v>
                </c:pt>
                <c:pt idx="4">
                  <c:v>0.000579</c:v>
                </c:pt>
                <c:pt idx="5">
                  <c:v>0.000442</c:v>
                </c:pt>
                <c:pt idx="6">
                  <c:v>0.000355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8107608"/>
        <c:axId val="418113144"/>
      </c:scatterChart>
      <c:valAx>
        <c:axId val="418107608"/>
        <c:scaling>
          <c:orientation val="minMax"/>
          <c:max val="100.0"/>
          <c:min val="0.0"/>
        </c:scaling>
        <c:delete val="0"/>
        <c:axPos val="b"/>
        <c:title>
          <c:tx>
            <c:rich>
              <a:bodyPr/>
              <a:lstStyle/>
              <a:p>
                <a:pPr>
                  <a:defRPr b="0"/>
                </a:pPr>
                <a:r>
                  <a:rPr lang="en-US" b="0"/>
                  <a:t>Index Cache Hit Rate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18113144"/>
        <c:crossesAt val="0.0001"/>
        <c:crossBetween val="midCat"/>
      </c:valAx>
      <c:valAx>
        <c:axId val="418113144"/>
        <c:scaling>
          <c:logBase val="10.0"/>
          <c:orientation val="minMax"/>
          <c:max val="0.1"/>
          <c:min val="0.000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b="0"/>
                </a:pPr>
                <a:r>
                  <a:rPr lang="en-US" b="0"/>
                  <a:t>Cost/Lookup (ms)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18107608"/>
        <c:crosses val="autoZero"/>
        <c:crossBetween val="midCat"/>
      </c:valAx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32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1"/>
          <c:order val="0"/>
          <c:tx>
            <c:strRef>
              <c:f>Sheet1!$C$13</c:f>
              <c:strCache>
                <c:ptCount val="1"/>
                <c:pt idx="0">
                  <c:v>98 % Bufferpool hit</c:v>
                </c:pt>
              </c:strCache>
            </c:strRef>
          </c:tx>
          <c:spPr>
            <a:ln w="57150">
              <a:solidFill>
                <a:schemeClr val="accent3"/>
              </a:solidFill>
            </a:ln>
          </c:spPr>
          <c:marker>
            <c:symbol val="none"/>
          </c:marker>
          <c:xVal>
            <c:numRef>
              <c:f>Sheet1!$A$14:$A$20</c:f>
              <c:numCache>
                <c:formatCode>General</c:formatCode>
                <c:ptCount val="7"/>
                <c:pt idx="0">
                  <c:v>0.0</c:v>
                </c:pt>
                <c:pt idx="1">
                  <c:v>10.0</c:v>
                </c:pt>
                <c:pt idx="2">
                  <c:v>25.0</c:v>
                </c:pt>
                <c:pt idx="3">
                  <c:v>50.0</c:v>
                </c:pt>
                <c:pt idx="4">
                  <c:v>75.0</c:v>
                </c:pt>
                <c:pt idx="5">
                  <c:v>90.0</c:v>
                </c:pt>
                <c:pt idx="6">
                  <c:v>100.0</c:v>
                </c:pt>
              </c:numCache>
            </c:numRef>
          </c:xVal>
          <c:yVal>
            <c:numRef>
              <c:f>Sheet1!$C$14:$C$20</c:f>
              <c:numCache>
                <c:formatCode>General</c:formatCode>
                <c:ptCount val="7"/>
                <c:pt idx="0">
                  <c:v>0.060863</c:v>
                </c:pt>
                <c:pt idx="1">
                  <c:v>0.055186</c:v>
                </c:pt>
                <c:pt idx="2">
                  <c:v>0.046672</c:v>
                </c:pt>
                <c:pt idx="3">
                  <c:v>0.030203</c:v>
                </c:pt>
                <c:pt idx="4">
                  <c:v>0.015306</c:v>
                </c:pt>
                <c:pt idx="5">
                  <c:v>0.005932</c:v>
                </c:pt>
                <c:pt idx="6">
                  <c:v>0.000355</c:v>
                </c:pt>
              </c:numCache>
            </c:numRef>
          </c:yVal>
          <c:smooth val="0"/>
        </c:ser>
        <c:ser>
          <c:idx val="2"/>
          <c:order val="1"/>
          <c:tx>
            <c:strRef>
              <c:f>Sheet1!$D$13</c:f>
              <c:strCache>
                <c:ptCount val="1"/>
                <c:pt idx="0">
                  <c:v>100% Bufferpool hit</c:v>
                </c:pt>
              </c:strCache>
            </c:strRef>
          </c:tx>
          <c:spPr>
            <a:ln w="57150">
              <a:solidFill>
                <a:schemeClr val="accent1"/>
              </a:solidFill>
            </a:ln>
          </c:spPr>
          <c:marker>
            <c:symbol val="none"/>
          </c:marker>
          <c:xVal>
            <c:numRef>
              <c:f>Sheet1!$A$14:$A$20</c:f>
              <c:numCache>
                <c:formatCode>General</c:formatCode>
                <c:ptCount val="7"/>
                <c:pt idx="0">
                  <c:v>0.0</c:v>
                </c:pt>
                <c:pt idx="1">
                  <c:v>10.0</c:v>
                </c:pt>
                <c:pt idx="2">
                  <c:v>25.0</c:v>
                </c:pt>
                <c:pt idx="3">
                  <c:v>50.0</c:v>
                </c:pt>
                <c:pt idx="4">
                  <c:v>75.0</c:v>
                </c:pt>
                <c:pt idx="5">
                  <c:v>90.0</c:v>
                </c:pt>
                <c:pt idx="6">
                  <c:v>100.0</c:v>
                </c:pt>
              </c:numCache>
            </c:numRef>
          </c:xVal>
          <c:yVal>
            <c:numRef>
              <c:f>Sheet1!$D$14:$D$20</c:f>
              <c:numCache>
                <c:formatCode>General</c:formatCode>
                <c:ptCount val="7"/>
                <c:pt idx="0">
                  <c:v>0.001244</c:v>
                </c:pt>
                <c:pt idx="1">
                  <c:v>0.001157</c:v>
                </c:pt>
                <c:pt idx="2">
                  <c:v>0.001026</c:v>
                </c:pt>
                <c:pt idx="3">
                  <c:v>0.000807</c:v>
                </c:pt>
                <c:pt idx="4">
                  <c:v>0.000579</c:v>
                </c:pt>
                <c:pt idx="5">
                  <c:v>0.000442</c:v>
                </c:pt>
                <c:pt idx="6">
                  <c:v>0.000355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8164456"/>
        <c:axId val="418169992"/>
      </c:scatterChart>
      <c:valAx>
        <c:axId val="418164456"/>
        <c:scaling>
          <c:orientation val="minMax"/>
          <c:max val="100.0"/>
          <c:min val="0.0"/>
        </c:scaling>
        <c:delete val="0"/>
        <c:axPos val="b"/>
        <c:title>
          <c:tx>
            <c:rich>
              <a:bodyPr/>
              <a:lstStyle/>
              <a:p>
                <a:pPr>
                  <a:defRPr b="0"/>
                </a:pPr>
                <a:r>
                  <a:rPr lang="en-US" b="0"/>
                  <a:t>Index Cache Hit Rate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18169992"/>
        <c:crossesAt val="0.0001"/>
        <c:crossBetween val="midCat"/>
      </c:valAx>
      <c:valAx>
        <c:axId val="418169992"/>
        <c:scaling>
          <c:logBase val="10.0"/>
          <c:orientation val="minMax"/>
          <c:max val="0.1"/>
          <c:min val="0.000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b="0"/>
                </a:pPr>
                <a:r>
                  <a:rPr lang="en-US" b="0"/>
                  <a:t>Cost/Lookup (ms)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18164456"/>
        <c:crosses val="autoZero"/>
        <c:crossBetween val="midCat"/>
      </c:valAx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32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1"/>
          <c:order val="0"/>
          <c:tx>
            <c:strRef>
              <c:f>Sheet1!$C$13</c:f>
              <c:strCache>
                <c:ptCount val="1"/>
                <c:pt idx="0">
                  <c:v>98 % Bufferpool hit</c:v>
                </c:pt>
              </c:strCache>
            </c:strRef>
          </c:tx>
          <c:spPr>
            <a:ln w="57150">
              <a:solidFill>
                <a:schemeClr val="accent3"/>
              </a:solidFill>
            </a:ln>
          </c:spPr>
          <c:marker>
            <c:symbol val="none"/>
          </c:marker>
          <c:xVal>
            <c:numRef>
              <c:f>Sheet1!$A$14:$A$20</c:f>
              <c:numCache>
                <c:formatCode>General</c:formatCode>
                <c:ptCount val="7"/>
                <c:pt idx="0">
                  <c:v>0.0</c:v>
                </c:pt>
                <c:pt idx="1">
                  <c:v>10.0</c:v>
                </c:pt>
                <c:pt idx="2">
                  <c:v>25.0</c:v>
                </c:pt>
                <c:pt idx="3">
                  <c:v>50.0</c:v>
                </c:pt>
                <c:pt idx="4">
                  <c:v>75.0</c:v>
                </c:pt>
                <c:pt idx="5">
                  <c:v>90.0</c:v>
                </c:pt>
                <c:pt idx="6">
                  <c:v>100.0</c:v>
                </c:pt>
              </c:numCache>
            </c:numRef>
          </c:xVal>
          <c:yVal>
            <c:numRef>
              <c:f>Sheet1!$C$14:$C$20</c:f>
              <c:numCache>
                <c:formatCode>General</c:formatCode>
                <c:ptCount val="7"/>
                <c:pt idx="0">
                  <c:v>0.060863</c:v>
                </c:pt>
                <c:pt idx="1">
                  <c:v>0.055186</c:v>
                </c:pt>
                <c:pt idx="2">
                  <c:v>0.046672</c:v>
                </c:pt>
                <c:pt idx="3">
                  <c:v>0.030203</c:v>
                </c:pt>
                <c:pt idx="4">
                  <c:v>0.015306</c:v>
                </c:pt>
                <c:pt idx="5">
                  <c:v>0.005932</c:v>
                </c:pt>
                <c:pt idx="6">
                  <c:v>0.000355</c:v>
                </c:pt>
              </c:numCache>
            </c:numRef>
          </c:yVal>
          <c:smooth val="0"/>
        </c:ser>
        <c:ser>
          <c:idx val="2"/>
          <c:order val="1"/>
          <c:tx>
            <c:strRef>
              <c:f>Sheet1!$D$13</c:f>
              <c:strCache>
                <c:ptCount val="1"/>
                <c:pt idx="0">
                  <c:v>100% Bufferpool hit</c:v>
                </c:pt>
              </c:strCache>
            </c:strRef>
          </c:tx>
          <c:spPr>
            <a:ln w="57150">
              <a:solidFill>
                <a:schemeClr val="accent1"/>
              </a:solidFill>
            </a:ln>
          </c:spPr>
          <c:marker>
            <c:symbol val="none"/>
          </c:marker>
          <c:xVal>
            <c:numRef>
              <c:f>Sheet1!$A$14:$A$20</c:f>
              <c:numCache>
                <c:formatCode>General</c:formatCode>
                <c:ptCount val="7"/>
                <c:pt idx="0">
                  <c:v>0.0</c:v>
                </c:pt>
                <c:pt idx="1">
                  <c:v>10.0</c:v>
                </c:pt>
                <c:pt idx="2">
                  <c:v>25.0</c:v>
                </c:pt>
                <c:pt idx="3">
                  <c:v>50.0</c:v>
                </c:pt>
                <c:pt idx="4">
                  <c:v>75.0</c:v>
                </c:pt>
                <c:pt idx="5">
                  <c:v>90.0</c:v>
                </c:pt>
                <c:pt idx="6">
                  <c:v>100.0</c:v>
                </c:pt>
              </c:numCache>
            </c:numRef>
          </c:xVal>
          <c:yVal>
            <c:numRef>
              <c:f>Sheet1!$D$14:$D$20</c:f>
              <c:numCache>
                <c:formatCode>General</c:formatCode>
                <c:ptCount val="7"/>
                <c:pt idx="0">
                  <c:v>0.001244</c:v>
                </c:pt>
                <c:pt idx="1">
                  <c:v>0.001157</c:v>
                </c:pt>
                <c:pt idx="2">
                  <c:v>0.001026</c:v>
                </c:pt>
                <c:pt idx="3">
                  <c:v>0.000807</c:v>
                </c:pt>
                <c:pt idx="4">
                  <c:v>0.000579</c:v>
                </c:pt>
                <c:pt idx="5">
                  <c:v>0.000442</c:v>
                </c:pt>
                <c:pt idx="6">
                  <c:v>0.000355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8217912"/>
        <c:axId val="418223448"/>
      </c:scatterChart>
      <c:valAx>
        <c:axId val="418217912"/>
        <c:scaling>
          <c:orientation val="minMax"/>
          <c:max val="100.0"/>
          <c:min val="0.0"/>
        </c:scaling>
        <c:delete val="0"/>
        <c:axPos val="b"/>
        <c:title>
          <c:tx>
            <c:rich>
              <a:bodyPr/>
              <a:lstStyle/>
              <a:p>
                <a:pPr>
                  <a:defRPr b="0"/>
                </a:pPr>
                <a:r>
                  <a:rPr lang="en-US" b="0"/>
                  <a:t>Index Cache Hit Rate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18223448"/>
        <c:crossesAt val="0.0001"/>
        <c:crossBetween val="midCat"/>
      </c:valAx>
      <c:valAx>
        <c:axId val="418223448"/>
        <c:scaling>
          <c:logBase val="10.0"/>
          <c:orientation val="minMax"/>
          <c:max val="0.1"/>
          <c:min val="0.000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b="0"/>
                </a:pPr>
                <a:r>
                  <a:rPr lang="en-US" b="0"/>
                  <a:t>Cost/Lookup (ms)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18217912"/>
        <c:crosses val="autoZero"/>
        <c:crossBetween val="midCat"/>
      </c:valAx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32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83714129483815"/>
          <c:y val="0.205927006968956"/>
          <c:w val="0.77416437007874"/>
          <c:h val="0.48443456421395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Sheet1!$AD$5</c:f>
              <c:strCache>
                <c:ptCount val="1"/>
                <c:pt idx="0">
                  <c:v>cache</c:v>
                </c:pt>
              </c:strCache>
            </c:strRef>
          </c:tx>
          <c:spPr>
            <a:ln w="57150"/>
          </c:spPr>
          <c:marker>
            <c:symbol val="none"/>
          </c:marker>
          <c:xVal>
            <c:numRef>
              <c:f>Sheet1!$AC$6:$AC$12</c:f>
              <c:numCache>
                <c:formatCode>General</c:formatCode>
                <c:ptCount val="7"/>
                <c:pt idx="0">
                  <c:v>0.0</c:v>
                </c:pt>
                <c:pt idx="1">
                  <c:v>10.0</c:v>
                </c:pt>
                <c:pt idx="2">
                  <c:v>25.0</c:v>
                </c:pt>
                <c:pt idx="3">
                  <c:v>50.0</c:v>
                </c:pt>
                <c:pt idx="4">
                  <c:v>75.0</c:v>
                </c:pt>
                <c:pt idx="5">
                  <c:v>90.0</c:v>
                </c:pt>
                <c:pt idx="6">
                  <c:v>100.0</c:v>
                </c:pt>
              </c:numCache>
            </c:numRef>
          </c:xVal>
          <c:yVal>
            <c:numRef>
              <c:f>Sheet1!$AD$6:$AD$12</c:f>
              <c:numCache>
                <c:formatCode>General</c:formatCode>
                <c:ptCount val="7"/>
                <c:pt idx="0">
                  <c:v>1.244</c:v>
                </c:pt>
                <c:pt idx="1">
                  <c:v>1.157</c:v>
                </c:pt>
                <c:pt idx="2">
                  <c:v>1.026</c:v>
                </c:pt>
                <c:pt idx="3">
                  <c:v>0.807</c:v>
                </c:pt>
                <c:pt idx="4">
                  <c:v>0.579000000000001</c:v>
                </c:pt>
                <c:pt idx="5">
                  <c:v>0.442</c:v>
                </c:pt>
                <c:pt idx="6">
                  <c:v>0.355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Sheet1!$AE$5</c:f>
              <c:strCache>
                <c:ptCount val="1"/>
                <c:pt idx="0">
                  <c:v>nocache</c:v>
                </c:pt>
              </c:strCache>
            </c:strRef>
          </c:tx>
          <c:spPr>
            <a:ln w="57150">
              <a:prstDash val="solid"/>
            </a:ln>
          </c:spPr>
          <c:marker>
            <c:symbol val="none"/>
          </c:marker>
          <c:xVal>
            <c:numRef>
              <c:f>Sheet1!$AC$6:$AC$12</c:f>
              <c:numCache>
                <c:formatCode>General</c:formatCode>
                <c:ptCount val="7"/>
                <c:pt idx="0">
                  <c:v>0.0</c:v>
                </c:pt>
                <c:pt idx="1">
                  <c:v>10.0</c:v>
                </c:pt>
                <c:pt idx="2">
                  <c:v>25.0</c:v>
                </c:pt>
                <c:pt idx="3">
                  <c:v>50.0</c:v>
                </c:pt>
                <c:pt idx="4">
                  <c:v>75.0</c:v>
                </c:pt>
                <c:pt idx="5">
                  <c:v>90.0</c:v>
                </c:pt>
                <c:pt idx="6">
                  <c:v>100.0</c:v>
                </c:pt>
              </c:numCache>
            </c:numRef>
          </c:xVal>
          <c:yVal>
            <c:numRef>
              <c:f>Sheet1!$AE$6:$AE$12</c:f>
              <c:numCache>
                <c:formatCode>General</c:formatCode>
                <c:ptCount val="7"/>
                <c:pt idx="0">
                  <c:v>0.957000000000001</c:v>
                </c:pt>
                <c:pt idx="1">
                  <c:v>0.957000000000001</c:v>
                </c:pt>
                <c:pt idx="2">
                  <c:v>0.957000000000001</c:v>
                </c:pt>
                <c:pt idx="3">
                  <c:v>0.957000000000001</c:v>
                </c:pt>
                <c:pt idx="4">
                  <c:v>0.957000000000001</c:v>
                </c:pt>
                <c:pt idx="5">
                  <c:v>0.957000000000001</c:v>
                </c:pt>
                <c:pt idx="6">
                  <c:v>0.957000000000001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8277400"/>
        <c:axId val="418282952"/>
      </c:scatterChart>
      <c:valAx>
        <c:axId val="418277400"/>
        <c:scaling>
          <c:orientation val="minMax"/>
          <c:max val="100.0"/>
          <c:min val="0.0"/>
        </c:scaling>
        <c:delete val="0"/>
        <c:axPos val="b"/>
        <c:title>
          <c:tx>
            <c:rich>
              <a:bodyPr/>
              <a:lstStyle/>
              <a:p>
                <a:pPr>
                  <a:defRPr b="0"/>
                </a:pPr>
                <a:r>
                  <a:rPr lang="en-US" b="0"/>
                  <a:t>Index cache hit rate</a:t>
                </a:r>
              </a:p>
            </c:rich>
          </c:tx>
          <c:layout>
            <c:manualLayout>
              <c:xMode val="edge"/>
              <c:yMode val="edge"/>
              <c:x val="0.368011592300963"/>
              <c:y val="0.92127296587926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418282952"/>
        <c:crosses val="autoZero"/>
        <c:crossBetween val="midCat"/>
        <c:majorUnit val="25.0"/>
      </c:valAx>
      <c:valAx>
        <c:axId val="418282952"/>
        <c:scaling>
          <c:orientation val="minMax"/>
          <c:max val="1.6"/>
          <c:min val="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b="0"/>
                </a:pPr>
                <a:r>
                  <a:rPr lang="en-US" b="0" dirty="0"/>
                  <a:t>cost/lookup (µs)</a:t>
                </a:r>
              </a:p>
            </c:rich>
          </c:tx>
          <c:layout>
            <c:manualLayout>
              <c:xMode val="edge"/>
              <c:yMode val="edge"/>
              <c:x val="0.00416666666666667"/>
              <c:y val="0.14691533170422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418277400"/>
        <c:crosses val="autoZero"/>
        <c:crossBetween val="midCat"/>
        <c:majorUnit val="0.4"/>
      </c:valAx>
    </c:plotArea>
    <c:legend>
      <c:legendPos val="t"/>
      <c:layout>
        <c:manualLayout>
          <c:xMode val="edge"/>
          <c:yMode val="edge"/>
          <c:x val="0.300213910761155"/>
          <c:y val="0.0"/>
          <c:w val="0.385683289588802"/>
          <c:h val="0.120661372069871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32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83714129483815"/>
          <c:y val="0.205927006968956"/>
          <c:w val="0.77416437007874"/>
          <c:h val="0.48443456421395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Sheet1!$AD$5</c:f>
              <c:strCache>
                <c:ptCount val="1"/>
                <c:pt idx="0">
                  <c:v>cache</c:v>
                </c:pt>
              </c:strCache>
            </c:strRef>
          </c:tx>
          <c:spPr>
            <a:ln w="57150"/>
          </c:spPr>
          <c:marker>
            <c:symbol val="none"/>
          </c:marker>
          <c:xVal>
            <c:numRef>
              <c:f>Sheet1!$AC$6:$AC$12</c:f>
              <c:numCache>
                <c:formatCode>General</c:formatCode>
                <c:ptCount val="7"/>
                <c:pt idx="0">
                  <c:v>0.0</c:v>
                </c:pt>
                <c:pt idx="1">
                  <c:v>10.0</c:v>
                </c:pt>
                <c:pt idx="2">
                  <c:v>25.0</c:v>
                </c:pt>
                <c:pt idx="3">
                  <c:v>50.0</c:v>
                </c:pt>
                <c:pt idx="4">
                  <c:v>75.0</c:v>
                </c:pt>
                <c:pt idx="5">
                  <c:v>90.0</c:v>
                </c:pt>
                <c:pt idx="6">
                  <c:v>100.0</c:v>
                </c:pt>
              </c:numCache>
            </c:numRef>
          </c:xVal>
          <c:yVal>
            <c:numRef>
              <c:f>Sheet1!$AD$6:$AD$12</c:f>
              <c:numCache>
                <c:formatCode>General</c:formatCode>
                <c:ptCount val="7"/>
                <c:pt idx="0">
                  <c:v>1.244</c:v>
                </c:pt>
                <c:pt idx="1">
                  <c:v>1.157</c:v>
                </c:pt>
                <c:pt idx="2">
                  <c:v>1.026</c:v>
                </c:pt>
                <c:pt idx="3">
                  <c:v>0.807</c:v>
                </c:pt>
                <c:pt idx="4">
                  <c:v>0.579000000000001</c:v>
                </c:pt>
                <c:pt idx="5">
                  <c:v>0.442</c:v>
                </c:pt>
                <c:pt idx="6">
                  <c:v>0.355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Sheet1!$AE$5</c:f>
              <c:strCache>
                <c:ptCount val="1"/>
                <c:pt idx="0">
                  <c:v>nocache</c:v>
                </c:pt>
              </c:strCache>
            </c:strRef>
          </c:tx>
          <c:spPr>
            <a:ln w="57150">
              <a:prstDash val="solid"/>
            </a:ln>
          </c:spPr>
          <c:marker>
            <c:symbol val="none"/>
          </c:marker>
          <c:xVal>
            <c:numRef>
              <c:f>Sheet1!$AC$6:$AC$12</c:f>
              <c:numCache>
                <c:formatCode>General</c:formatCode>
                <c:ptCount val="7"/>
                <c:pt idx="0">
                  <c:v>0.0</c:v>
                </c:pt>
                <c:pt idx="1">
                  <c:v>10.0</c:v>
                </c:pt>
                <c:pt idx="2">
                  <c:v>25.0</c:v>
                </c:pt>
                <c:pt idx="3">
                  <c:v>50.0</c:v>
                </c:pt>
                <c:pt idx="4">
                  <c:v>75.0</c:v>
                </c:pt>
                <c:pt idx="5">
                  <c:v>90.0</c:v>
                </c:pt>
                <c:pt idx="6">
                  <c:v>100.0</c:v>
                </c:pt>
              </c:numCache>
            </c:numRef>
          </c:xVal>
          <c:yVal>
            <c:numRef>
              <c:f>Sheet1!$AE$6:$AE$12</c:f>
              <c:numCache>
                <c:formatCode>General</c:formatCode>
                <c:ptCount val="7"/>
                <c:pt idx="0">
                  <c:v>0.957000000000001</c:v>
                </c:pt>
                <c:pt idx="1">
                  <c:v>0.957000000000001</c:v>
                </c:pt>
                <c:pt idx="2">
                  <c:v>0.957000000000001</c:v>
                </c:pt>
                <c:pt idx="3">
                  <c:v>0.957000000000001</c:v>
                </c:pt>
                <c:pt idx="4">
                  <c:v>0.957000000000001</c:v>
                </c:pt>
                <c:pt idx="5">
                  <c:v>0.957000000000001</c:v>
                </c:pt>
                <c:pt idx="6">
                  <c:v>0.957000000000001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8329400"/>
        <c:axId val="418334952"/>
      </c:scatterChart>
      <c:valAx>
        <c:axId val="418329400"/>
        <c:scaling>
          <c:orientation val="minMax"/>
          <c:max val="100.0"/>
          <c:min val="0.0"/>
        </c:scaling>
        <c:delete val="0"/>
        <c:axPos val="b"/>
        <c:title>
          <c:tx>
            <c:rich>
              <a:bodyPr/>
              <a:lstStyle/>
              <a:p>
                <a:pPr>
                  <a:defRPr b="0"/>
                </a:pPr>
                <a:r>
                  <a:rPr lang="en-US" b="0"/>
                  <a:t>Index cache hit rate</a:t>
                </a:r>
              </a:p>
            </c:rich>
          </c:tx>
          <c:layout>
            <c:manualLayout>
              <c:xMode val="edge"/>
              <c:yMode val="edge"/>
              <c:x val="0.368011592300963"/>
              <c:y val="0.92127296587926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418334952"/>
        <c:crosses val="autoZero"/>
        <c:crossBetween val="midCat"/>
        <c:majorUnit val="25.0"/>
      </c:valAx>
      <c:valAx>
        <c:axId val="418334952"/>
        <c:scaling>
          <c:orientation val="minMax"/>
          <c:max val="1.6"/>
          <c:min val="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b="0"/>
                </a:pPr>
                <a:r>
                  <a:rPr lang="en-US" b="0" dirty="0"/>
                  <a:t>cost/lookup (µs)</a:t>
                </a:r>
              </a:p>
            </c:rich>
          </c:tx>
          <c:layout>
            <c:manualLayout>
              <c:xMode val="edge"/>
              <c:yMode val="edge"/>
              <c:x val="0.00416666666666667"/>
              <c:y val="0.14691533170422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418329400"/>
        <c:crosses val="autoZero"/>
        <c:crossBetween val="midCat"/>
        <c:majorUnit val="0.4"/>
      </c:valAx>
    </c:plotArea>
    <c:legend>
      <c:legendPos val="t"/>
      <c:layout>
        <c:manualLayout>
          <c:xMode val="edge"/>
          <c:yMode val="edge"/>
          <c:x val="0.300213910761155"/>
          <c:y val="0.0"/>
          <c:w val="0.385683289588802"/>
          <c:h val="0.120661372069871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32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99398075240595"/>
          <c:y val="0.12394094488189"/>
          <c:w val="0.758480424321959"/>
          <c:h val="0.57068526760242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Sheet1!$E$16</c:f>
              <c:strCache>
                <c:ptCount val="1"/>
                <c:pt idx="0">
                  <c:v>Swap</c:v>
                </c:pt>
              </c:strCache>
            </c:strRef>
          </c:tx>
          <c:spPr>
            <a:ln w="57150"/>
          </c:spPr>
          <c:marker>
            <c:symbol val="none"/>
          </c:marker>
          <c:xVal>
            <c:numRef>
              <c:f>Sheet1!$B$17:$B$27</c:f>
              <c:numCache>
                <c:formatCode>General</c:formatCode>
                <c:ptCount val="11"/>
                <c:pt idx="0">
                  <c:v>5.0</c:v>
                </c:pt>
                <c:pt idx="1">
                  <c:v>10.0</c:v>
                </c:pt>
                <c:pt idx="2">
                  <c:v>15.0</c:v>
                </c:pt>
                <c:pt idx="3">
                  <c:v>20.0</c:v>
                </c:pt>
                <c:pt idx="4">
                  <c:v>25.0</c:v>
                </c:pt>
                <c:pt idx="5">
                  <c:v>30.0</c:v>
                </c:pt>
                <c:pt idx="6">
                  <c:v>35.0</c:v>
                </c:pt>
                <c:pt idx="7">
                  <c:v>40.0</c:v>
                </c:pt>
                <c:pt idx="8">
                  <c:v>50.0</c:v>
                </c:pt>
                <c:pt idx="9">
                  <c:v>70.0</c:v>
                </c:pt>
                <c:pt idx="10">
                  <c:v>90.0</c:v>
                </c:pt>
              </c:numCache>
            </c:numRef>
          </c:xVal>
          <c:yVal>
            <c:numRef>
              <c:f>Sheet1!$E$17:$E$27</c:f>
              <c:numCache>
                <c:formatCode>General</c:formatCode>
                <c:ptCount val="11"/>
                <c:pt idx="0">
                  <c:v>0.682420000000001</c:v>
                </c:pt>
                <c:pt idx="1">
                  <c:v>0.80723</c:v>
                </c:pt>
                <c:pt idx="2">
                  <c:v>0.859090000000002</c:v>
                </c:pt>
                <c:pt idx="3">
                  <c:v>0.88513</c:v>
                </c:pt>
                <c:pt idx="4">
                  <c:v>0.90744</c:v>
                </c:pt>
                <c:pt idx="5">
                  <c:v>0.92145</c:v>
                </c:pt>
                <c:pt idx="6">
                  <c:v>0.93422</c:v>
                </c:pt>
                <c:pt idx="7">
                  <c:v>0.942750000000001</c:v>
                </c:pt>
                <c:pt idx="8">
                  <c:v>0.958820000000002</c:v>
                </c:pt>
                <c:pt idx="9">
                  <c:v>0.980539999999998</c:v>
                </c:pt>
                <c:pt idx="10">
                  <c:v>0.99377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Sheet1!$I$16</c:f>
              <c:strCache>
                <c:ptCount val="1"/>
                <c:pt idx="0">
                  <c:v>Shrink</c:v>
                </c:pt>
              </c:strCache>
            </c:strRef>
          </c:tx>
          <c:spPr>
            <a:ln w="57150"/>
          </c:spPr>
          <c:marker>
            <c:symbol val="none"/>
          </c:marker>
          <c:xVal>
            <c:numRef>
              <c:f>Sheet1!$B$17:$B$27</c:f>
              <c:numCache>
                <c:formatCode>General</c:formatCode>
                <c:ptCount val="11"/>
                <c:pt idx="0">
                  <c:v>5.0</c:v>
                </c:pt>
                <c:pt idx="1">
                  <c:v>10.0</c:v>
                </c:pt>
                <c:pt idx="2">
                  <c:v>15.0</c:v>
                </c:pt>
                <c:pt idx="3">
                  <c:v>20.0</c:v>
                </c:pt>
                <c:pt idx="4">
                  <c:v>25.0</c:v>
                </c:pt>
                <c:pt idx="5">
                  <c:v>30.0</c:v>
                </c:pt>
                <c:pt idx="6">
                  <c:v>35.0</c:v>
                </c:pt>
                <c:pt idx="7">
                  <c:v>40.0</c:v>
                </c:pt>
                <c:pt idx="8">
                  <c:v>50.0</c:v>
                </c:pt>
                <c:pt idx="9">
                  <c:v>70.0</c:v>
                </c:pt>
                <c:pt idx="10">
                  <c:v>90.0</c:v>
                </c:pt>
              </c:numCache>
            </c:numRef>
          </c:xVal>
          <c:yVal>
            <c:numRef>
              <c:f>Sheet1!$I$17:$I$27</c:f>
              <c:numCache>
                <c:formatCode>General</c:formatCode>
                <c:ptCount val="11"/>
                <c:pt idx="0">
                  <c:v>0.638210000000001</c:v>
                </c:pt>
                <c:pt idx="1">
                  <c:v>0.76616</c:v>
                </c:pt>
                <c:pt idx="2">
                  <c:v>0.82497</c:v>
                </c:pt>
                <c:pt idx="3">
                  <c:v>0.85138</c:v>
                </c:pt>
                <c:pt idx="4">
                  <c:v>0.877950000000002</c:v>
                </c:pt>
                <c:pt idx="5">
                  <c:v>0.892589999999999</c:v>
                </c:pt>
                <c:pt idx="6">
                  <c:v>0.9075</c:v>
                </c:pt>
                <c:pt idx="7">
                  <c:v>0.916559999999999</c:v>
                </c:pt>
                <c:pt idx="8">
                  <c:v>0.93428</c:v>
                </c:pt>
                <c:pt idx="9">
                  <c:v>0.959830000000001</c:v>
                </c:pt>
                <c:pt idx="10">
                  <c:v>0.97631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8997864"/>
        <c:axId val="419003400"/>
      </c:scatterChart>
      <c:valAx>
        <c:axId val="4189978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/>
                </a:pPr>
                <a:r>
                  <a:rPr lang="en-US" b="0"/>
                  <a:t>Cache size (% of total number of items)</a:t>
                </a:r>
              </a:p>
            </c:rich>
          </c:tx>
          <c:layout>
            <c:manualLayout>
              <c:xMode val="edge"/>
              <c:yMode val="edge"/>
              <c:x val="0.225472222222222"/>
              <c:y val="0.89839362470995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419003400"/>
        <c:crosses val="autoZero"/>
        <c:crossBetween val="midCat"/>
        <c:majorUnit val="25.0"/>
      </c:valAx>
      <c:valAx>
        <c:axId val="419003400"/>
        <c:scaling>
          <c:orientation val="minMax"/>
          <c:max val="1.0"/>
          <c:min val="0.60000000000000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b="0"/>
                </a:pPr>
                <a:r>
                  <a:rPr lang="en-US" b="0" dirty="0" smtClean="0"/>
                  <a:t>Hit Rate</a:t>
                </a:r>
                <a:endParaRPr lang="en-US" b="0" dirty="0"/>
              </a:p>
            </c:rich>
          </c:tx>
          <c:layout>
            <c:manualLayout>
              <c:xMode val="edge"/>
              <c:yMode val="edge"/>
              <c:x val="0.0"/>
              <c:y val="0.24904313591235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418997864"/>
        <c:crosses val="autoZero"/>
        <c:crossBetween val="midCat"/>
        <c:majorUnit val="0.1"/>
      </c:valAx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32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5830599300087"/>
          <c:y val="0.0982732616169457"/>
          <c:w val="0.774981955380577"/>
          <c:h val="0.591609552327086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Shrink</c:v>
                </c:pt>
              </c:strCache>
            </c:strRef>
          </c:tx>
          <c:xVal>
            <c:numRef>
              <c:f>Sheet3!$A$2:$A$12</c:f>
              <c:numCache>
                <c:formatCode>General</c:formatCode>
                <c:ptCount val="11"/>
                <c:pt idx="0">
                  <c:v>5.0</c:v>
                </c:pt>
                <c:pt idx="1">
                  <c:v>10.0</c:v>
                </c:pt>
                <c:pt idx="2">
                  <c:v>15.0</c:v>
                </c:pt>
                <c:pt idx="3">
                  <c:v>20.0</c:v>
                </c:pt>
                <c:pt idx="4">
                  <c:v>25.0</c:v>
                </c:pt>
                <c:pt idx="5">
                  <c:v>30.0</c:v>
                </c:pt>
                <c:pt idx="6">
                  <c:v>35.0</c:v>
                </c:pt>
                <c:pt idx="7">
                  <c:v>40.0</c:v>
                </c:pt>
                <c:pt idx="8">
                  <c:v>50.0</c:v>
                </c:pt>
                <c:pt idx="9">
                  <c:v>70.0</c:v>
                </c:pt>
                <c:pt idx="10">
                  <c:v>90.0</c:v>
                </c:pt>
              </c:numCache>
            </c:numRef>
          </c:xVal>
          <c:yVal>
            <c:numRef>
              <c:f>Sheet3!$B$2:$B$12</c:f>
              <c:numCache>
                <c:formatCode>General</c:formatCode>
                <c:ptCount val="11"/>
                <c:pt idx="0">
                  <c:v>0.63821</c:v>
                </c:pt>
                <c:pt idx="1">
                  <c:v>0.76616</c:v>
                </c:pt>
                <c:pt idx="2">
                  <c:v>0.82497</c:v>
                </c:pt>
                <c:pt idx="3">
                  <c:v>0.85138</c:v>
                </c:pt>
                <c:pt idx="4">
                  <c:v>0.87795</c:v>
                </c:pt>
                <c:pt idx="5">
                  <c:v>0.89259</c:v>
                </c:pt>
                <c:pt idx="6">
                  <c:v>0.9075</c:v>
                </c:pt>
                <c:pt idx="7">
                  <c:v>0.91656</c:v>
                </c:pt>
                <c:pt idx="8">
                  <c:v>0.93428</c:v>
                </c:pt>
                <c:pt idx="9">
                  <c:v>0.95983</c:v>
                </c:pt>
                <c:pt idx="10">
                  <c:v>0.97631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Sheet3!$C$1</c:f>
              <c:strCache>
                <c:ptCount val="1"/>
                <c:pt idx="0">
                  <c:v>Shrink 5%</c:v>
                </c:pt>
              </c:strCache>
            </c:strRef>
          </c:tx>
          <c:xVal>
            <c:numRef>
              <c:f>Sheet3!$A$2:$A$12</c:f>
              <c:numCache>
                <c:formatCode>General</c:formatCode>
                <c:ptCount val="11"/>
                <c:pt idx="0">
                  <c:v>5.0</c:v>
                </c:pt>
                <c:pt idx="1">
                  <c:v>10.0</c:v>
                </c:pt>
                <c:pt idx="2">
                  <c:v>15.0</c:v>
                </c:pt>
                <c:pt idx="3">
                  <c:v>20.0</c:v>
                </c:pt>
                <c:pt idx="4">
                  <c:v>25.0</c:v>
                </c:pt>
                <c:pt idx="5">
                  <c:v>30.0</c:v>
                </c:pt>
                <c:pt idx="6">
                  <c:v>35.0</c:v>
                </c:pt>
                <c:pt idx="7">
                  <c:v>40.0</c:v>
                </c:pt>
                <c:pt idx="8">
                  <c:v>50.0</c:v>
                </c:pt>
                <c:pt idx="9">
                  <c:v>70.0</c:v>
                </c:pt>
                <c:pt idx="10">
                  <c:v>90.0</c:v>
                </c:pt>
              </c:numCache>
            </c:numRef>
          </c:xVal>
          <c:yVal>
            <c:numRef>
              <c:f>Sheet3!$C$2:$C$12</c:f>
              <c:numCache>
                <c:formatCode>General</c:formatCode>
                <c:ptCount val="11"/>
                <c:pt idx="0">
                  <c:v>0.63931</c:v>
                </c:pt>
                <c:pt idx="1">
                  <c:v>0.76693</c:v>
                </c:pt>
                <c:pt idx="2">
                  <c:v>0.81896</c:v>
                </c:pt>
                <c:pt idx="3">
                  <c:v>0.85454</c:v>
                </c:pt>
                <c:pt idx="4">
                  <c:v>0.87415</c:v>
                </c:pt>
                <c:pt idx="5">
                  <c:v>0.89048</c:v>
                </c:pt>
                <c:pt idx="6">
                  <c:v>0.90071</c:v>
                </c:pt>
                <c:pt idx="7">
                  <c:v>0.90859</c:v>
                </c:pt>
                <c:pt idx="8">
                  <c:v>0.93035</c:v>
                </c:pt>
                <c:pt idx="9">
                  <c:v>0.94971</c:v>
                </c:pt>
                <c:pt idx="10">
                  <c:v>0.9633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Sheet3!$D$1</c:f>
              <c:strCache>
                <c:ptCount val="1"/>
                <c:pt idx="0">
                  <c:v>Shrink 1%</c:v>
                </c:pt>
              </c:strCache>
            </c:strRef>
          </c:tx>
          <c:xVal>
            <c:numRef>
              <c:f>Sheet3!$A$2:$A$12</c:f>
              <c:numCache>
                <c:formatCode>General</c:formatCode>
                <c:ptCount val="11"/>
                <c:pt idx="0">
                  <c:v>5.0</c:v>
                </c:pt>
                <c:pt idx="1">
                  <c:v>10.0</c:v>
                </c:pt>
                <c:pt idx="2">
                  <c:v>15.0</c:v>
                </c:pt>
                <c:pt idx="3">
                  <c:v>20.0</c:v>
                </c:pt>
                <c:pt idx="4">
                  <c:v>25.0</c:v>
                </c:pt>
                <c:pt idx="5">
                  <c:v>30.0</c:v>
                </c:pt>
                <c:pt idx="6">
                  <c:v>35.0</c:v>
                </c:pt>
                <c:pt idx="7">
                  <c:v>40.0</c:v>
                </c:pt>
                <c:pt idx="8">
                  <c:v>50.0</c:v>
                </c:pt>
                <c:pt idx="9">
                  <c:v>70.0</c:v>
                </c:pt>
                <c:pt idx="10">
                  <c:v>90.0</c:v>
                </c:pt>
              </c:numCache>
            </c:numRef>
          </c:xVal>
          <c:yVal>
            <c:numRef>
              <c:f>Sheet3!$D$2:$D$12</c:f>
              <c:numCache>
                <c:formatCode>General</c:formatCode>
                <c:ptCount val="11"/>
                <c:pt idx="0">
                  <c:v>0.63347</c:v>
                </c:pt>
                <c:pt idx="1">
                  <c:v>0.76693</c:v>
                </c:pt>
                <c:pt idx="2">
                  <c:v>0.80683</c:v>
                </c:pt>
                <c:pt idx="3">
                  <c:v>0.85465</c:v>
                </c:pt>
                <c:pt idx="4">
                  <c:v>0.85381</c:v>
                </c:pt>
                <c:pt idx="5">
                  <c:v>0.86367</c:v>
                </c:pt>
                <c:pt idx="6">
                  <c:v>0.86539</c:v>
                </c:pt>
                <c:pt idx="7">
                  <c:v>0.88612</c:v>
                </c:pt>
                <c:pt idx="8">
                  <c:v>0.8927</c:v>
                </c:pt>
                <c:pt idx="9">
                  <c:v>0.92091</c:v>
                </c:pt>
                <c:pt idx="10">
                  <c:v>0.93046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8173880"/>
        <c:axId val="578268152"/>
      </c:scatterChart>
      <c:valAx>
        <c:axId val="5781738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Cache Size</a:t>
                </a:r>
              </a:p>
            </c:rich>
          </c:tx>
          <c:layout>
            <c:manualLayout>
              <c:xMode val="edge"/>
              <c:yMode val="edge"/>
              <c:x val="0.451019028871391"/>
              <c:y val="0.93055555555555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578268152"/>
        <c:crosses val="autoZero"/>
        <c:crossBetween val="midCat"/>
        <c:majorUnit val="25.0"/>
      </c:valAx>
      <c:valAx>
        <c:axId val="578268152"/>
        <c:scaling>
          <c:orientation val="minMax"/>
          <c:min val="0.6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Hit Rate</a:t>
                </a:r>
              </a:p>
            </c:rich>
          </c:tx>
          <c:layout>
            <c:manualLayout>
              <c:xMode val="edge"/>
              <c:yMode val="edge"/>
              <c:x val="0.0"/>
              <c:y val="0.25787512476433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578173880"/>
        <c:crosses val="autoZero"/>
        <c:crossBetween val="midCat"/>
      </c:valAx>
    </c:plotArea>
    <c:legend>
      <c:legendPos val="t"/>
      <c:layout>
        <c:manualLayout>
          <c:xMode val="edge"/>
          <c:yMode val="edge"/>
          <c:x val="0.159349081364829"/>
          <c:y val="0.0"/>
          <c:w val="0.681301837270341"/>
          <c:h val="0.109540867250749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3200" b="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50657042869641"/>
          <c:y val="0.139932535007922"/>
          <c:w val="0.707099956255468"/>
          <c:h val="0.59360936249464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bp=0%</c:v>
                </c:pt>
              </c:strCache>
            </c:strRef>
          </c:tx>
          <c:xVal>
            <c:numRef>
              <c:f>Sheet3!$A$2:$A$8</c:f>
              <c:numCache>
                <c:formatCode>General</c:formatCode>
                <c:ptCount val="7"/>
                <c:pt idx="0">
                  <c:v>0.0</c:v>
                </c:pt>
                <c:pt idx="1">
                  <c:v>10.0</c:v>
                </c:pt>
                <c:pt idx="2">
                  <c:v>25.0</c:v>
                </c:pt>
                <c:pt idx="3">
                  <c:v>50.0</c:v>
                </c:pt>
                <c:pt idx="4">
                  <c:v>75.0</c:v>
                </c:pt>
                <c:pt idx="5">
                  <c:v>90.0</c:v>
                </c:pt>
                <c:pt idx="6">
                  <c:v>100.0</c:v>
                </c:pt>
              </c:numCache>
            </c:numRef>
          </c:xVal>
          <c:yVal>
            <c:numRef>
              <c:f>Sheet3!$B$2:$B$8</c:f>
              <c:numCache>
                <c:formatCode>General</c:formatCode>
                <c:ptCount val="7"/>
                <c:pt idx="0">
                  <c:v>5.880877</c:v>
                </c:pt>
                <c:pt idx="1">
                  <c:v>5.289983</c:v>
                </c:pt>
                <c:pt idx="2">
                  <c:v>4.394932999999997</c:v>
                </c:pt>
                <c:pt idx="3">
                  <c:v>2.90998</c:v>
                </c:pt>
                <c:pt idx="4">
                  <c:v>1.426515</c:v>
                </c:pt>
                <c:pt idx="5">
                  <c:v>0.535639</c:v>
                </c:pt>
                <c:pt idx="6">
                  <c:v>0.000355</c:v>
                </c:pt>
              </c:numCache>
            </c:numRef>
          </c:yVal>
          <c:smooth val="0"/>
        </c:ser>
        <c:ser>
          <c:idx val="3"/>
          <c:order val="1"/>
          <c:tx>
            <c:strRef>
              <c:f>Sheet3!$E$1</c:f>
              <c:strCache>
                <c:ptCount val="1"/>
                <c:pt idx="0">
                  <c:v>bp=60%</c:v>
                </c:pt>
              </c:strCache>
            </c:strRef>
          </c:tx>
          <c:xVal>
            <c:numRef>
              <c:f>Sheet3!$A$2:$A$8</c:f>
              <c:numCache>
                <c:formatCode>General</c:formatCode>
                <c:ptCount val="7"/>
                <c:pt idx="0">
                  <c:v>0.0</c:v>
                </c:pt>
                <c:pt idx="1">
                  <c:v>10.0</c:v>
                </c:pt>
                <c:pt idx="2">
                  <c:v>25.0</c:v>
                </c:pt>
                <c:pt idx="3">
                  <c:v>50.0</c:v>
                </c:pt>
                <c:pt idx="4">
                  <c:v>75.0</c:v>
                </c:pt>
                <c:pt idx="5">
                  <c:v>90.0</c:v>
                </c:pt>
                <c:pt idx="6">
                  <c:v>100.0</c:v>
                </c:pt>
              </c:numCache>
            </c:numRef>
          </c:xVal>
          <c:yVal>
            <c:numRef>
              <c:f>Sheet3!$E$2:$E$8</c:f>
              <c:numCache>
                <c:formatCode>General</c:formatCode>
                <c:ptCount val="7"/>
                <c:pt idx="0">
                  <c:v>2.334477</c:v>
                </c:pt>
                <c:pt idx="1">
                  <c:v>2.093986</c:v>
                </c:pt>
                <c:pt idx="2">
                  <c:v>1.730564</c:v>
                </c:pt>
                <c:pt idx="3">
                  <c:v>1.149247</c:v>
                </c:pt>
                <c:pt idx="4">
                  <c:v>0.56324</c:v>
                </c:pt>
                <c:pt idx="5">
                  <c:v>0.211426</c:v>
                </c:pt>
                <c:pt idx="6">
                  <c:v>0.000355</c:v>
                </c:pt>
              </c:numCache>
            </c:numRef>
          </c:yVal>
          <c:smooth val="0"/>
        </c:ser>
        <c:ser>
          <c:idx val="4"/>
          <c:order val="2"/>
          <c:tx>
            <c:strRef>
              <c:f>Sheet3!$F$1</c:f>
              <c:strCache>
                <c:ptCount val="1"/>
                <c:pt idx="0">
                  <c:v>bp=80%</c:v>
                </c:pt>
              </c:strCache>
            </c:strRef>
          </c:tx>
          <c:xVal>
            <c:numRef>
              <c:f>Sheet3!$A$2:$A$8</c:f>
              <c:numCache>
                <c:formatCode>General</c:formatCode>
                <c:ptCount val="7"/>
                <c:pt idx="0">
                  <c:v>0.0</c:v>
                </c:pt>
                <c:pt idx="1">
                  <c:v>10.0</c:v>
                </c:pt>
                <c:pt idx="2">
                  <c:v>25.0</c:v>
                </c:pt>
                <c:pt idx="3">
                  <c:v>50.0</c:v>
                </c:pt>
                <c:pt idx="4">
                  <c:v>75.0</c:v>
                </c:pt>
                <c:pt idx="5">
                  <c:v>90.0</c:v>
                </c:pt>
                <c:pt idx="6">
                  <c:v>100.0</c:v>
                </c:pt>
              </c:numCache>
            </c:numRef>
          </c:xVal>
          <c:yVal>
            <c:numRef>
              <c:f>Sheet3!$F$2:$F$8</c:f>
              <c:numCache>
                <c:formatCode>General</c:formatCode>
                <c:ptCount val="7"/>
                <c:pt idx="0">
                  <c:v>1.121014</c:v>
                </c:pt>
                <c:pt idx="1">
                  <c:v>1.018046</c:v>
                </c:pt>
                <c:pt idx="2">
                  <c:v>0.842862</c:v>
                </c:pt>
                <c:pt idx="3">
                  <c:v>0.559995</c:v>
                </c:pt>
                <c:pt idx="4">
                  <c:v>0.275047</c:v>
                </c:pt>
                <c:pt idx="5">
                  <c:v>0.103504</c:v>
                </c:pt>
                <c:pt idx="6">
                  <c:v>0.000355</c:v>
                </c:pt>
              </c:numCache>
            </c:numRef>
          </c:yVal>
          <c:smooth val="0"/>
        </c:ser>
        <c:ser>
          <c:idx val="5"/>
          <c:order val="3"/>
          <c:tx>
            <c:strRef>
              <c:f>Sheet3!$G$1</c:f>
              <c:strCache>
                <c:ptCount val="1"/>
                <c:pt idx="0">
                  <c:v>bp=90%</c:v>
                </c:pt>
              </c:strCache>
            </c:strRef>
          </c:tx>
          <c:xVal>
            <c:numRef>
              <c:f>Sheet3!$A$2:$A$8</c:f>
              <c:numCache>
                <c:formatCode>General</c:formatCode>
                <c:ptCount val="7"/>
                <c:pt idx="0">
                  <c:v>0.0</c:v>
                </c:pt>
                <c:pt idx="1">
                  <c:v>10.0</c:v>
                </c:pt>
                <c:pt idx="2">
                  <c:v>25.0</c:v>
                </c:pt>
                <c:pt idx="3">
                  <c:v>50.0</c:v>
                </c:pt>
                <c:pt idx="4">
                  <c:v>75.0</c:v>
                </c:pt>
                <c:pt idx="5">
                  <c:v>90.0</c:v>
                </c:pt>
                <c:pt idx="6">
                  <c:v>100.0</c:v>
                </c:pt>
              </c:numCache>
            </c:numRef>
          </c:xVal>
          <c:yVal>
            <c:numRef>
              <c:f>Sheet3!$G$2:$G$8</c:f>
              <c:numCache>
                <c:formatCode>General</c:formatCode>
                <c:ptCount val="7"/>
                <c:pt idx="0">
                  <c:v>0.53018</c:v>
                </c:pt>
                <c:pt idx="1">
                  <c:v>0.483414</c:v>
                </c:pt>
                <c:pt idx="2">
                  <c:v>0.403837</c:v>
                </c:pt>
                <c:pt idx="3">
                  <c:v>0.265728</c:v>
                </c:pt>
                <c:pt idx="4">
                  <c:v>0.131066</c:v>
                </c:pt>
                <c:pt idx="5">
                  <c:v>0.049205</c:v>
                </c:pt>
                <c:pt idx="6">
                  <c:v>0.000355</c:v>
                </c:pt>
              </c:numCache>
            </c:numRef>
          </c:yVal>
          <c:smooth val="0"/>
        </c:ser>
        <c:ser>
          <c:idx val="9"/>
          <c:order val="4"/>
          <c:tx>
            <c:strRef>
              <c:f>Sheet3!$K$1</c:f>
              <c:strCache>
                <c:ptCount val="1"/>
                <c:pt idx="0">
                  <c:v>bp=98%</c:v>
                </c:pt>
              </c:strCache>
            </c:strRef>
          </c:tx>
          <c:spPr>
            <a:ln>
              <a:solidFill>
                <a:schemeClr val="accent3"/>
              </a:solidFill>
            </a:ln>
          </c:spPr>
          <c:marker>
            <c:spPr>
              <a:ln>
                <a:solidFill>
                  <a:schemeClr val="accent3"/>
                </a:solidFill>
              </a:ln>
            </c:spPr>
          </c:marker>
          <c:xVal>
            <c:numRef>
              <c:f>Sheet3!$A$2:$A$8</c:f>
              <c:numCache>
                <c:formatCode>General</c:formatCode>
                <c:ptCount val="7"/>
                <c:pt idx="0">
                  <c:v>0.0</c:v>
                </c:pt>
                <c:pt idx="1">
                  <c:v>10.0</c:v>
                </c:pt>
                <c:pt idx="2">
                  <c:v>25.0</c:v>
                </c:pt>
                <c:pt idx="3">
                  <c:v>50.0</c:v>
                </c:pt>
                <c:pt idx="4">
                  <c:v>75.0</c:v>
                </c:pt>
                <c:pt idx="5">
                  <c:v>90.0</c:v>
                </c:pt>
                <c:pt idx="6">
                  <c:v>100.0</c:v>
                </c:pt>
              </c:numCache>
            </c:numRef>
          </c:xVal>
          <c:yVal>
            <c:numRef>
              <c:f>Sheet3!$K$2:$K$8</c:f>
              <c:numCache>
                <c:formatCode>General</c:formatCode>
                <c:ptCount val="7"/>
                <c:pt idx="0">
                  <c:v>0.060863</c:v>
                </c:pt>
                <c:pt idx="1">
                  <c:v>0.055186</c:v>
                </c:pt>
                <c:pt idx="2">
                  <c:v>0.046672</c:v>
                </c:pt>
                <c:pt idx="3">
                  <c:v>0.030203</c:v>
                </c:pt>
                <c:pt idx="4">
                  <c:v>0.015306</c:v>
                </c:pt>
                <c:pt idx="5">
                  <c:v>0.005932</c:v>
                </c:pt>
                <c:pt idx="6">
                  <c:v>0.000355</c:v>
                </c:pt>
              </c:numCache>
            </c:numRef>
          </c:yVal>
          <c:smooth val="0"/>
        </c:ser>
        <c:ser>
          <c:idx val="10"/>
          <c:order val="5"/>
          <c:tx>
            <c:strRef>
              <c:f>Sheet3!$L$1</c:f>
              <c:strCache>
                <c:ptCount val="1"/>
                <c:pt idx="0">
                  <c:v>bp=100%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xVal>
            <c:numRef>
              <c:f>Sheet3!$A$2:$A$8</c:f>
              <c:numCache>
                <c:formatCode>General</c:formatCode>
                <c:ptCount val="7"/>
                <c:pt idx="0">
                  <c:v>0.0</c:v>
                </c:pt>
                <c:pt idx="1">
                  <c:v>10.0</c:v>
                </c:pt>
                <c:pt idx="2">
                  <c:v>25.0</c:v>
                </c:pt>
                <c:pt idx="3">
                  <c:v>50.0</c:v>
                </c:pt>
                <c:pt idx="4">
                  <c:v>75.0</c:v>
                </c:pt>
                <c:pt idx="5">
                  <c:v>90.0</c:v>
                </c:pt>
                <c:pt idx="6">
                  <c:v>100.0</c:v>
                </c:pt>
              </c:numCache>
            </c:numRef>
          </c:xVal>
          <c:yVal>
            <c:numRef>
              <c:f>Sheet3!$L$2:$L$8</c:f>
              <c:numCache>
                <c:formatCode>General</c:formatCode>
                <c:ptCount val="7"/>
                <c:pt idx="0">
                  <c:v>0.001244</c:v>
                </c:pt>
                <c:pt idx="1">
                  <c:v>0.001157</c:v>
                </c:pt>
                <c:pt idx="2">
                  <c:v>0.001026</c:v>
                </c:pt>
                <c:pt idx="3">
                  <c:v>0.000807</c:v>
                </c:pt>
                <c:pt idx="4">
                  <c:v>0.000579</c:v>
                </c:pt>
                <c:pt idx="5">
                  <c:v>0.000442</c:v>
                </c:pt>
                <c:pt idx="6">
                  <c:v>0.000355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9074520"/>
        <c:axId val="419082152"/>
      </c:scatterChart>
      <c:valAx>
        <c:axId val="419074520"/>
        <c:scaling>
          <c:orientation val="minMax"/>
          <c:max val="100.0"/>
        </c:scaling>
        <c:delete val="0"/>
        <c:axPos val="b"/>
        <c:title>
          <c:tx>
            <c:rich>
              <a:bodyPr/>
              <a:lstStyle/>
              <a:p>
                <a:pPr>
                  <a:defRPr b="0"/>
                </a:pPr>
                <a:r>
                  <a:rPr lang="en-US" b="0"/>
                  <a:t>Index Cache Hit Rate</a:t>
                </a:r>
              </a:p>
            </c:rich>
          </c:tx>
          <c:layout>
            <c:manualLayout>
              <c:xMode val="edge"/>
              <c:yMode val="edge"/>
              <c:x val="0.417282152230971"/>
              <c:y val="0.90416668413409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419082152"/>
        <c:crossesAt val="0.0001"/>
        <c:crossBetween val="midCat"/>
      </c:valAx>
      <c:valAx>
        <c:axId val="419082152"/>
        <c:scaling>
          <c:logBase val="10.0"/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b="0"/>
                </a:pPr>
                <a:r>
                  <a:rPr lang="en-US" b="0"/>
                  <a:t>Cost / Lookup (ms)</a:t>
                </a:r>
              </a:p>
            </c:rich>
          </c:tx>
          <c:layout>
            <c:manualLayout>
              <c:xMode val="edge"/>
              <c:yMode val="edge"/>
              <c:x val="0.0"/>
              <c:y val="0.16018989497851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419074520"/>
        <c:crosses val="autoZero"/>
        <c:crossBetween val="midCat"/>
      </c:valAx>
    </c:plotArea>
    <c:legend>
      <c:legendPos val="t"/>
      <c:layout>
        <c:manualLayout>
          <c:xMode val="edge"/>
          <c:yMode val="edge"/>
          <c:x val="0.0"/>
          <c:y val="0.0185185151431694"/>
          <c:w val="1.0"/>
          <c:h val="0.088437028208474"/>
        </c:manualLayout>
      </c:layout>
      <c:overlay val="0"/>
      <c:txPr>
        <a:bodyPr/>
        <a:lstStyle/>
        <a:p>
          <a:pPr>
            <a:defRPr sz="27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32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144B08-8A96-4A00-AF23-3C7BCAAB8BE0}" type="doc">
      <dgm:prSet loTypeId="urn:microsoft.com/office/officeart/2005/8/layout/default#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1AC20C-BAA9-4B14-BC8E-5E7181F54F08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4000" dirty="0" smtClean="0"/>
            <a:t>Unused Space</a:t>
          </a:r>
          <a:endParaRPr lang="en-US" sz="4000" dirty="0"/>
        </a:p>
      </dgm:t>
    </dgm:pt>
    <dgm:pt modelId="{09CEC536-7BDE-47E0-B451-CB355917E523}" type="parTrans" cxnId="{4F3FFE70-4278-4ED2-9B33-726B43E66820}">
      <dgm:prSet/>
      <dgm:spPr/>
      <dgm:t>
        <a:bodyPr/>
        <a:lstStyle/>
        <a:p>
          <a:endParaRPr lang="en-US" sz="1200"/>
        </a:p>
      </dgm:t>
    </dgm:pt>
    <dgm:pt modelId="{49F09B1F-CAF6-4C61-A435-885BE79C9483}" type="sibTrans" cxnId="{4F3FFE70-4278-4ED2-9B33-726B43E66820}">
      <dgm:prSet/>
      <dgm:spPr/>
      <dgm:t>
        <a:bodyPr/>
        <a:lstStyle/>
        <a:p>
          <a:endParaRPr lang="en-US" sz="1200"/>
        </a:p>
      </dgm:t>
    </dgm:pt>
    <dgm:pt modelId="{C1EEFE1F-90D7-472C-ADBE-31C60393F38C}">
      <dgm:prSet phldrT="[Text]" custT="1"/>
      <dgm:spPr/>
      <dgm:t>
        <a:bodyPr/>
        <a:lstStyle/>
        <a:p>
          <a:r>
            <a:rPr lang="en-US" sz="4000" dirty="0" smtClean="0"/>
            <a:t>Locality Waste</a:t>
          </a:r>
          <a:endParaRPr lang="en-US" sz="4000" dirty="0"/>
        </a:p>
      </dgm:t>
    </dgm:pt>
    <dgm:pt modelId="{221338F7-81AF-4365-A41A-1FE72BE0EE44}" type="parTrans" cxnId="{3079440E-4B4A-482E-BD4D-09495B90D8A1}">
      <dgm:prSet/>
      <dgm:spPr/>
      <dgm:t>
        <a:bodyPr/>
        <a:lstStyle/>
        <a:p>
          <a:endParaRPr lang="en-US" sz="1200"/>
        </a:p>
      </dgm:t>
    </dgm:pt>
    <dgm:pt modelId="{A3AB6B07-1151-491C-807B-F9D784A0AAEB}" type="sibTrans" cxnId="{3079440E-4B4A-482E-BD4D-09495B90D8A1}">
      <dgm:prSet/>
      <dgm:spPr/>
      <dgm:t>
        <a:bodyPr/>
        <a:lstStyle/>
        <a:p>
          <a:endParaRPr lang="en-US" sz="1200"/>
        </a:p>
      </dgm:t>
    </dgm:pt>
    <dgm:pt modelId="{E624CF0B-8AB4-4FB1-B1EA-57ACBEA9C301}">
      <dgm:prSet phldrT="[Text]" custT="1"/>
      <dgm:spPr/>
      <dgm:t>
        <a:bodyPr/>
        <a:lstStyle/>
        <a:p>
          <a:r>
            <a:rPr lang="en-US" sz="4000" dirty="0" smtClean="0"/>
            <a:t>Encoding Waste</a:t>
          </a:r>
          <a:endParaRPr lang="en-US" sz="4000" dirty="0"/>
        </a:p>
      </dgm:t>
    </dgm:pt>
    <dgm:pt modelId="{76DC2FC9-710E-43E2-AD22-51D611AB9C02}" type="parTrans" cxnId="{F70DAB9B-616A-4CFD-8B80-7E70324293DA}">
      <dgm:prSet/>
      <dgm:spPr/>
      <dgm:t>
        <a:bodyPr/>
        <a:lstStyle/>
        <a:p>
          <a:endParaRPr lang="en-US" sz="1200"/>
        </a:p>
      </dgm:t>
    </dgm:pt>
    <dgm:pt modelId="{183C6002-EAD6-4ACA-91B1-0C5EB6BB1704}" type="sibTrans" cxnId="{F70DAB9B-616A-4CFD-8B80-7E70324293DA}">
      <dgm:prSet/>
      <dgm:spPr/>
      <dgm:t>
        <a:bodyPr/>
        <a:lstStyle/>
        <a:p>
          <a:endParaRPr lang="en-US" sz="1200"/>
        </a:p>
      </dgm:t>
    </dgm:pt>
    <dgm:pt modelId="{301850BF-F090-463D-8281-C7B1AA8DA5C9}" type="pres">
      <dgm:prSet presAssocID="{5B144B08-8A96-4A00-AF23-3C7BCAAB8BE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300385B-61B1-4B1D-A25E-576A7239DADA}" type="pres">
      <dgm:prSet presAssocID="{5A1AC20C-BAA9-4B14-BC8E-5E7181F54F08}" presName="node" presStyleLbl="node1" presStyleIdx="0" presStyleCnt="3" custScaleX="37168" custScaleY="43940" custLinFactNeighborX="3233" custLinFactNeighborY="-273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90625A-E24D-4DAB-9B17-1339B3314A9E}" type="pres">
      <dgm:prSet presAssocID="{49F09B1F-CAF6-4C61-A435-885BE79C9483}" presName="sibTrans" presStyleCnt="0"/>
      <dgm:spPr/>
    </dgm:pt>
    <dgm:pt modelId="{EF771FE0-CA90-4B10-B9E9-B19499545C30}" type="pres">
      <dgm:prSet presAssocID="{C1EEFE1F-90D7-472C-ADBE-31C60393F38C}" presName="node" presStyleLbl="node1" presStyleIdx="1" presStyleCnt="3" custScaleX="37168" custScaleY="43940" custLinFactNeighborX="1035" custLinFactNeighborY="-267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CF4BA5-7708-424D-ACF5-D599689D73CF}" type="pres">
      <dgm:prSet presAssocID="{A3AB6B07-1151-491C-807B-F9D784A0AAEB}" presName="sibTrans" presStyleCnt="0"/>
      <dgm:spPr/>
    </dgm:pt>
    <dgm:pt modelId="{C07E145F-C467-461B-8DA4-DCFAECB7F566}" type="pres">
      <dgm:prSet presAssocID="{E624CF0B-8AB4-4FB1-B1EA-57ACBEA9C301}" presName="node" presStyleLbl="node1" presStyleIdx="2" presStyleCnt="3" custScaleX="37168" custScaleY="43940" custLinFactNeighborX="15413" custLinFactNeighborY="-308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79440E-4B4A-482E-BD4D-09495B90D8A1}" srcId="{5B144B08-8A96-4A00-AF23-3C7BCAAB8BE0}" destId="{C1EEFE1F-90D7-472C-ADBE-31C60393F38C}" srcOrd="1" destOrd="0" parTransId="{221338F7-81AF-4365-A41A-1FE72BE0EE44}" sibTransId="{A3AB6B07-1151-491C-807B-F9D784A0AAEB}"/>
    <dgm:cxn modelId="{98D50ABC-BB6E-4DFD-9037-B43F08175E4A}" type="presOf" srcId="{E624CF0B-8AB4-4FB1-B1EA-57ACBEA9C301}" destId="{C07E145F-C467-461B-8DA4-DCFAECB7F566}" srcOrd="0" destOrd="0" presId="urn:microsoft.com/office/officeart/2005/8/layout/default#2"/>
    <dgm:cxn modelId="{52F1FFCD-CB1A-4B89-B717-031EF7DF5432}" type="presOf" srcId="{5A1AC20C-BAA9-4B14-BC8E-5E7181F54F08}" destId="{F300385B-61B1-4B1D-A25E-576A7239DADA}" srcOrd="0" destOrd="0" presId="urn:microsoft.com/office/officeart/2005/8/layout/default#2"/>
    <dgm:cxn modelId="{F70DAB9B-616A-4CFD-8B80-7E70324293DA}" srcId="{5B144B08-8A96-4A00-AF23-3C7BCAAB8BE0}" destId="{E624CF0B-8AB4-4FB1-B1EA-57ACBEA9C301}" srcOrd="2" destOrd="0" parTransId="{76DC2FC9-710E-43E2-AD22-51D611AB9C02}" sibTransId="{183C6002-EAD6-4ACA-91B1-0C5EB6BB1704}"/>
    <dgm:cxn modelId="{CB49B160-E55F-45C0-8242-0AD70C625801}" type="presOf" srcId="{5B144B08-8A96-4A00-AF23-3C7BCAAB8BE0}" destId="{301850BF-F090-463D-8281-C7B1AA8DA5C9}" srcOrd="0" destOrd="0" presId="urn:microsoft.com/office/officeart/2005/8/layout/default#2"/>
    <dgm:cxn modelId="{4F3FFE70-4278-4ED2-9B33-726B43E66820}" srcId="{5B144B08-8A96-4A00-AF23-3C7BCAAB8BE0}" destId="{5A1AC20C-BAA9-4B14-BC8E-5E7181F54F08}" srcOrd="0" destOrd="0" parTransId="{09CEC536-7BDE-47E0-B451-CB355917E523}" sibTransId="{49F09B1F-CAF6-4C61-A435-885BE79C9483}"/>
    <dgm:cxn modelId="{0A1A6331-8CBC-421C-86DF-BA5C98A9AB02}" type="presOf" srcId="{C1EEFE1F-90D7-472C-ADBE-31C60393F38C}" destId="{EF771FE0-CA90-4B10-B9E9-B19499545C30}" srcOrd="0" destOrd="0" presId="urn:microsoft.com/office/officeart/2005/8/layout/default#2"/>
    <dgm:cxn modelId="{325D4D0A-512A-4BDE-B654-07FCFAB9E347}" type="presParOf" srcId="{301850BF-F090-463D-8281-C7B1AA8DA5C9}" destId="{F300385B-61B1-4B1D-A25E-576A7239DADA}" srcOrd="0" destOrd="0" presId="urn:microsoft.com/office/officeart/2005/8/layout/default#2"/>
    <dgm:cxn modelId="{29C9BE0E-2105-40C4-B83C-9D1CA06B9B90}" type="presParOf" srcId="{301850BF-F090-463D-8281-C7B1AA8DA5C9}" destId="{DD90625A-E24D-4DAB-9B17-1339B3314A9E}" srcOrd="1" destOrd="0" presId="urn:microsoft.com/office/officeart/2005/8/layout/default#2"/>
    <dgm:cxn modelId="{607A478F-FE0C-4101-9277-C827A63E7F09}" type="presParOf" srcId="{301850BF-F090-463D-8281-C7B1AA8DA5C9}" destId="{EF771FE0-CA90-4B10-B9E9-B19499545C30}" srcOrd="2" destOrd="0" presId="urn:microsoft.com/office/officeart/2005/8/layout/default#2"/>
    <dgm:cxn modelId="{09B10320-D03F-424F-9DDB-A67F2DEF70A6}" type="presParOf" srcId="{301850BF-F090-463D-8281-C7B1AA8DA5C9}" destId="{64CF4BA5-7708-424D-ACF5-D599689D73CF}" srcOrd="3" destOrd="0" presId="urn:microsoft.com/office/officeart/2005/8/layout/default#2"/>
    <dgm:cxn modelId="{6AB6FE9D-1657-468D-B464-CA22E2A4B397}" type="presParOf" srcId="{301850BF-F090-463D-8281-C7B1AA8DA5C9}" destId="{C07E145F-C467-461B-8DA4-DCFAECB7F566}" srcOrd="4" destOrd="0" presId="urn:microsoft.com/office/officeart/2005/8/layout/default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144B08-8A96-4A00-AF23-3C7BCAAB8BE0}" type="doc">
      <dgm:prSet loTypeId="urn:microsoft.com/office/officeart/2005/8/layout/default#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1AC20C-BAA9-4B14-BC8E-5E7181F54F08}">
      <dgm:prSet phldrT="[Text]" custT="1"/>
      <dgm:spPr/>
      <dgm:t>
        <a:bodyPr/>
        <a:lstStyle/>
        <a:p>
          <a:r>
            <a:rPr lang="en-US" sz="4000" dirty="0" smtClean="0"/>
            <a:t>Unused Space</a:t>
          </a:r>
          <a:endParaRPr lang="en-US" sz="4000" dirty="0"/>
        </a:p>
      </dgm:t>
    </dgm:pt>
    <dgm:pt modelId="{09CEC536-7BDE-47E0-B451-CB355917E523}" type="parTrans" cxnId="{4F3FFE70-4278-4ED2-9B33-726B43E66820}">
      <dgm:prSet/>
      <dgm:spPr/>
      <dgm:t>
        <a:bodyPr/>
        <a:lstStyle/>
        <a:p>
          <a:endParaRPr lang="en-US" sz="1200"/>
        </a:p>
      </dgm:t>
    </dgm:pt>
    <dgm:pt modelId="{49F09B1F-CAF6-4C61-A435-885BE79C9483}" type="sibTrans" cxnId="{4F3FFE70-4278-4ED2-9B33-726B43E66820}">
      <dgm:prSet/>
      <dgm:spPr/>
      <dgm:t>
        <a:bodyPr/>
        <a:lstStyle/>
        <a:p>
          <a:endParaRPr lang="en-US" sz="1200"/>
        </a:p>
      </dgm:t>
    </dgm:pt>
    <dgm:pt modelId="{C1EEFE1F-90D7-472C-ADBE-31C60393F38C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4000" dirty="0" smtClean="0"/>
            <a:t>Locality Waste</a:t>
          </a:r>
          <a:endParaRPr lang="en-US" sz="4000" dirty="0"/>
        </a:p>
      </dgm:t>
    </dgm:pt>
    <dgm:pt modelId="{221338F7-81AF-4365-A41A-1FE72BE0EE44}" type="parTrans" cxnId="{3079440E-4B4A-482E-BD4D-09495B90D8A1}">
      <dgm:prSet/>
      <dgm:spPr/>
      <dgm:t>
        <a:bodyPr/>
        <a:lstStyle/>
        <a:p>
          <a:endParaRPr lang="en-US" sz="1200"/>
        </a:p>
      </dgm:t>
    </dgm:pt>
    <dgm:pt modelId="{A3AB6B07-1151-491C-807B-F9D784A0AAEB}" type="sibTrans" cxnId="{3079440E-4B4A-482E-BD4D-09495B90D8A1}">
      <dgm:prSet/>
      <dgm:spPr/>
      <dgm:t>
        <a:bodyPr/>
        <a:lstStyle/>
        <a:p>
          <a:endParaRPr lang="en-US" sz="1200"/>
        </a:p>
      </dgm:t>
    </dgm:pt>
    <dgm:pt modelId="{E624CF0B-8AB4-4FB1-B1EA-57ACBEA9C301}">
      <dgm:prSet phldrT="[Text]" custT="1"/>
      <dgm:spPr/>
      <dgm:t>
        <a:bodyPr/>
        <a:lstStyle/>
        <a:p>
          <a:r>
            <a:rPr lang="en-US" sz="4000" dirty="0" smtClean="0"/>
            <a:t>Encoding Waste</a:t>
          </a:r>
          <a:endParaRPr lang="en-US" sz="4000" dirty="0"/>
        </a:p>
      </dgm:t>
    </dgm:pt>
    <dgm:pt modelId="{76DC2FC9-710E-43E2-AD22-51D611AB9C02}" type="parTrans" cxnId="{F70DAB9B-616A-4CFD-8B80-7E70324293DA}">
      <dgm:prSet/>
      <dgm:spPr/>
      <dgm:t>
        <a:bodyPr/>
        <a:lstStyle/>
        <a:p>
          <a:endParaRPr lang="en-US" sz="1200"/>
        </a:p>
      </dgm:t>
    </dgm:pt>
    <dgm:pt modelId="{183C6002-EAD6-4ACA-91B1-0C5EB6BB1704}" type="sibTrans" cxnId="{F70DAB9B-616A-4CFD-8B80-7E70324293DA}">
      <dgm:prSet/>
      <dgm:spPr/>
      <dgm:t>
        <a:bodyPr/>
        <a:lstStyle/>
        <a:p>
          <a:endParaRPr lang="en-US" sz="1200"/>
        </a:p>
      </dgm:t>
    </dgm:pt>
    <dgm:pt modelId="{301850BF-F090-463D-8281-C7B1AA8DA5C9}" type="pres">
      <dgm:prSet presAssocID="{5B144B08-8A96-4A00-AF23-3C7BCAAB8BE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300385B-61B1-4B1D-A25E-576A7239DADA}" type="pres">
      <dgm:prSet presAssocID="{5A1AC20C-BAA9-4B14-BC8E-5E7181F54F08}" presName="node" presStyleLbl="node1" presStyleIdx="0" presStyleCnt="3" custScaleX="37168" custScaleY="43940" custLinFactNeighborX="3233" custLinFactNeighborY="-273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90625A-E24D-4DAB-9B17-1339B3314A9E}" type="pres">
      <dgm:prSet presAssocID="{49F09B1F-CAF6-4C61-A435-885BE79C9483}" presName="sibTrans" presStyleCnt="0"/>
      <dgm:spPr/>
    </dgm:pt>
    <dgm:pt modelId="{EF771FE0-CA90-4B10-B9E9-B19499545C30}" type="pres">
      <dgm:prSet presAssocID="{C1EEFE1F-90D7-472C-ADBE-31C60393F38C}" presName="node" presStyleLbl="node1" presStyleIdx="1" presStyleCnt="3" custScaleX="37168" custScaleY="43940" custLinFactNeighborX="1035" custLinFactNeighborY="-267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CF4BA5-7708-424D-ACF5-D599689D73CF}" type="pres">
      <dgm:prSet presAssocID="{A3AB6B07-1151-491C-807B-F9D784A0AAEB}" presName="sibTrans" presStyleCnt="0"/>
      <dgm:spPr/>
    </dgm:pt>
    <dgm:pt modelId="{C07E145F-C467-461B-8DA4-DCFAECB7F566}" type="pres">
      <dgm:prSet presAssocID="{E624CF0B-8AB4-4FB1-B1EA-57ACBEA9C301}" presName="node" presStyleLbl="node1" presStyleIdx="2" presStyleCnt="3" custScaleX="37168" custScaleY="43940" custLinFactNeighborX="15413" custLinFactNeighborY="-308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79440E-4B4A-482E-BD4D-09495B90D8A1}" srcId="{5B144B08-8A96-4A00-AF23-3C7BCAAB8BE0}" destId="{C1EEFE1F-90D7-472C-ADBE-31C60393F38C}" srcOrd="1" destOrd="0" parTransId="{221338F7-81AF-4365-A41A-1FE72BE0EE44}" sibTransId="{A3AB6B07-1151-491C-807B-F9D784A0AAEB}"/>
    <dgm:cxn modelId="{941133D8-FDFF-4849-BC15-5B293371EC6D}" type="presOf" srcId="{E624CF0B-8AB4-4FB1-B1EA-57ACBEA9C301}" destId="{C07E145F-C467-461B-8DA4-DCFAECB7F566}" srcOrd="0" destOrd="0" presId="urn:microsoft.com/office/officeart/2005/8/layout/default#3"/>
    <dgm:cxn modelId="{F70DAB9B-616A-4CFD-8B80-7E70324293DA}" srcId="{5B144B08-8A96-4A00-AF23-3C7BCAAB8BE0}" destId="{E624CF0B-8AB4-4FB1-B1EA-57ACBEA9C301}" srcOrd="2" destOrd="0" parTransId="{76DC2FC9-710E-43E2-AD22-51D611AB9C02}" sibTransId="{183C6002-EAD6-4ACA-91B1-0C5EB6BB1704}"/>
    <dgm:cxn modelId="{31CA6266-AC88-4AFD-B075-62ADD2789ABD}" type="presOf" srcId="{C1EEFE1F-90D7-472C-ADBE-31C60393F38C}" destId="{EF771FE0-CA90-4B10-B9E9-B19499545C30}" srcOrd="0" destOrd="0" presId="urn:microsoft.com/office/officeart/2005/8/layout/default#3"/>
    <dgm:cxn modelId="{51DD9CEF-E795-48FD-8FE8-53EE535DAE1B}" type="presOf" srcId="{5B144B08-8A96-4A00-AF23-3C7BCAAB8BE0}" destId="{301850BF-F090-463D-8281-C7B1AA8DA5C9}" srcOrd="0" destOrd="0" presId="urn:microsoft.com/office/officeart/2005/8/layout/default#3"/>
    <dgm:cxn modelId="{4F3FFE70-4278-4ED2-9B33-726B43E66820}" srcId="{5B144B08-8A96-4A00-AF23-3C7BCAAB8BE0}" destId="{5A1AC20C-BAA9-4B14-BC8E-5E7181F54F08}" srcOrd="0" destOrd="0" parTransId="{09CEC536-7BDE-47E0-B451-CB355917E523}" sibTransId="{49F09B1F-CAF6-4C61-A435-885BE79C9483}"/>
    <dgm:cxn modelId="{40087764-1377-4F3C-8CAB-08A6AF499B08}" type="presOf" srcId="{5A1AC20C-BAA9-4B14-BC8E-5E7181F54F08}" destId="{F300385B-61B1-4B1D-A25E-576A7239DADA}" srcOrd="0" destOrd="0" presId="urn:microsoft.com/office/officeart/2005/8/layout/default#3"/>
    <dgm:cxn modelId="{D5C6DA08-969E-40F1-A0D9-B74B55D3A17A}" type="presParOf" srcId="{301850BF-F090-463D-8281-C7B1AA8DA5C9}" destId="{F300385B-61B1-4B1D-A25E-576A7239DADA}" srcOrd="0" destOrd="0" presId="urn:microsoft.com/office/officeart/2005/8/layout/default#3"/>
    <dgm:cxn modelId="{C8CAF496-E4B1-4F70-9690-5EBF71E3EC30}" type="presParOf" srcId="{301850BF-F090-463D-8281-C7B1AA8DA5C9}" destId="{DD90625A-E24D-4DAB-9B17-1339B3314A9E}" srcOrd="1" destOrd="0" presId="urn:microsoft.com/office/officeart/2005/8/layout/default#3"/>
    <dgm:cxn modelId="{B3435F75-34EE-4A08-8590-32866C512FF6}" type="presParOf" srcId="{301850BF-F090-463D-8281-C7B1AA8DA5C9}" destId="{EF771FE0-CA90-4B10-B9E9-B19499545C30}" srcOrd="2" destOrd="0" presId="urn:microsoft.com/office/officeart/2005/8/layout/default#3"/>
    <dgm:cxn modelId="{5822FDB2-66DF-46E7-A694-7121749601CE}" type="presParOf" srcId="{301850BF-F090-463D-8281-C7B1AA8DA5C9}" destId="{64CF4BA5-7708-424D-ACF5-D599689D73CF}" srcOrd="3" destOrd="0" presId="urn:microsoft.com/office/officeart/2005/8/layout/default#3"/>
    <dgm:cxn modelId="{F8BD5497-CB68-4D42-94F7-5BD3CC9B966F}" type="presParOf" srcId="{301850BF-F090-463D-8281-C7B1AA8DA5C9}" destId="{C07E145F-C467-461B-8DA4-DCFAECB7F566}" srcOrd="4" destOrd="0" presId="urn:microsoft.com/office/officeart/2005/8/layout/default#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B144B08-8A96-4A00-AF23-3C7BCAAB8BE0}" type="doc">
      <dgm:prSet loTypeId="urn:microsoft.com/office/officeart/2005/8/layout/default#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1AC20C-BAA9-4B14-BC8E-5E7181F54F08}">
      <dgm:prSet phldrT="[Text]" custT="1"/>
      <dgm:spPr/>
      <dgm:t>
        <a:bodyPr/>
        <a:lstStyle/>
        <a:p>
          <a:r>
            <a:rPr lang="en-US" sz="4000" dirty="0" smtClean="0"/>
            <a:t>Unused Space</a:t>
          </a:r>
          <a:endParaRPr lang="en-US" sz="4000" dirty="0"/>
        </a:p>
      </dgm:t>
    </dgm:pt>
    <dgm:pt modelId="{09CEC536-7BDE-47E0-B451-CB355917E523}" type="parTrans" cxnId="{4F3FFE70-4278-4ED2-9B33-726B43E66820}">
      <dgm:prSet/>
      <dgm:spPr/>
      <dgm:t>
        <a:bodyPr/>
        <a:lstStyle/>
        <a:p>
          <a:endParaRPr lang="en-US" sz="1200"/>
        </a:p>
      </dgm:t>
    </dgm:pt>
    <dgm:pt modelId="{49F09B1F-CAF6-4C61-A435-885BE79C9483}" type="sibTrans" cxnId="{4F3FFE70-4278-4ED2-9B33-726B43E66820}">
      <dgm:prSet/>
      <dgm:spPr/>
      <dgm:t>
        <a:bodyPr/>
        <a:lstStyle/>
        <a:p>
          <a:endParaRPr lang="en-US" sz="1200"/>
        </a:p>
      </dgm:t>
    </dgm:pt>
    <dgm:pt modelId="{C1EEFE1F-90D7-472C-ADBE-31C60393F38C}">
      <dgm:prSet phldrT="[Text]" custT="1"/>
      <dgm:spPr/>
      <dgm:t>
        <a:bodyPr/>
        <a:lstStyle/>
        <a:p>
          <a:r>
            <a:rPr lang="en-US" sz="4000" dirty="0" smtClean="0"/>
            <a:t>Locality Waste</a:t>
          </a:r>
          <a:endParaRPr lang="en-US" sz="4000" dirty="0"/>
        </a:p>
      </dgm:t>
    </dgm:pt>
    <dgm:pt modelId="{221338F7-81AF-4365-A41A-1FE72BE0EE44}" type="parTrans" cxnId="{3079440E-4B4A-482E-BD4D-09495B90D8A1}">
      <dgm:prSet/>
      <dgm:spPr/>
      <dgm:t>
        <a:bodyPr/>
        <a:lstStyle/>
        <a:p>
          <a:endParaRPr lang="en-US" sz="1200"/>
        </a:p>
      </dgm:t>
    </dgm:pt>
    <dgm:pt modelId="{A3AB6B07-1151-491C-807B-F9D784A0AAEB}" type="sibTrans" cxnId="{3079440E-4B4A-482E-BD4D-09495B90D8A1}">
      <dgm:prSet/>
      <dgm:spPr/>
      <dgm:t>
        <a:bodyPr/>
        <a:lstStyle/>
        <a:p>
          <a:endParaRPr lang="en-US" sz="1200"/>
        </a:p>
      </dgm:t>
    </dgm:pt>
    <dgm:pt modelId="{E624CF0B-8AB4-4FB1-B1EA-57ACBEA9C301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4000" dirty="0" smtClean="0"/>
            <a:t>Encoding Waste</a:t>
          </a:r>
          <a:endParaRPr lang="en-US" sz="4000" dirty="0"/>
        </a:p>
      </dgm:t>
    </dgm:pt>
    <dgm:pt modelId="{76DC2FC9-710E-43E2-AD22-51D611AB9C02}" type="parTrans" cxnId="{F70DAB9B-616A-4CFD-8B80-7E70324293DA}">
      <dgm:prSet/>
      <dgm:spPr/>
      <dgm:t>
        <a:bodyPr/>
        <a:lstStyle/>
        <a:p>
          <a:endParaRPr lang="en-US" sz="1200"/>
        </a:p>
      </dgm:t>
    </dgm:pt>
    <dgm:pt modelId="{183C6002-EAD6-4ACA-91B1-0C5EB6BB1704}" type="sibTrans" cxnId="{F70DAB9B-616A-4CFD-8B80-7E70324293DA}">
      <dgm:prSet/>
      <dgm:spPr/>
      <dgm:t>
        <a:bodyPr/>
        <a:lstStyle/>
        <a:p>
          <a:endParaRPr lang="en-US" sz="1200"/>
        </a:p>
      </dgm:t>
    </dgm:pt>
    <dgm:pt modelId="{301850BF-F090-463D-8281-C7B1AA8DA5C9}" type="pres">
      <dgm:prSet presAssocID="{5B144B08-8A96-4A00-AF23-3C7BCAAB8BE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300385B-61B1-4B1D-A25E-576A7239DADA}" type="pres">
      <dgm:prSet presAssocID="{5A1AC20C-BAA9-4B14-BC8E-5E7181F54F08}" presName="node" presStyleLbl="node1" presStyleIdx="0" presStyleCnt="3" custScaleX="37168" custScaleY="43940" custLinFactNeighborX="3233" custLinFactNeighborY="-273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90625A-E24D-4DAB-9B17-1339B3314A9E}" type="pres">
      <dgm:prSet presAssocID="{49F09B1F-CAF6-4C61-A435-885BE79C9483}" presName="sibTrans" presStyleCnt="0"/>
      <dgm:spPr/>
    </dgm:pt>
    <dgm:pt modelId="{EF771FE0-CA90-4B10-B9E9-B19499545C30}" type="pres">
      <dgm:prSet presAssocID="{C1EEFE1F-90D7-472C-ADBE-31C60393F38C}" presName="node" presStyleLbl="node1" presStyleIdx="1" presStyleCnt="3" custScaleX="37168" custScaleY="43940" custLinFactNeighborX="1035" custLinFactNeighborY="-267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CF4BA5-7708-424D-ACF5-D599689D73CF}" type="pres">
      <dgm:prSet presAssocID="{A3AB6B07-1151-491C-807B-F9D784A0AAEB}" presName="sibTrans" presStyleCnt="0"/>
      <dgm:spPr/>
    </dgm:pt>
    <dgm:pt modelId="{C07E145F-C467-461B-8DA4-DCFAECB7F566}" type="pres">
      <dgm:prSet presAssocID="{E624CF0B-8AB4-4FB1-B1EA-57ACBEA9C301}" presName="node" presStyleLbl="node1" presStyleIdx="2" presStyleCnt="3" custScaleX="37168" custScaleY="43940" custLinFactNeighborX="15413" custLinFactNeighborY="-308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79440E-4B4A-482E-BD4D-09495B90D8A1}" srcId="{5B144B08-8A96-4A00-AF23-3C7BCAAB8BE0}" destId="{C1EEFE1F-90D7-472C-ADBE-31C60393F38C}" srcOrd="1" destOrd="0" parTransId="{221338F7-81AF-4365-A41A-1FE72BE0EE44}" sibTransId="{A3AB6B07-1151-491C-807B-F9D784A0AAEB}"/>
    <dgm:cxn modelId="{6224D083-7315-4616-B804-84B13AA97045}" type="presOf" srcId="{E624CF0B-8AB4-4FB1-B1EA-57ACBEA9C301}" destId="{C07E145F-C467-461B-8DA4-DCFAECB7F566}" srcOrd="0" destOrd="0" presId="urn:microsoft.com/office/officeart/2005/8/layout/default#4"/>
    <dgm:cxn modelId="{943B9E30-FCE8-45F0-930E-AED46D24976B}" type="presOf" srcId="{5A1AC20C-BAA9-4B14-BC8E-5E7181F54F08}" destId="{F300385B-61B1-4B1D-A25E-576A7239DADA}" srcOrd="0" destOrd="0" presId="urn:microsoft.com/office/officeart/2005/8/layout/default#4"/>
    <dgm:cxn modelId="{F221E087-DE98-487A-8390-B0C2DA4FA64B}" type="presOf" srcId="{5B144B08-8A96-4A00-AF23-3C7BCAAB8BE0}" destId="{301850BF-F090-463D-8281-C7B1AA8DA5C9}" srcOrd="0" destOrd="0" presId="urn:microsoft.com/office/officeart/2005/8/layout/default#4"/>
    <dgm:cxn modelId="{F70DAB9B-616A-4CFD-8B80-7E70324293DA}" srcId="{5B144B08-8A96-4A00-AF23-3C7BCAAB8BE0}" destId="{E624CF0B-8AB4-4FB1-B1EA-57ACBEA9C301}" srcOrd="2" destOrd="0" parTransId="{76DC2FC9-710E-43E2-AD22-51D611AB9C02}" sibTransId="{183C6002-EAD6-4ACA-91B1-0C5EB6BB1704}"/>
    <dgm:cxn modelId="{B33E7162-CA45-4F34-97E3-1BCCAA3ABDE1}" type="presOf" srcId="{C1EEFE1F-90D7-472C-ADBE-31C60393F38C}" destId="{EF771FE0-CA90-4B10-B9E9-B19499545C30}" srcOrd="0" destOrd="0" presId="urn:microsoft.com/office/officeart/2005/8/layout/default#4"/>
    <dgm:cxn modelId="{4F3FFE70-4278-4ED2-9B33-726B43E66820}" srcId="{5B144B08-8A96-4A00-AF23-3C7BCAAB8BE0}" destId="{5A1AC20C-BAA9-4B14-BC8E-5E7181F54F08}" srcOrd="0" destOrd="0" parTransId="{09CEC536-7BDE-47E0-B451-CB355917E523}" sibTransId="{49F09B1F-CAF6-4C61-A435-885BE79C9483}"/>
    <dgm:cxn modelId="{4CF1E5E7-3BE9-4111-93B3-CFEB64D9C7D2}" type="presParOf" srcId="{301850BF-F090-463D-8281-C7B1AA8DA5C9}" destId="{F300385B-61B1-4B1D-A25E-576A7239DADA}" srcOrd="0" destOrd="0" presId="urn:microsoft.com/office/officeart/2005/8/layout/default#4"/>
    <dgm:cxn modelId="{76E64CEA-0B4B-40D2-BBEF-F403659421DC}" type="presParOf" srcId="{301850BF-F090-463D-8281-C7B1AA8DA5C9}" destId="{DD90625A-E24D-4DAB-9B17-1339B3314A9E}" srcOrd="1" destOrd="0" presId="urn:microsoft.com/office/officeart/2005/8/layout/default#4"/>
    <dgm:cxn modelId="{3CD662F6-FFE9-412F-8402-F47B180D5079}" type="presParOf" srcId="{301850BF-F090-463D-8281-C7B1AA8DA5C9}" destId="{EF771FE0-CA90-4B10-B9E9-B19499545C30}" srcOrd="2" destOrd="0" presId="urn:microsoft.com/office/officeart/2005/8/layout/default#4"/>
    <dgm:cxn modelId="{A0B4316D-B738-4362-BBF5-42606FE48FE7}" type="presParOf" srcId="{301850BF-F090-463D-8281-C7B1AA8DA5C9}" destId="{64CF4BA5-7708-424D-ACF5-D599689D73CF}" srcOrd="3" destOrd="0" presId="urn:microsoft.com/office/officeart/2005/8/layout/default#4"/>
    <dgm:cxn modelId="{3B8D08CB-E0DA-481E-91CE-12382FC43DDF}" type="presParOf" srcId="{301850BF-F090-463D-8281-C7B1AA8DA5C9}" destId="{C07E145F-C467-461B-8DA4-DCFAECB7F566}" srcOrd="4" destOrd="0" presId="urn:microsoft.com/office/officeart/2005/8/layout/default#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B144B08-8A96-4A00-AF23-3C7BCAAB8BE0}" type="doc">
      <dgm:prSet loTypeId="urn:microsoft.com/office/officeart/2005/8/layout/default#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1AC20C-BAA9-4B14-BC8E-5E7181F54F08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4000" dirty="0" smtClean="0"/>
            <a:t>Unused Space</a:t>
          </a:r>
          <a:endParaRPr lang="en-US" sz="4000" dirty="0"/>
        </a:p>
      </dgm:t>
    </dgm:pt>
    <dgm:pt modelId="{09CEC536-7BDE-47E0-B451-CB355917E523}" type="parTrans" cxnId="{4F3FFE70-4278-4ED2-9B33-726B43E66820}">
      <dgm:prSet/>
      <dgm:spPr/>
      <dgm:t>
        <a:bodyPr/>
        <a:lstStyle/>
        <a:p>
          <a:endParaRPr lang="en-US" sz="1200"/>
        </a:p>
      </dgm:t>
    </dgm:pt>
    <dgm:pt modelId="{49F09B1F-CAF6-4C61-A435-885BE79C9483}" type="sibTrans" cxnId="{4F3FFE70-4278-4ED2-9B33-726B43E66820}">
      <dgm:prSet/>
      <dgm:spPr/>
      <dgm:t>
        <a:bodyPr/>
        <a:lstStyle/>
        <a:p>
          <a:endParaRPr lang="en-US" sz="1200"/>
        </a:p>
      </dgm:t>
    </dgm:pt>
    <dgm:pt modelId="{C1EEFE1F-90D7-472C-ADBE-31C60393F38C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4000" dirty="0" smtClean="0"/>
            <a:t>Locality Waste</a:t>
          </a:r>
          <a:endParaRPr lang="en-US" sz="4000" dirty="0"/>
        </a:p>
      </dgm:t>
    </dgm:pt>
    <dgm:pt modelId="{221338F7-81AF-4365-A41A-1FE72BE0EE44}" type="parTrans" cxnId="{3079440E-4B4A-482E-BD4D-09495B90D8A1}">
      <dgm:prSet/>
      <dgm:spPr/>
      <dgm:t>
        <a:bodyPr/>
        <a:lstStyle/>
        <a:p>
          <a:endParaRPr lang="en-US" sz="1200"/>
        </a:p>
      </dgm:t>
    </dgm:pt>
    <dgm:pt modelId="{A3AB6B07-1151-491C-807B-F9D784A0AAEB}" type="sibTrans" cxnId="{3079440E-4B4A-482E-BD4D-09495B90D8A1}">
      <dgm:prSet/>
      <dgm:spPr/>
      <dgm:t>
        <a:bodyPr/>
        <a:lstStyle/>
        <a:p>
          <a:endParaRPr lang="en-US" sz="1200"/>
        </a:p>
      </dgm:t>
    </dgm:pt>
    <dgm:pt modelId="{E624CF0B-8AB4-4FB1-B1EA-57ACBEA9C301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4000" dirty="0" smtClean="0"/>
            <a:t>Encoding Waste</a:t>
          </a:r>
          <a:endParaRPr lang="en-US" sz="4000" dirty="0"/>
        </a:p>
      </dgm:t>
    </dgm:pt>
    <dgm:pt modelId="{76DC2FC9-710E-43E2-AD22-51D611AB9C02}" type="parTrans" cxnId="{F70DAB9B-616A-4CFD-8B80-7E70324293DA}">
      <dgm:prSet/>
      <dgm:spPr/>
      <dgm:t>
        <a:bodyPr/>
        <a:lstStyle/>
        <a:p>
          <a:endParaRPr lang="en-US" sz="1200"/>
        </a:p>
      </dgm:t>
    </dgm:pt>
    <dgm:pt modelId="{183C6002-EAD6-4ACA-91B1-0C5EB6BB1704}" type="sibTrans" cxnId="{F70DAB9B-616A-4CFD-8B80-7E70324293DA}">
      <dgm:prSet/>
      <dgm:spPr/>
      <dgm:t>
        <a:bodyPr/>
        <a:lstStyle/>
        <a:p>
          <a:endParaRPr lang="en-US" sz="1200"/>
        </a:p>
      </dgm:t>
    </dgm:pt>
    <dgm:pt modelId="{301850BF-F090-463D-8281-C7B1AA8DA5C9}" type="pres">
      <dgm:prSet presAssocID="{5B144B08-8A96-4A00-AF23-3C7BCAAB8BE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300385B-61B1-4B1D-A25E-576A7239DADA}" type="pres">
      <dgm:prSet presAssocID="{5A1AC20C-BAA9-4B14-BC8E-5E7181F54F08}" presName="node" presStyleLbl="node1" presStyleIdx="0" presStyleCnt="3" custScaleX="37168" custScaleY="43940" custLinFactNeighborX="3233" custLinFactNeighborY="-273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90625A-E24D-4DAB-9B17-1339B3314A9E}" type="pres">
      <dgm:prSet presAssocID="{49F09B1F-CAF6-4C61-A435-885BE79C9483}" presName="sibTrans" presStyleCnt="0"/>
      <dgm:spPr/>
    </dgm:pt>
    <dgm:pt modelId="{EF771FE0-CA90-4B10-B9E9-B19499545C30}" type="pres">
      <dgm:prSet presAssocID="{C1EEFE1F-90D7-472C-ADBE-31C60393F38C}" presName="node" presStyleLbl="node1" presStyleIdx="1" presStyleCnt="3" custScaleX="37168" custScaleY="43940" custLinFactNeighborX="1035" custLinFactNeighborY="-267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CF4BA5-7708-424D-ACF5-D599689D73CF}" type="pres">
      <dgm:prSet presAssocID="{A3AB6B07-1151-491C-807B-F9D784A0AAEB}" presName="sibTrans" presStyleCnt="0"/>
      <dgm:spPr/>
    </dgm:pt>
    <dgm:pt modelId="{C07E145F-C467-461B-8DA4-DCFAECB7F566}" type="pres">
      <dgm:prSet presAssocID="{E624CF0B-8AB4-4FB1-B1EA-57ACBEA9C301}" presName="node" presStyleLbl="node1" presStyleIdx="2" presStyleCnt="3" custScaleX="37168" custScaleY="43940" custLinFactNeighborX="15413" custLinFactNeighborY="-308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E9A16D0-B9FC-4BB0-BC43-FB6119926540}" type="presOf" srcId="{5A1AC20C-BAA9-4B14-BC8E-5E7181F54F08}" destId="{F300385B-61B1-4B1D-A25E-576A7239DADA}" srcOrd="0" destOrd="0" presId="urn:microsoft.com/office/officeart/2005/8/layout/default#5"/>
    <dgm:cxn modelId="{A67DC085-CD4F-4E59-8C68-08B7A70C12B2}" type="presOf" srcId="{5B144B08-8A96-4A00-AF23-3C7BCAAB8BE0}" destId="{301850BF-F090-463D-8281-C7B1AA8DA5C9}" srcOrd="0" destOrd="0" presId="urn:microsoft.com/office/officeart/2005/8/layout/default#5"/>
    <dgm:cxn modelId="{3079440E-4B4A-482E-BD4D-09495B90D8A1}" srcId="{5B144B08-8A96-4A00-AF23-3C7BCAAB8BE0}" destId="{C1EEFE1F-90D7-472C-ADBE-31C60393F38C}" srcOrd="1" destOrd="0" parTransId="{221338F7-81AF-4365-A41A-1FE72BE0EE44}" sibTransId="{A3AB6B07-1151-491C-807B-F9D784A0AAEB}"/>
    <dgm:cxn modelId="{4F3FFE70-4278-4ED2-9B33-726B43E66820}" srcId="{5B144B08-8A96-4A00-AF23-3C7BCAAB8BE0}" destId="{5A1AC20C-BAA9-4B14-BC8E-5E7181F54F08}" srcOrd="0" destOrd="0" parTransId="{09CEC536-7BDE-47E0-B451-CB355917E523}" sibTransId="{49F09B1F-CAF6-4C61-A435-885BE79C9483}"/>
    <dgm:cxn modelId="{36C8DFCD-1E0C-41F3-B1EA-95240A7325C1}" type="presOf" srcId="{C1EEFE1F-90D7-472C-ADBE-31C60393F38C}" destId="{EF771FE0-CA90-4B10-B9E9-B19499545C30}" srcOrd="0" destOrd="0" presId="urn:microsoft.com/office/officeart/2005/8/layout/default#5"/>
    <dgm:cxn modelId="{D03FE5B7-9FF4-408E-AD21-F67FCF5B2851}" type="presOf" srcId="{E624CF0B-8AB4-4FB1-B1EA-57ACBEA9C301}" destId="{C07E145F-C467-461B-8DA4-DCFAECB7F566}" srcOrd="0" destOrd="0" presId="urn:microsoft.com/office/officeart/2005/8/layout/default#5"/>
    <dgm:cxn modelId="{F70DAB9B-616A-4CFD-8B80-7E70324293DA}" srcId="{5B144B08-8A96-4A00-AF23-3C7BCAAB8BE0}" destId="{E624CF0B-8AB4-4FB1-B1EA-57ACBEA9C301}" srcOrd="2" destOrd="0" parTransId="{76DC2FC9-710E-43E2-AD22-51D611AB9C02}" sibTransId="{183C6002-EAD6-4ACA-91B1-0C5EB6BB1704}"/>
    <dgm:cxn modelId="{F364C746-B50C-4FA0-B7D2-84A7040DF018}" type="presParOf" srcId="{301850BF-F090-463D-8281-C7B1AA8DA5C9}" destId="{F300385B-61B1-4B1D-A25E-576A7239DADA}" srcOrd="0" destOrd="0" presId="urn:microsoft.com/office/officeart/2005/8/layout/default#5"/>
    <dgm:cxn modelId="{99741015-AE59-48CA-A687-0366A91EA63C}" type="presParOf" srcId="{301850BF-F090-463D-8281-C7B1AA8DA5C9}" destId="{DD90625A-E24D-4DAB-9B17-1339B3314A9E}" srcOrd="1" destOrd="0" presId="urn:microsoft.com/office/officeart/2005/8/layout/default#5"/>
    <dgm:cxn modelId="{04A6461F-EECB-4A2C-B8ED-009F6F8D4E11}" type="presParOf" srcId="{301850BF-F090-463D-8281-C7B1AA8DA5C9}" destId="{EF771FE0-CA90-4B10-B9E9-B19499545C30}" srcOrd="2" destOrd="0" presId="urn:microsoft.com/office/officeart/2005/8/layout/default#5"/>
    <dgm:cxn modelId="{0F35090A-B8A6-495E-BAC2-35AF95B69C2B}" type="presParOf" srcId="{301850BF-F090-463D-8281-C7B1AA8DA5C9}" destId="{64CF4BA5-7708-424D-ACF5-D599689D73CF}" srcOrd="3" destOrd="0" presId="urn:microsoft.com/office/officeart/2005/8/layout/default#5"/>
    <dgm:cxn modelId="{AC3928BD-E1F5-441D-B844-EE35BD4938F1}" type="presParOf" srcId="{301850BF-F090-463D-8281-C7B1AA8DA5C9}" destId="{C07E145F-C467-461B-8DA4-DCFAECB7F566}" srcOrd="4" destOrd="0" presId="urn:microsoft.com/office/officeart/2005/8/layout/default#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B144B08-8A96-4A00-AF23-3C7BCAAB8BE0}" type="doc">
      <dgm:prSet loTypeId="urn:microsoft.com/office/officeart/2005/8/layout/default#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1AC20C-BAA9-4B14-BC8E-5E7181F54F08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4000" dirty="0" smtClean="0"/>
            <a:t>Unused Space</a:t>
          </a:r>
          <a:endParaRPr lang="en-US" sz="4000" dirty="0"/>
        </a:p>
      </dgm:t>
    </dgm:pt>
    <dgm:pt modelId="{09CEC536-7BDE-47E0-B451-CB355917E523}" type="parTrans" cxnId="{4F3FFE70-4278-4ED2-9B33-726B43E66820}">
      <dgm:prSet/>
      <dgm:spPr/>
      <dgm:t>
        <a:bodyPr/>
        <a:lstStyle/>
        <a:p>
          <a:endParaRPr lang="en-US" sz="1200"/>
        </a:p>
      </dgm:t>
    </dgm:pt>
    <dgm:pt modelId="{49F09B1F-CAF6-4C61-A435-885BE79C9483}" type="sibTrans" cxnId="{4F3FFE70-4278-4ED2-9B33-726B43E66820}">
      <dgm:prSet/>
      <dgm:spPr/>
      <dgm:t>
        <a:bodyPr/>
        <a:lstStyle/>
        <a:p>
          <a:endParaRPr lang="en-US" sz="1200"/>
        </a:p>
      </dgm:t>
    </dgm:pt>
    <dgm:pt modelId="{C1EEFE1F-90D7-472C-ADBE-31C60393F38C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4000" dirty="0" smtClean="0"/>
            <a:t>Locality Waste</a:t>
          </a:r>
          <a:endParaRPr lang="en-US" sz="4000" dirty="0"/>
        </a:p>
      </dgm:t>
    </dgm:pt>
    <dgm:pt modelId="{221338F7-81AF-4365-A41A-1FE72BE0EE44}" type="parTrans" cxnId="{3079440E-4B4A-482E-BD4D-09495B90D8A1}">
      <dgm:prSet/>
      <dgm:spPr/>
      <dgm:t>
        <a:bodyPr/>
        <a:lstStyle/>
        <a:p>
          <a:endParaRPr lang="en-US" sz="1200"/>
        </a:p>
      </dgm:t>
    </dgm:pt>
    <dgm:pt modelId="{A3AB6B07-1151-491C-807B-F9D784A0AAEB}" type="sibTrans" cxnId="{3079440E-4B4A-482E-BD4D-09495B90D8A1}">
      <dgm:prSet/>
      <dgm:spPr/>
      <dgm:t>
        <a:bodyPr/>
        <a:lstStyle/>
        <a:p>
          <a:endParaRPr lang="en-US" sz="1200"/>
        </a:p>
      </dgm:t>
    </dgm:pt>
    <dgm:pt modelId="{E624CF0B-8AB4-4FB1-B1EA-57ACBEA9C301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4000" dirty="0" smtClean="0"/>
            <a:t>Encoding Waste</a:t>
          </a:r>
          <a:endParaRPr lang="en-US" sz="4000" dirty="0"/>
        </a:p>
      </dgm:t>
    </dgm:pt>
    <dgm:pt modelId="{76DC2FC9-710E-43E2-AD22-51D611AB9C02}" type="parTrans" cxnId="{F70DAB9B-616A-4CFD-8B80-7E70324293DA}">
      <dgm:prSet/>
      <dgm:spPr/>
      <dgm:t>
        <a:bodyPr/>
        <a:lstStyle/>
        <a:p>
          <a:endParaRPr lang="en-US" sz="1200"/>
        </a:p>
      </dgm:t>
    </dgm:pt>
    <dgm:pt modelId="{183C6002-EAD6-4ACA-91B1-0C5EB6BB1704}" type="sibTrans" cxnId="{F70DAB9B-616A-4CFD-8B80-7E70324293DA}">
      <dgm:prSet/>
      <dgm:spPr/>
      <dgm:t>
        <a:bodyPr/>
        <a:lstStyle/>
        <a:p>
          <a:endParaRPr lang="en-US" sz="1200"/>
        </a:p>
      </dgm:t>
    </dgm:pt>
    <dgm:pt modelId="{301850BF-F090-463D-8281-C7B1AA8DA5C9}" type="pres">
      <dgm:prSet presAssocID="{5B144B08-8A96-4A00-AF23-3C7BCAAB8BE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300385B-61B1-4B1D-A25E-576A7239DADA}" type="pres">
      <dgm:prSet presAssocID="{5A1AC20C-BAA9-4B14-BC8E-5E7181F54F08}" presName="node" presStyleLbl="node1" presStyleIdx="0" presStyleCnt="3" custScaleX="37168" custScaleY="43940" custLinFactNeighborX="3233" custLinFactNeighborY="-273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90625A-E24D-4DAB-9B17-1339B3314A9E}" type="pres">
      <dgm:prSet presAssocID="{49F09B1F-CAF6-4C61-A435-885BE79C9483}" presName="sibTrans" presStyleCnt="0"/>
      <dgm:spPr/>
    </dgm:pt>
    <dgm:pt modelId="{EF771FE0-CA90-4B10-B9E9-B19499545C30}" type="pres">
      <dgm:prSet presAssocID="{C1EEFE1F-90D7-472C-ADBE-31C60393F38C}" presName="node" presStyleLbl="node1" presStyleIdx="1" presStyleCnt="3" custScaleX="37168" custScaleY="43940" custLinFactNeighborX="1035" custLinFactNeighborY="-267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CF4BA5-7708-424D-ACF5-D599689D73CF}" type="pres">
      <dgm:prSet presAssocID="{A3AB6B07-1151-491C-807B-F9D784A0AAEB}" presName="sibTrans" presStyleCnt="0"/>
      <dgm:spPr/>
    </dgm:pt>
    <dgm:pt modelId="{C07E145F-C467-461B-8DA4-DCFAECB7F566}" type="pres">
      <dgm:prSet presAssocID="{E624CF0B-8AB4-4FB1-B1EA-57ACBEA9C301}" presName="node" presStyleLbl="node1" presStyleIdx="2" presStyleCnt="3" custScaleX="37168" custScaleY="43940" custLinFactNeighborX="15413" custLinFactNeighborY="-308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47C10F-808D-496A-9547-ACCE5607F59A}" type="presOf" srcId="{5A1AC20C-BAA9-4B14-BC8E-5E7181F54F08}" destId="{F300385B-61B1-4B1D-A25E-576A7239DADA}" srcOrd="0" destOrd="0" presId="urn:microsoft.com/office/officeart/2005/8/layout/default#6"/>
    <dgm:cxn modelId="{3079440E-4B4A-482E-BD4D-09495B90D8A1}" srcId="{5B144B08-8A96-4A00-AF23-3C7BCAAB8BE0}" destId="{C1EEFE1F-90D7-472C-ADBE-31C60393F38C}" srcOrd="1" destOrd="0" parTransId="{221338F7-81AF-4365-A41A-1FE72BE0EE44}" sibTransId="{A3AB6B07-1151-491C-807B-F9D784A0AAEB}"/>
    <dgm:cxn modelId="{DB42FB67-3460-4AFB-AE31-CAABCDF408AD}" type="presOf" srcId="{C1EEFE1F-90D7-472C-ADBE-31C60393F38C}" destId="{EF771FE0-CA90-4B10-B9E9-B19499545C30}" srcOrd="0" destOrd="0" presId="urn:microsoft.com/office/officeart/2005/8/layout/default#6"/>
    <dgm:cxn modelId="{BE229E09-E9C3-4DF2-929D-5F3477EEE3FB}" type="presOf" srcId="{5B144B08-8A96-4A00-AF23-3C7BCAAB8BE0}" destId="{301850BF-F090-463D-8281-C7B1AA8DA5C9}" srcOrd="0" destOrd="0" presId="urn:microsoft.com/office/officeart/2005/8/layout/default#6"/>
    <dgm:cxn modelId="{F70DAB9B-616A-4CFD-8B80-7E70324293DA}" srcId="{5B144B08-8A96-4A00-AF23-3C7BCAAB8BE0}" destId="{E624CF0B-8AB4-4FB1-B1EA-57ACBEA9C301}" srcOrd="2" destOrd="0" parTransId="{76DC2FC9-710E-43E2-AD22-51D611AB9C02}" sibTransId="{183C6002-EAD6-4ACA-91B1-0C5EB6BB1704}"/>
    <dgm:cxn modelId="{6E256B7F-A1A3-4860-8538-67505B1879BF}" type="presOf" srcId="{E624CF0B-8AB4-4FB1-B1EA-57ACBEA9C301}" destId="{C07E145F-C467-461B-8DA4-DCFAECB7F566}" srcOrd="0" destOrd="0" presId="urn:microsoft.com/office/officeart/2005/8/layout/default#6"/>
    <dgm:cxn modelId="{4F3FFE70-4278-4ED2-9B33-726B43E66820}" srcId="{5B144B08-8A96-4A00-AF23-3C7BCAAB8BE0}" destId="{5A1AC20C-BAA9-4B14-BC8E-5E7181F54F08}" srcOrd="0" destOrd="0" parTransId="{09CEC536-7BDE-47E0-B451-CB355917E523}" sibTransId="{49F09B1F-CAF6-4C61-A435-885BE79C9483}"/>
    <dgm:cxn modelId="{3AFC33D6-9A25-4F4C-B265-62D5601C636F}" type="presParOf" srcId="{301850BF-F090-463D-8281-C7B1AA8DA5C9}" destId="{F300385B-61B1-4B1D-A25E-576A7239DADA}" srcOrd="0" destOrd="0" presId="urn:microsoft.com/office/officeart/2005/8/layout/default#6"/>
    <dgm:cxn modelId="{7F66638A-BAC9-4B63-9D81-DE3A2065F224}" type="presParOf" srcId="{301850BF-F090-463D-8281-C7B1AA8DA5C9}" destId="{DD90625A-E24D-4DAB-9B17-1339B3314A9E}" srcOrd="1" destOrd="0" presId="urn:microsoft.com/office/officeart/2005/8/layout/default#6"/>
    <dgm:cxn modelId="{38FE3EC7-BD90-40DF-9158-193D0FC4626E}" type="presParOf" srcId="{301850BF-F090-463D-8281-C7B1AA8DA5C9}" destId="{EF771FE0-CA90-4B10-B9E9-B19499545C30}" srcOrd="2" destOrd="0" presId="urn:microsoft.com/office/officeart/2005/8/layout/default#6"/>
    <dgm:cxn modelId="{36D2EB88-C571-470C-A7AE-353B2EA21203}" type="presParOf" srcId="{301850BF-F090-463D-8281-C7B1AA8DA5C9}" destId="{64CF4BA5-7708-424D-ACF5-D599689D73CF}" srcOrd="3" destOrd="0" presId="urn:microsoft.com/office/officeart/2005/8/layout/default#6"/>
    <dgm:cxn modelId="{9CB3BDFF-5A9C-41B3-BE1F-50FF7FA23BFD}" type="presParOf" srcId="{301850BF-F090-463D-8281-C7B1AA8DA5C9}" destId="{C07E145F-C467-461B-8DA4-DCFAECB7F566}" srcOrd="4" destOrd="0" presId="urn:microsoft.com/office/officeart/2005/8/layout/default#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B144B08-8A96-4A00-AF23-3C7BCAAB8BE0}" type="doc">
      <dgm:prSet loTypeId="urn:microsoft.com/office/officeart/2005/8/layout/default#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1AC20C-BAA9-4B14-BC8E-5E7181F54F08}">
      <dgm:prSet phldrT="[Text]" custT="1"/>
      <dgm:spPr>
        <a:solidFill>
          <a:srgbClr val="C0504D"/>
        </a:solidFill>
      </dgm:spPr>
      <dgm:t>
        <a:bodyPr/>
        <a:lstStyle/>
        <a:p>
          <a:r>
            <a:rPr lang="en-US" sz="4000" dirty="0" smtClean="0"/>
            <a:t>Unused Space</a:t>
          </a:r>
          <a:endParaRPr lang="en-US" sz="4000" dirty="0"/>
        </a:p>
      </dgm:t>
    </dgm:pt>
    <dgm:pt modelId="{09CEC536-7BDE-47E0-B451-CB355917E523}" type="parTrans" cxnId="{4F3FFE70-4278-4ED2-9B33-726B43E66820}">
      <dgm:prSet/>
      <dgm:spPr/>
      <dgm:t>
        <a:bodyPr/>
        <a:lstStyle/>
        <a:p>
          <a:endParaRPr lang="en-US" sz="1200"/>
        </a:p>
      </dgm:t>
    </dgm:pt>
    <dgm:pt modelId="{49F09B1F-CAF6-4C61-A435-885BE79C9483}" type="sibTrans" cxnId="{4F3FFE70-4278-4ED2-9B33-726B43E66820}">
      <dgm:prSet/>
      <dgm:spPr/>
      <dgm:t>
        <a:bodyPr/>
        <a:lstStyle/>
        <a:p>
          <a:endParaRPr lang="en-US" sz="1200"/>
        </a:p>
      </dgm:t>
    </dgm:pt>
    <dgm:pt modelId="{C1EEFE1F-90D7-472C-ADBE-31C60393F38C}">
      <dgm:prSet phldrT="[Text]" custT="1"/>
      <dgm:spPr>
        <a:solidFill>
          <a:srgbClr val="C0504D"/>
        </a:solidFill>
      </dgm:spPr>
      <dgm:t>
        <a:bodyPr/>
        <a:lstStyle/>
        <a:p>
          <a:r>
            <a:rPr lang="en-US" sz="4000" dirty="0" smtClean="0"/>
            <a:t>Locality Waste</a:t>
          </a:r>
          <a:endParaRPr lang="en-US" sz="4000" dirty="0"/>
        </a:p>
      </dgm:t>
    </dgm:pt>
    <dgm:pt modelId="{221338F7-81AF-4365-A41A-1FE72BE0EE44}" type="parTrans" cxnId="{3079440E-4B4A-482E-BD4D-09495B90D8A1}">
      <dgm:prSet/>
      <dgm:spPr/>
      <dgm:t>
        <a:bodyPr/>
        <a:lstStyle/>
        <a:p>
          <a:endParaRPr lang="en-US" sz="1200"/>
        </a:p>
      </dgm:t>
    </dgm:pt>
    <dgm:pt modelId="{A3AB6B07-1151-491C-807B-F9D784A0AAEB}" type="sibTrans" cxnId="{3079440E-4B4A-482E-BD4D-09495B90D8A1}">
      <dgm:prSet/>
      <dgm:spPr/>
      <dgm:t>
        <a:bodyPr/>
        <a:lstStyle/>
        <a:p>
          <a:endParaRPr lang="en-US" sz="1200"/>
        </a:p>
      </dgm:t>
    </dgm:pt>
    <dgm:pt modelId="{E624CF0B-8AB4-4FB1-B1EA-57ACBEA9C301}">
      <dgm:prSet phldrT="[Text]" custT="1"/>
      <dgm:spPr>
        <a:solidFill>
          <a:srgbClr val="C0504D"/>
        </a:solidFill>
      </dgm:spPr>
      <dgm:t>
        <a:bodyPr/>
        <a:lstStyle/>
        <a:p>
          <a:r>
            <a:rPr lang="en-US" sz="4000" dirty="0" smtClean="0"/>
            <a:t>Encoding Waste</a:t>
          </a:r>
          <a:endParaRPr lang="en-US" sz="4000" dirty="0"/>
        </a:p>
      </dgm:t>
    </dgm:pt>
    <dgm:pt modelId="{76DC2FC9-710E-43E2-AD22-51D611AB9C02}" type="parTrans" cxnId="{F70DAB9B-616A-4CFD-8B80-7E70324293DA}">
      <dgm:prSet/>
      <dgm:spPr/>
      <dgm:t>
        <a:bodyPr/>
        <a:lstStyle/>
        <a:p>
          <a:endParaRPr lang="en-US" sz="1200"/>
        </a:p>
      </dgm:t>
    </dgm:pt>
    <dgm:pt modelId="{183C6002-EAD6-4ACA-91B1-0C5EB6BB1704}" type="sibTrans" cxnId="{F70DAB9B-616A-4CFD-8B80-7E70324293DA}">
      <dgm:prSet/>
      <dgm:spPr/>
      <dgm:t>
        <a:bodyPr/>
        <a:lstStyle/>
        <a:p>
          <a:endParaRPr lang="en-US" sz="1200"/>
        </a:p>
      </dgm:t>
    </dgm:pt>
    <dgm:pt modelId="{301850BF-F090-463D-8281-C7B1AA8DA5C9}" type="pres">
      <dgm:prSet presAssocID="{5B144B08-8A96-4A00-AF23-3C7BCAAB8BE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300385B-61B1-4B1D-A25E-576A7239DADA}" type="pres">
      <dgm:prSet presAssocID="{5A1AC20C-BAA9-4B14-BC8E-5E7181F54F08}" presName="node" presStyleLbl="node1" presStyleIdx="0" presStyleCnt="3" custScaleX="37168" custScaleY="43940" custLinFactNeighborX="3233" custLinFactNeighborY="-273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90625A-E24D-4DAB-9B17-1339B3314A9E}" type="pres">
      <dgm:prSet presAssocID="{49F09B1F-CAF6-4C61-A435-885BE79C9483}" presName="sibTrans" presStyleCnt="0"/>
      <dgm:spPr/>
    </dgm:pt>
    <dgm:pt modelId="{EF771FE0-CA90-4B10-B9E9-B19499545C30}" type="pres">
      <dgm:prSet presAssocID="{C1EEFE1F-90D7-472C-ADBE-31C60393F38C}" presName="node" presStyleLbl="node1" presStyleIdx="1" presStyleCnt="3" custScaleX="37168" custScaleY="43940" custLinFactNeighborX="1035" custLinFactNeighborY="-267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CF4BA5-7708-424D-ACF5-D599689D73CF}" type="pres">
      <dgm:prSet presAssocID="{A3AB6B07-1151-491C-807B-F9D784A0AAEB}" presName="sibTrans" presStyleCnt="0"/>
      <dgm:spPr/>
    </dgm:pt>
    <dgm:pt modelId="{C07E145F-C467-461B-8DA4-DCFAECB7F566}" type="pres">
      <dgm:prSet presAssocID="{E624CF0B-8AB4-4FB1-B1EA-57ACBEA9C301}" presName="node" presStyleLbl="node1" presStyleIdx="2" presStyleCnt="3" custScaleX="37168" custScaleY="43940" custLinFactNeighborX="15413" custLinFactNeighborY="-308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0B71D21-624E-4248-8DB2-35BAEB69B39A}" type="presOf" srcId="{5A1AC20C-BAA9-4B14-BC8E-5E7181F54F08}" destId="{F300385B-61B1-4B1D-A25E-576A7239DADA}" srcOrd="0" destOrd="0" presId="urn:microsoft.com/office/officeart/2005/8/layout/default#7"/>
    <dgm:cxn modelId="{3079440E-4B4A-482E-BD4D-09495B90D8A1}" srcId="{5B144B08-8A96-4A00-AF23-3C7BCAAB8BE0}" destId="{C1EEFE1F-90D7-472C-ADBE-31C60393F38C}" srcOrd="1" destOrd="0" parTransId="{221338F7-81AF-4365-A41A-1FE72BE0EE44}" sibTransId="{A3AB6B07-1151-491C-807B-F9D784A0AAEB}"/>
    <dgm:cxn modelId="{F70DAB9B-616A-4CFD-8B80-7E70324293DA}" srcId="{5B144B08-8A96-4A00-AF23-3C7BCAAB8BE0}" destId="{E624CF0B-8AB4-4FB1-B1EA-57ACBEA9C301}" srcOrd="2" destOrd="0" parTransId="{76DC2FC9-710E-43E2-AD22-51D611AB9C02}" sibTransId="{183C6002-EAD6-4ACA-91B1-0C5EB6BB1704}"/>
    <dgm:cxn modelId="{4F3FFE70-4278-4ED2-9B33-726B43E66820}" srcId="{5B144B08-8A96-4A00-AF23-3C7BCAAB8BE0}" destId="{5A1AC20C-BAA9-4B14-BC8E-5E7181F54F08}" srcOrd="0" destOrd="0" parTransId="{09CEC536-7BDE-47E0-B451-CB355917E523}" sibTransId="{49F09B1F-CAF6-4C61-A435-885BE79C9483}"/>
    <dgm:cxn modelId="{657B2755-D8E4-4C23-92A3-0F379F0C9290}" type="presOf" srcId="{5B144B08-8A96-4A00-AF23-3C7BCAAB8BE0}" destId="{301850BF-F090-463D-8281-C7B1AA8DA5C9}" srcOrd="0" destOrd="0" presId="urn:microsoft.com/office/officeart/2005/8/layout/default#7"/>
    <dgm:cxn modelId="{127449EB-1F9E-4875-A7B3-E176240A39B9}" type="presOf" srcId="{E624CF0B-8AB4-4FB1-B1EA-57ACBEA9C301}" destId="{C07E145F-C467-461B-8DA4-DCFAECB7F566}" srcOrd="0" destOrd="0" presId="urn:microsoft.com/office/officeart/2005/8/layout/default#7"/>
    <dgm:cxn modelId="{DB9ACC9A-0E93-48DA-8419-AFD054361A72}" type="presOf" srcId="{C1EEFE1F-90D7-472C-ADBE-31C60393F38C}" destId="{EF771FE0-CA90-4B10-B9E9-B19499545C30}" srcOrd="0" destOrd="0" presId="urn:microsoft.com/office/officeart/2005/8/layout/default#7"/>
    <dgm:cxn modelId="{A66FE1E9-EE39-46F3-8E18-2B0DCF1319B8}" type="presParOf" srcId="{301850BF-F090-463D-8281-C7B1AA8DA5C9}" destId="{F300385B-61B1-4B1D-A25E-576A7239DADA}" srcOrd="0" destOrd="0" presId="urn:microsoft.com/office/officeart/2005/8/layout/default#7"/>
    <dgm:cxn modelId="{C688C6AE-7204-4F0E-A305-7EA39318762C}" type="presParOf" srcId="{301850BF-F090-463D-8281-C7B1AA8DA5C9}" destId="{DD90625A-E24D-4DAB-9B17-1339B3314A9E}" srcOrd="1" destOrd="0" presId="urn:microsoft.com/office/officeart/2005/8/layout/default#7"/>
    <dgm:cxn modelId="{C2DA90EB-2736-4EB5-802C-AEF1240D63CF}" type="presParOf" srcId="{301850BF-F090-463D-8281-C7B1AA8DA5C9}" destId="{EF771FE0-CA90-4B10-B9E9-B19499545C30}" srcOrd="2" destOrd="0" presId="urn:microsoft.com/office/officeart/2005/8/layout/default#7"/>
    <dgm:cxn modelId="{A5498164-F63D-43E7-80D4-F85C02B0AB9B}" type="presParOf" srcId="{301850BF-F090-463D-8281-C7B1AA8DA5C9}" destId="{64CF4BA5-7708-424D-ACF5-D599689D73CF}" srcOrd="3" destOrd="0" presId="urn:microsoft.com/office/officeart/2005/8/layout/default#7"/>
    <dgm:cxn modelId="{A8CC7215-138E-4803-B1DC-F86B1E8039E4}" type="presParOf" srcId="{301850BF-F090-463D-8281-C7B1AA8DA5C9}" destId="{C07E145F-C467-461B-8DA4-DCFAECB7F566}" srcOrd="4" destOrd="0" presId="urn:microsoft.com/office/officeart/2005/8/layout/default#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00385B-61B1-4B1D-A25E-576A7239DADA}">
      <dsp:nvSpPr>
        <dsp:cNvPr id="0" name=""/>
        <dsp:cNvSpPr/>
      </dsp:nvSpPr>
      <dsp:spPr>
        <a:xfrm>
          <a:off x="228619" y="0"/>
          <a:ext cx="2582171" cy="1831585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Unused Space</a:t>
          </a:r>
          <a:endParaRPr lang="en-US" sz="4000" kern="1200" dirty="0"/>
        </a:p>
      </dsp:txBody>
      <dsp:txXfrm>
        <a:off x="228619" y="0"/>
        <a:ext cx="2582171" cy="1831585"/>
      </dsp:txXfrm>
    </dsp:sp>
    <dsp:sp modelId="{EF771FE0-CA90-4B10-B9E9-B19499545C30}">
      <dsp:nvSpPr>
        <dsp:cNvPr id="0" name=""/>
        <dsp:cNvSpPr/>
      </dsp:nvSpPr>
      <dsp:spPr>
        <a:xfrm>
          <a:off x="3352818" y="0"/>
          <a:ext cx="2582171" cy="18315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Locality Waste</a:t>
          </a:r>
          <a:endParaRPr lang="en-US" sz="4000" kern="1200" dirty="0"/>
        </a:p>
      </dsp:txBody>
      <dsp:txXfrm>
        <a:off x="3352818" y="0"/>
        <a:ext cx="2582171" cy="1831585"/>
      </dsp:txXfrm>
    </dsp:sp>
    <dsp:sp modelId="{C07E145F-C467-461B-8DA4-DCFAECB7F566}">
      <dsp:nvSpPr>
        <dsp:cNvPr id="0" name=""/>
        <dsp:cNvSpPr/>
      </dsp:nvSpPr>
      <dsp:spPr>
        <a:xfrm>
          <a:off x="6561828" y="0"/>
          <a:ext cx="2582171" cy="18315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Encoding Waste</a:t>
          </a:r>
          <a:endParaRPr lang="en-US" sz="4000" kern="1200" dirty="0"/>
        </a:p>
      </dsp:txBody>
      <dsp:txXfrm>
        <a:off x="6561828" y="0"/>
        <a:ext cx="2582171" cy="18315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00385B-61B1-4B1D-A25E-576A7239DADA}">
      <dsp:nvSpPr>
        <dsp:cNvPr id="0" name=""/>
        <dsp:cNvSpPr/>
      </dsp:nvSpPr>
      <dsp:spPr>
        <a:xfrm>
          <a:off x="228619" y="0"/>
          <a:ext cx="2582171" cy="18315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Unused Space</a:t>
          </a:r>
          <a:endParaRPr lang="en-US" sz="4000" kern="1200" dirty="0"/>
        </a:p>
      </dsp:txBody>
      <dsp:txXfrm>
        <a:off x="228619" y="0"/>
        <a:ext cx="2582171" cy="1831585"/>
      </dsp:txXfrm>
    </dsp:sp>
    <dsp:sp modelId="{EF771FE0-CA90-4B10-B9E9-B19499545C30}">
      <dsp:nvSpPr>
        <dsp:cNvPr id="0" name=""/>
        <dsp:cNvSpPr/>
      </dsp:nvSpPr>
      <dsp:spPr>
        <a:xfrm>
          <a:off x="3352818" y="0"/>
          <a:ext cx="2582171" cy="1831585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Locality Waste</a:t>
          </a:r>
          <a:endParaRPr lang="en-US" sz="4000" kern="1200" dirty="0"/>
        </a:p>
      </dsp:txBody>
      <dsp:txXfrm>
        <a:off x="3352818" y="0"/>
        <a:ext cx="2582171" cy="1831585"/>
      </dsp:txXfrm>
    </dsp:sp>
    <dsp:sp modelId="{C07E145F-C467-461B-8DA4-DCFAECB7F566}">
      <dsp:nvSpPr>
        <dsp:cNvPr id="0" name=""/>
        <dsp:cNvSpPr/>
      </dsp:nvSpPr>
      <dsp:spPr>
        <a:xfrm>
          <a:off x="6561828" y="0"/>
          <a:ext cx="2582171" cy="18315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Encoding Waste</a:t>
          </a:r>
          <a:endParaRPr lang="en-US" sz="4000" kern="1200" dirty="0"/>
        </a:p>
      </dsp:txBody>
      <dsp:txXfrm>
        <a:off x="6561828" y="0"/>
        <a:ext cx="2582171" cy="18315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00385B-61B1-4B1D-A25E-576A7239DADA}">
      <dsp:nvSpPr>
        <dsp:cNvPr id="0" name=""/>
        <dsp:cNvSpPr/>
      </dsp:nvSpPr>
      <dsp:spPr>
        <a:xfrm>
          <a:off x="228619" y="0"/>
          <a:ext cx="2582171" cy="18315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Unused Space</a:t>
          </a:r>
          <a:endParaRPr lang="en-US" sz="4000" kern="1200" dirty="0"/>
        </a:p>
      </dsp:txBody>
      <dsp:txXfrm>
        <a:off x="228619" y="0"/>
        <a:ext cx="2582171" cy="1831585"/>
      </dsp:txXfrm>
    </dsp:sp>
    <dsp:sp modelId="{EF771FE0-CA90-4B10-B9E9-B19499545C30}">
      <dsp:nvSpPr>
        <dsp:cNvPr id="0" name=""/>
        <dsp:cNvSpPr/>
      </dsp:nvSpPr>
      <dsp:spPr>
        <a:xfrm>
          <a:off x="3352818" y="0"/>
          <a:ext cx="2582171" cy="18315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Locality Waste</a:t>
          </a:r>
          <a:endParaRPr lang="en-US" sz="4000" kern="1200" dirty="0"/>
        </a:p>
      </dsp:txBody>
      <dsp:txXfrm>
        <a:off x="3352818" y="0"/>
        <a:ext cx="2582171" cy="1831585"/>
      </dsp:txXfrm>
    </dsp:sp>
    <dsp:sp modelId="{C07E145F-C467-461B-8DA4-DCFAECB7F566}">
      <dsp:nvSpPr>
        <dsp:cNvPr id="0" name=""/>
        <dsp:cNvSpPr/>
      </dsp:nvSpPr>
      <dsp:spPr>
        <a:xfrm>
          <a:off x="6561828" y="0"/>
          <a:ext cx="2582171" cy="1831585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Encoding Waste</a:t>
          </a:r>
          <a:endParaRPr lang="en-US" sz="4000" kern="1200" dirty="0"/>
        </a:p>
      </dsp:txBody>
      <dsp:txXfrm>
        <a:off x="6561828" y="0"/>
        <a:ext cx="2582171" cy="18315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00385B-61B1-4B1D-A25E-576A7239DADA}">
      <dsp:nvSpPr>
        <dsp:cNvPr id="0" name=""/>
        <dsp:cNvSpPr/>
      </dsp:nvSpPr>
      <dsp:spPr>
        <a:xfrm>
          <a:off x="228619" y="0"/>
          <a:ext cx="2582171" cy="1831585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Unused Space</a:t>
          </a:r>
          <a:endParaRPr lang="en-US" sz="4000" kern="1200" dirty="0"/>
        </a:p>
      </dsp:txBody>
      <dsp:txXfrm>
        <a:off x="228619" y="0"/>
        <a:ext cx="2582171" cy="1831585"/>
      </dsp:txXfrm>
    </dsp:sp>
    <dsp:sp modelId="{EF771FE0-CA90-4B10-B9E9-B19499545C30}">
      <dsp:nvSpPr>
        <dsp:cNvPr id="0" name=""/>
        <dsp:cNvSpPr/>
      </dsp:nvSpPr>
      <dsp:spPr>
        <a:xfrm>
          <a:off x="3352818" y="0"/>
          <a:ext cx="2582171" cy="1831585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Locality Waste</a:t>
          </a:r>
          <a:endParaRPr lang="en-US" sz="4000" kern="1200" dirty="0"/>
        </a:p>
      </dsp:txBody>
      <dsp:txXfrm>
        <a:off x="3352818" y="0"/>
        <a:ext cx="2582171" cy="1831585"/>
      </dsp:txXfrm>
    </dsp:sp>
    <dsp:sp modelId="{C07E145F-C467-461B-8DA4-DCFAECB7F566}">
      <dsp:nvSpPr>
        <dsp:cNvPr id="0" name=""/>
        <dsp:cNvSpPr/>
      </dsp:nvSpPr>
      <dsp:spPr>
        <a:xfrm>
          <a:off x="6561828" y="0"/>
          <a:ext cx="2582171" cy="1831585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Encoding Waste</a:t>
          </a:r>
          <a:endParaRPr lang="en-US" sz="4000" kern="1200" dirty="0"/>
        </a:p>
      </dsp:txBody>
      <dsp:txXfrm>
        <a:off x="6561828" y="0"/>
        <a:ext cx="2582171" cy="18315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00385B-61B1-4B1D-A25E-576A7239DADA}">
      <dsp:nvSpPr>
        <dsp:cNvPr id="0" name=""/>
        <dsp:cNvSpPr/>
      </dsp:nvSpPr>
      <dsp:spPr>
        <a:xfrm>
          <a:off x="228619" y="0"/>
          <a:ext cx="2582171" cy="1831585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Unused Space</a:t>
          </a:r>
          <a:endParaRPr lang="en-US" sz="4000" kern="1200" dirty="0"/>
        </a:p>
      </dsp:txBody>
      <dsp:txXfrm>
        <a:off x="228619" y="0"/>
        <a:ext cx="2582171" cy="1831585"/>
      </dsp:txXfrm>
    </dsp:sp>
    <dsp:sp modelId="{EF771FE0-CA90-4B10-B9E9-B19499545C30}">
      <dsp:nvSpPr>
        <dsp:cNvPr id="0" name=""/>
        <dsp:cNvSpPr/>
      </dsp:nvSpPr>
      <dsp:spPr>
        <a:xfrm>
          <a:off x="3352818" y="0"/>
          <a:ext cx="2582171" cy="1831585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Locality Waste</a:t>
          </a:r>
          <a:endParaRPr lang="en-US" sz="4000" kern="1200" dirty="0"/>
        </a:p>
      </dsp:txBody>
      <dsp:txXfrm>
        <a:off x="3352818" y="0"/>
        <a:ext cx="2582171" cy="1831585"/>
      </dsp:txXfrm>
    </dsp:sp>
    <dsp:sp modelId="{C07E145F-C467-461B-8DA4-DCFAECB7F566}">
      <dsp:nvSpPr>
        <dsp:cNvPr id="0" name=""/>
        <dsp:cNvSpPr/>
      </dsp:nvSpPr>
      <dsp:spPr>
        <a:xfrm>
          <a:off x="6561828" y="0"/>
          <a:ext cx="2582171" cy="1831585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Encoding Waste</a:t>
          </a:r>
          <a:endParaRPr lang="en-US" sz="4000" kern="1200" dirty="0"/>
        </a:p>
      </dsp:txBody>
      <dsp:txXfrm>
        <a:off x="6561828" y="0"/>
        <a:ext cx="2582171" cy="183158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00385B-61B1-4B1D-A25E-576A7239DADA}">
      <dsp:nvSpPr>
        <dsp:cNvPr id="0" name=""/>
        <dsp:cNvSpPr/>
      </dsp:nvSpPr>
      <dsp:spPr>
        <a:xfrm>
          <a:off x="228619" y="0"/>
          <a:ext cx="2582171" cy="1831585"/>
        </a:xfrm>
        <a:prstGeom prst="rect">
          <a:avLst/>
        </a:prstGeom>
        <a:solidFill>
          <a:srgbClr val="C0504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Unused Space</a:t>
          </a:r>
          <a:endParaRPr lang="en-US" sz="4000" kern="1200" dirty="0"/>
        </a:p>
      </dsp:txBody>
      <dsp:txXfrm>
        <a:off x="228619" y="0"/>
        <a:ext cx="2582171" cy="1831585"/>
      </dsp:txXfrm>
    </dsp:sp>
    <dsp:sp modelId="{EF771FE0-CA90-4B10-B9E9-B19499545C30}">
      <dsp:nvSpPr>
        <dsp:cNvPr id="0" name=""/>
        <dsp:cNvSpPr/>
      </dsp:nvSpPr>
      <dsp:spPr>
        <a:xfrm>
          <a:off x="3352818" y="0"/>
          <a:ext cx="2582171" cy="1831585"/>
        </a:xfrm>
        <a:prstGeom prst="rect">
          <a:avLst/>
        </a:prstGeom>
        <a:solidFill>
          <a:srgbClr val="C0504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Locality Waste</a:t>
          </a:r>
          <a:endParaRPr lang="en-US" sz="4000" kern="1200" dirty="0"/>
        </a:p>
      </dsp:txBody>
      <dsp:txXfrm>
        <a:off x="3352818" y="0"/>
        <a:ext cx="2582171" cy="1831585"/>
      </dsp:txXfrm>
    </dsp:sp>
    <dsp:sp modelId="{C07E145F-C467-461B-8DA4-DCFAECB7F566}">
      <dsp:nvSpPr>
        <dsp:cNvPr id="0" name=""/>
        <dsp:cNvSpPr/>
      </dsp:nvSpPr>
      <dsp:spPr>
        <a:xfrm>
          <a:off x="6561828" y="0"/>
          <a:ext cx="2582171" cy="1831585"/>
        </a:xfrm>
        <a:prstGeom prst="rect">
          <a:avLst/>
        </a:prstGeom>
        <a:solidFill>
          <a:srgbClr val="C0504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Encoding Waste</a:t>
          </a:r>
          <a:endParaRPr lang="en-US" sz="4000" kern="1200" dirty="0"/>
        </a:p>
      </dsp:txBody>
      <dsp:txXfrm>
        <a:off x="6561828" y="0"/>
        <a:ext cx="2582171" cy="18315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2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#3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#4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#5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#6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#7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B242E-9F3F-4A49-BA44-587C4CC624B1}" type="datetimeFigureOut">
              <a:rPr lang="en-US" smtClean="0"/>
              <a:pPr/>
              <a:t>1/11/11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FBFA6-0F46-4FE9-A0D2-E1EE28275B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85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 government funded project called..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FBFA6-0F46-4FE9-A0D2-E1EE28275B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042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Explain granularity.  The other 2 are ok</a:t>
            </a:r>
          </a:p>
          <a:p>
            <a:endParaRPr lang="en-US" dirty="0" smtClean="0"/>
          </a:p>
          <a:p>
            <a:r>
              <a:rPr lang="en-US" dirty="0" smtClean="0"/>
              <a:t>As we will mention later on, because the data is semantically richer than the application’s needs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FBFA6-0F46-4FE9-A0D2-E1EE28275BF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FBFA6-0F46-4FE9-A0D2-E1EE28275BF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Which</a:t>
            </a:r>
            <a:r>
              <a:rPr lang="en-US" baseline="0" dirty="0" smtClean="0"/>
              <a:t> are an unfortunate fact of life, so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FBFA6-0F46-4FE9-A0D2-E1EE28275BF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So in this talk I will be focusing on each of these three nefarious groups</a:t>
            </a:r>
          </a:p>
          <a:p>
            <a:r>
              <a:rPr lang="en-US" baseline="0" dirty="0" smtClean="0"/>
              <a:t>And ask the question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FBFA6-0F46-4FE9-A0D2-E1EE28275BF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I’m standing on incredibly tall shoulders.</a:t>
            </a:r>
            <a:r>
              <a:rPr lang="en-US" baseline="0" dirty="0" smtClean="0"/>
              <a:t>  </a:t>
            </a:r>
          </a:p>
          <a:p>
            <a:r>
              <a:rPr lang="en-US" baseline="0" dirty="0" err="1" smtClean="0"/>
              <a:t>Vertial</a:t>
            </a:r>
            <a:r>
              <a:rPr lang="en-US" baseline="0" dirty="0" smtClean="0"/>
              <a:t> partitioning, database cracking, clustering, </a:t>
            </a:r>
            <a:r>
              <a:rPr lang="en-US" baseline="0" dirty="0" err="1" smtClean="0"/>
              <a:t>selftuning</a:t>
            </a:r>
            <a:r>
              <a:rPr lang="en-US" baseline="0" dirty="0" smtClean="0"/>
              <a:t> databases are all awesome pieces of work.</a:t>
            </a:r>
          </a:p>
          <a:p>
            <a:r>
              <a:rPr lang="en-US" baseline="0" dirty="0" smtClean="0"/>
              <a:t>Many of esteemed researchers here have worked on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Our</a:t>
            </a:r>
            <a:r>
              <a:rPr lang="en-US" baseline="0" dirty="0" smtClean="0"/>
              <a:t> main contribution is 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Think about system optimization as a waste minimization problem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Convince you that there a huge amount of cool work done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FBFA6-0F46-4FE9-A0D2-E1EE28275BF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Outrageous </a:t>
            </a:r>
          </a:p>
          <a:p>
            <a:endParaRPr lang="en-US" dirty="0" smtClean="0"/>
          </a:p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FBFA6-0F46-4FE9-A0D2-E1EE28275BF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I’ll</a:t>
            </a:r>
            <a:r>
              <a:rPr lang="en-US" baseline="0" dirty="0" smtClean="0"/>
              <a:t> first </a:t>
            </a:r>
            <a:r>
              <a:rPr lang="en-US" baseline="0" dirty="0" err="1" smtClean="0"/>
              <a:t>discussi</a:t>
            </a:r>
            <a:r>
              <a:rPr lang="en-US" baseline="0" dirty="0" smtClean="0"/>
              <a:t> Unused space which is…. Using the example of B-Tree indexes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FBFA6-0F46-4FE9-A0D2-E1EE28275BF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Which is</a:t>
            </a:r>
            <a:r>
              <a:rPr lang="en-US" baseline="0" dirty="0" smtClean="0"/>
              <a:t> free space in  b trees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FBFA6-0F46-4FE9-A0D2-E1EE28275BF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Explain why b-indexes on</a:t>
            </a:r>
            <a:r>
              <a:rPr lang="en-US" baseline="0" dirty="0" smtClean="0"/>
              <a:t> each of the 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FBFA6-0F46-4FE9-A0D2-E1EE28275BF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1" baseline="0" dirty="0" smtClean="0"/>
          </a:p>
          <a:p>
            <a:r>
              <a:rPr lang="en-US" b="1" baseline="0" dirty="0" smtClean="0"/>
              <a:t>In an insert workload, due to page splitting, Yao has theoretical results (bolstered by real world instances) that show page utilization converges to 68%, or 32% of unused space</a:t>
            </a:r>
          </a:p>
          <a:p>
            <a:r>
              <a:rPr lang="en-US" b="1" baseline="0" dirty="0" smtClean="0"/>
              <a:t>We found in the cartel database, which stores sensor information of </a:t>
            </a:r>
            <a:r>
              <a:rPr lang="en-US" b="1" baseline="0" dirty="0" err="1" smtClean="0"/>
              <a:t>boston</a:t>
            </a:r>
            <a:r>
              <a:rPr lang="en-US" b="1" baseline="0" dirty="0" smtClean="0"/>
              <a:t> taxis, that its as high as 55%</a:t>
            </a:r>
          </a:p>
          <a:p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FBFA6-0F46-4FE9-A0D2-E1EE28275BF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well aware of hierarchy and that access</a:t>
            </a:r>
            <a:r>
              <a:rPr lang="en-US" baseline="0" dirty="0" smtClean="0"/>
              <a:t> times lower levels take orders of mag more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FBFA6-0F46-4FE9-A0D2-E1EE28275BF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Second, these indexes are large, often nearly the size of the data itself</a:t>
            </a:r>
          </a:p>
          <a:p>
            <a:r>
              <a:rPr lang="en-US" dirty="0" smtClean="0"/>
              <a:t>Wikipedia’s revision table contains metadata about each article revision.  It contains 33 GB of data and nearly the</a:t>
            </a:r>
            <a:r>
              <a:rPr lang="en-US" baseline="0" dirty="0" smtClean="0"/>
              <a:t> same amount for indexes. </a:t>
            </a:r>
          </a:p>
          <a:p>
            <a:r>
              <a:rPr lang="en-US" baseline="0" dirty="0" smtClean="0"/>
              <a:t>If we used </a:t>
            </a:r>
            <a:r>
              <a:rPr lang="en-US" baseline="0" dirty="0" err="1" smtClean="0"/>
              <a:t>yao’s</a:t>
            </a:r>
            <a:r>
              <a:rPr lang="en-US" baseline="0" dirty="0" smtClean="0"/>
              <a:t> results, there would be 8.5 GB of unused space in the indexes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Similar situation for Cartel’s </a:t>
            </a:r>
            <a:r>
              <a:rPr lang="en-US" baseline="0" dirty="0" err="1" smtClean="0"/>
              <a:t>centroidlocations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gps</a:t>
            </a:r>
            <a:r>
              <a:rPr lang="en-US" baseline="0" dirty="0" smtClean="0"/>
              <a:t> table</a:t>
            </a:r>
          </a:p>
          <a:p>
            <a:endParaRPr lang="en-US" b="1" dirty="0" smtClean="0"/>
          </a:p>
          <a:p>
            <a:r>
              <a:rPr lang="en-US" b="1" dirty="0" smtClean="0"/>
              <a:t>This may be frightening, but </a:t>
            </a:r>
            <a:r>
              <a:rPr lang="en-US" b="1" baseline="0" dirty="0" smtClean="0"/>
              <a:t>As researchers </a:t>
            </a:r>
            <a:r>
              <a:rPr lang="en-US" b="1" dirty="0" smtClean="0"/>
              <a:t>This empty space is really a huge opportunity!</a:t>
            </a:r>
          </a:p>
          <a:p>
            <a:r>
              <a:rPr lang="en-US" dirty="0" smtClean="0"/>
              <a:t>Motivate our solution </a:t>
            </a:r>
            <a:r>
              <a:rPr lang="en-US" baseline="0" dirty="0" smtClean="0"/>
              <a:t>by walking through the life of a common </a:t>
            </a:r>
            <a:r>
              <a:rPr lang="en-US" baseline="0" dirty="0" err="1" smtClean="0"/>
              <a:t>wikipedia</a:t>
            </a:r>
            <a:r>
              <a:rPr lang="en-US" baseline="0" dirty="0" smtClean="0"/>
              <a:t> query</a:t>
            </a:r>
            <a:endParaRPr lang="en-US" b="1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Wikipedia’s revision table,</a:t>
            </a:r>
            <a:r>
              <a:rPr lang="en-US" baseline="0" dirty="0" smtClean="0"/>
              <a:t> which contains metadata for every article revision (not including the text)</a:t>
            </a:r>
          </a:p>
          <a:p>
            <a:r>
              <a:rPr lang="en-US" baseline="0" dirty="0" smtClean="0"/>
              <a:t>11M articles		1.1G data	.9G index</a:t>
            </a:r>
          </a:p>
          <a:p>
            <a:r>
              <a:rPr lang="en-US" baseline="0" dirty="0" smtClean="0"/>
              <a:t>198M revisions	33G	27G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Centroidlocations</a:t>
            </a:r>
            <a:r>
              <a:rPr lang="en-US" baseline="0" dirty="0" smtClean="0"/>
              <a:t> table is a table that stores </a:t>
            </a:r>
            <a:r>
              <a:rPr lang="en-US" baseline="0" dirty="0" err="1" smtClean="0"/>
              <a:t>gps</a:t>
            </a:r>
            <a:r>
              <a:rPr lang="en-US" baseline="0" dirty="0" smtClean="0"/>
              <a:t> locations of tens of taxis around </a:t>
            </a:r>
            <a:r>
              <a:rPr lang="en-US" baseline="0" dirty="0" err="1" smtClean="0"/>
              <a:t>boston</a:t>
            </a:r>
            <a:r>
              <a:rPr lang="en-US" baseline="0" dirty="0" smtClean="0"/>
              <a:t>.  1 point per taxi per second</a:t>
            </a:r>
          </a:p>
          <a:p>
            <a:r>
              <a:rPr lang="en-US" baseline="0" dirty="0" smtClean="0"/>
              <a:t>180M </a:t>
            </a:r>
            <a:r>
              <a:rPr lang="en-US" baseline="0" dirty="0" err="1" smtClean="0"/>
              <a:t>tuples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FBFA6-0F46-4FE9-A0D2-E1EE28275BF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That</a:t>
            </a:r>
            <a:r>
              <a:rPr lang="en-US" baseline="0" dirty="0" smtClean="0"/>
              <a:t> looks up the page id given the article’s title</a:t>
            </a:r>
            <a:endParaRPr lang="en-US" dirty="0" smtClean="0"/>
          </a:p>
          <a:p>
            <a:endParaRPr lang="en-US" baseline="0" dirty="0" smtClean="0"/>
          </a:p>
          <a:p>
            <a:r>
              <a:rPr lang="en-US" baseline="0" dirty="0" smtClean="0"/>
              <a:t>, fetched data page then tuple, then returned to the operator that requested the lookup.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White space in the leaf pages is the 32% of unused space </a:t>
            </a:r>
          </a:p>
          <a:p>
            <a:r>
              <a:rPr lang="en-US" baseline="0" dirty="0" smtClean="0"/>
              <a:t>It is allocated for future inserts, </a:t>
            </a:r>
          </a:p>
          <a:p>
            <a:r>
              <a:rPr lang="en-US" baseline="0" dirty="0" smtClean="0"/>
              <a:t>so until inserts happen, why not use it for data?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FBFA6-0F46-4FE9-A0D2-E1EE28275BF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that before returning the result, cache the accessed fields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FBFA6-0F46-4FE9-A0D2-E1EE28275BF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</a:t>
            </a:r>
            <a:r>
              <a:rPr lang="en-US" baseline="0" dirty="0" smtClean="0"/>
              <a:t> that when the next Donkey query comes, we can answer it from the index directly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FBFA6-0F46-4FE9-A0D2-E1EE28275BFC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Both improves locality for queries that use the cache</a:t>
            </a:r>
            <a:r>
              <a:rPr lang="en-US" baseline="0" dirty="0" smtClean="0"/>
              <a:t> and …</a:t>
            </a:r>
            <a:endParaRPr lang="en-US" dirty="0" smtClean="0"/>
          </a:p>
          <a:p>
            <a:r>
              <a:rPr lang="en-US" dirty="0" smtClean="0"/>
              <a:t>Minimal overhead using</a:t>
            </a:r>
            <a:r>
              <a:rPr lang="en-US" baseline="0" dirty="0" smtClean="0"/>
              <a:t> best effort operations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explain the cache’s design, lets take a look at a common way index pages are structured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FBFA6-0F46-4FE9-A0D2-E1EE28275BFC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Index keys and </a:t>
            </a:r>
            <a:r>
              <a:rPr lang="en-US" dirty="0" err="1" smtClean="0"/>
              <a:t>dir</a:t>
            </a:r>
            <a:r>
              <a:rPr lang="en-US" dirty="0" smtClean="0"/>
              <a:t> entries (index</a:t>
            </a:r>
            <a:r>
              <a:rPr lang="en-US" baseline="0" dirty="0" smtClean="0"/>
              <a:t> in the page) start on opposite sides and grow inward</a:t>
            </a:r>
          </a:p>
          <a:p>
            <a:endParaRPr lang="en-US" dirty="0" smtClean="0"/>
          </a:p>
          <a:p>
            <a:r>
              <a:rPr lang="en-US" dirty="0" smtClean="0"/>
              <a:t>A very common way of</a:t>
            </a:r>
            <a:r>
              <a:rPr lang="en-US" baseline="0" dirty="0" smtClean="0"/>
              <a:t> implementing index pages MYSQL POSTGRES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FBFA6-0F46-4FE9-A0D2-E1EE28275BFC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Split</a:t>
            </a:r>
            <a:r>
              <a:rPr lang="en-US" baseline="0" dirty="0" smtClean="0"/>
              <a:t> the free space into fixed size cache slots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Observation that the slots near center least likely to be overwritten</a:t>
            </a:r>
            <a:endParaRPr lang="en-US" dirty="0" smtClean="0"/>
          </a:p>
          <a:p>
            <a:r>
              <a:rPr lang="en-US" dirty="0" smtClean="0"/>
              <a:t>Here is the NEED of placing the hottest in the </a:t>
            </a:r>
            <a:r>
              <a:rPr lang="en-US" baseline="0" dirty="0" smtClean="0"/>
              <a:t>center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FBFA6-0F46-4FE9-A0D2-E1EE28275BFC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</a:t>
            </a:r>
            <a:r>
              <a:rPr lang="en-US" baseline="0" dirty="0" smtClean="0"/>
              <a:t> is the mechanism for doing that.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addition,  to guarantee consistency, the paper describes efficient techniques to invalidate</a:t>
            </a:r>
            <a:r>
              <a:rPr lang="en-US" baseline="0" dirty="0" smtClean="0"/>
              <a:t> an index’s entire cache, as well as fine grained page level cache invalidation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FBFA6-0F46-4FE9-A0D2-E1EE28275BFC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Analyzed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wikipedia’s</a:t>
            </a:r>
            <a:r>
              <a:rPr lang="en-US" baseline="0" dirty="0" smtClean="0"/>
              <a:t> workload.  </a:t>
            </a:r>
            <a:r>
              <a:rPr lang="en-US" dirty="0" smtClean="0"/>
              <a:t>Found that 44% … use same </a:t>
            </a:r>
            <a:r>
              <a:rPr lang="en-US" dirty="0" err="1" smtClean="0"/>
              <a:t>name_title</a:t>
            </a:r>
            <a:r>
              <a:rPr lang="en-US" dirty="0" smtClean="0"/>
              <a:t> index and read 4 out of 11 fields.</a:t>
            </a:r>
          </a:p>
          <a:p>
            <a:r>
              <a:rPr lang="en-US" dirty="0" smtClean="0"/>
              <a:t>Even if each cache entry stores all 4 fields, the index could store entries for 70% of the tuples</a:t>
            </a:r>
          </a:p>
          <a:p>
            <a:endParaRPr lang="en-US" dirty="0" smtClean="0"/>
          </a:p>
          <a:p>
            <a:r>
              <a:rPr lang="en-US" dirty="0" smtClean="0"/>
              <a:t>Using the above</a:t>
            </a:r>
            <a:r>
              <a:rPr lang="en-US" baseline="0" dirty="0" smtClean="0"/>
              <a:t> storage capacity and the </a:t>
            </a:r>
            <a:r>
              <a:rPr lang="en-US" baseline="0" dirty="0" err="1" smtClean="0"/>
              <a:t>name_title</a:t>
            </a:r>
            <a:r>
              <a:rPr lang="en-US" baseline="0" dirty="0" smtClean="0"/>
              <a:t> queries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Inserts</a:t>
            </a:r>
            <a:r>
              <a:rPr lang="en-US" baseline="0" dirty="0" smtClean="0"/>
              <a:t> increase the number of index keys and reduce cache size.  We found that even shrinking the cache size by 50% over course of </a:t>
            </a:r>
            <a:r>
              <a:rPr lang="en-US" baseline="0" dirty="0" err="1" smtClean="0"/>
              <a:t>ep</a:t>
            </a:r>
            <a:r>
              <a:rPr lang="en-US" baseline="0" dirty="0" smtClean="0"/>
              <a:t> still nets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FBFA6-0F46-4FE9-A0D2-E1EE28275BFC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Microexperiment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 constructed two large blocks of memory to simulate </a:t>
            </a:r>
            <a:r>
              <a:rPr lang="en-US" baseline="0" dirty="0" err="1" smtClean="0"/>
              <a:t>bufferpool</a:t>
            </a:r>
            <a:r>
              <a:rPr lang="en-US" baseline="0" dirty="0" smtClean="0"/>
              <a:t> and index (cache), and simulated queries that access data through index with varying hit rates.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 </a:t>
            </a:r>
            <a:r>
              <a:rPr lang="en-US" baseline="0" dirty="0" smtClean="0"/>
              <a:t>that computes tuple lookup costs as the </a:t>
            </a:r>
            <a:r>
              <a:rPr lang="en-US" baseline="0" dirty="0" err="1" smtClean="0"/>
              <a:t>bufferpool</a:t>
            </a:r>
            <a:r>
              <a:rPr lang="en-US" baseline="0" dirty="0" smtClean="0"/>
              <a:t> and index cache hit rates vary.  Effectively, the cost/</a:t>
            </a:r>
            <a:r>
              <a:rPr lang="en-US" baseline="0" dirty="0" smtClean="0"/>
              <a:t>query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EXPLAIN EXPERIMENT</a:t>
            </a:r>
            <a:endParaRPr lang="en-US" baseline="0" dirty="0" smtClean="0"/>
          </a:p>
          <a:p>
            <a:endParaRPr lang="en-US" dirty="0" smtClean="0"/>
          </a:p>
          <a:p>
            <a:r>
              <a:rPr lang="en-US" dirty="0" smtClean="0"/>
              <a:t>Each line represents buffer pool hit rate, so green means</a:t>
            </a:r>
            <a:r>
              <a:rPr lang="en-US" baseline="0" dirty="0" smtClean="0"/>
              <a:t> 98% of data is in ram so 2% must go to disk.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FBFA6-0F46-4FE9-A0D2-E1EE28275BFC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to maximize system performance, the goal is to keep the data in each level as hot as possible, so accesses are restricted to higher faster levels</a:t>
            </a:r>
          </a:p>
          <a:p>
            <a:r>
              <a:rPr lang="en-US" baseline="0" dirty="0" smtClean="0"/>
              <a:t>If we look at it bit by bit (is every bit being used as hot as possible), then…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Fast levels are really small, and they get polluted when bits without data, or with </a:t>
            </a:r>
            <a:r>
              <a:rPr lang="en-US" baseline="0" dirty="0" err="1" smtClean="0"/>
              <a:t>unuseful</a:t>
            </a:r>
            <a:r>
              <a:rPr lang="en-US" baseline="0" dirty="0" smtClean="0"/>
              <a:t> data are read into them.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FBFA6-0F46-4FE9-A0D2-E1EE28275BF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Without index caching is HERE (0)</a:t>
            </a:r>
          </a:p>
          <a:p>
            <a:r>
              <a:rPr lang="en-US" dirty="0" smtClean="0"/>
              <a:t>With index caching, we move</a:t>
            </a:r>
            <a:r>
              <a:rPr lang="en-US" baseline="0" dirty="0" smtClean="0"/>
              <a:t> along the x axis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saw that the lookups in the </a:t>
            </a:r>
            <a:r>
              <a:rPr lang="en-US" baseline="0" dirty="0" err="1" smtClean="0"/>
              <a:t>name_title</a:t>
            </a:r>
            <a:r>
              <a:rPr lang="en-US" baseline="0" dirty="0" smtClean="0"/>
              <a:t> can have 98% hit rate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FBFA6-0F46-4FE9-A0D2-E1EE28275BFC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Which is 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FBFA6-0F46-4FE9-A0D2-E1EE28275BFC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</a:t>
            </a:r>
            <a:r>
              <a:rPr lang="en-US" dirty="0" err="1" smtClean="0"/>
              <a:t>wikipedia</a:t>
            </a:r>
            <a:r>
              <a:rPr lang="en-US" dirty="0" smtClean="0"/>
              <a:t> mixed</a:t>
            </a:r>
            <a:r>
              <a:rPr lang="en-US" baseline="0" dirty="0" smtClean="0"/>
              <a:t> workload, assuming insert 95% hit rate, </a:t>
            </a:r>
            <a:r>
              <a:rPr lang="en-US" dirty="0" smtClean="0"/>
              <a:t>The difference</a:t>
            </a:r>
            <a:r>
              <a:rPr lang="en-US" baseline="0" dirty="0" smtClean="0"/>
              <a:t> is over 100X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Now we zoom in on the blue line, which is when the data completely fits in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FBFA6-0F46-4FE9-A0D2-E1EE28275BFC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!!!!!!!</a:t>
            </a:r>
            <a:r>
              <a:rPr lang="en-US" b="1" baseline="0" dirty="0" smtClean="0"/>
              <a:t> Overhead is 0.3us</a:t>
            </a:r>
          </a:p>
          <a:p>
            <a:r>
              <a:rPr lang="en-US" b="1" baseline="0" dirty="0" smtClean="0"/>
              <a:t>Crossover point at 32%</a:t>
            </a:r>
          </a:p>
          <a:p>
            <a:r>
              <a:rPr lang="en-US" b="1" baseline="0" dirty="0" smtClean="0"/>
              <a:t>Outperforms by 2.7X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FBFA6-0F46-4FE9-A0D2-E1EE28275BFC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!!!!!!!</a:t>
            </a:r>
            <a:r>
              <a:rPr lang="en-US" b="1" baseline="0" dirty="0" smtClean="0"/>
              <a:t> Overhead is 0.3us</a:t>
            </a:r>
          </a:p>
          <a:p>
            <a:r>
              <a:rPr lang="en-US" b="1" baseline="0" dirty="0" smtClean="0"/>
              <a:t>Crossover point at 32%</a:t>
            </a:r>
          </a:p>
          <a:p>
            <a:r>
              <a:rPr lang="en-US" b="1" baseline="0" dirty="0" smtClean="0"/>
              <a:t>Outperforms by 2.7X</a:t>
            </a:r>
          </a:p>
          <a:p>
            <a:endParaRPr lang="en-US" b="1" baseline="0" dirty="0" smtClean="0"/>
          </a:p>
          <a:p>
            <a:r>
              <a:rPr lang="en-US" b="1" baseline="0" dirty="0" smtClean="0"/>
              <a:t>Can avoid additional memory lookup because data already in </a:t>
            </a:r>
            <a:r>
              <a:rPr lang="en-US" b="1" baseline="0" dirty="0" err="1" smtClean="0"/>
              <a:t>cpu</a:t>
            </a:r>
            <a:r>
              <a:rPr lang="en-US" b="1" baseline="0" dirty="0" smtClean="0"/>
              <a:t> cache</a:t>
            </a:r>
          </a:p>
          <a:p>
            <a:endParaRPr lang="en-US" b="1" baseline="0" dirty="0" smtClean="0"/>
          </a:p>
          <a:p>
            <a:r>
              <a:rPr lang="en-US" b="1" baseline="0" dirty="0" smtClean="0"/>
              <a:t>Next, thing start to get a little wacky when I discuss locality waste…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FBFA6-0F46-4FE9-A0D2-E1EE28275BFC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FBFA6-0F46-4FE9-A0D2-E1EE28275BFC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reason</a:t>
            </a:r>
            <a:r>
              <a:rPr lang="en-US" baseline="0" dirty="0" smtClean="0"/>
              <a:t> is because data is moved at the .page granularity </a:t>
            </a:r>
          </a:p>
          <a:p>
            <a:r>
              <a:rPr lang="en-US" baseline="0" dirty="0" smtClean="0"/>
              <a:t>For example this query only reads one of the tuples on the data page, so rest of bits on page considered cold</a:t>
            </a:r>
          </a:p>
          <a:p>
            <a:r>
              <a:rPr lang="en-US" baseline="0" dirty="0" smtClean="0"/>
              <a:t>When this page is read, The cold data that comes along for the ride, effectively reduces the usable memory size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FBFA6-0F46-4FE9-A0D2-E1EE28275BFC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Unfortunately clustered by insertion, so many of the pages have utilization as low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FBFA6-0F46-4FE9-A0D2-E1EE28275BFC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general approach we believe is useful</a:t>
            </a:r>
            <a:r>
              <a:rPr lang="en-US" baseline="0" dirty="0" smtClean="0"/>
              <a:t> is Access frequency based clustering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We knew </a:t>
            </a:r>
            <a:r>
              <a:rPr lang="en-US" baseline="0" dirty="0" err="1" smtClean="0"/>
              <a:t>wikipedia’s</a:t>
            </a:r>
            <a:r>
              <a:rPr lang="en-US" baseline="0" dirty="0" smtClean="0"/>
              <a:t> revision table’s access </a:t>
            </a:r>
            <a:r>
              <a:rPr lang="en-US" baseline="0" dirty="0" err="1" smtClean="0"/>
              <a:t>freq</a:t>
            </a:r>
            <a:r>
              <a:rPr lang="en-US" baseline="0" dirty="0" smtClean="0"/>
              <a:t>, so we explicitly exploited it.</a:t>
            </a:r>
          </a:p>
          <a:p>
            <a:r>
              <a:rPr lang="en-US" baseline="0" dirty="0" smtClean="0"/>
              <a:t>Ran transactions that inserted copies of latest revisions …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FBFA6-0F46-4FE9-A0D2-E1EE28275BFC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FBFA6-0F46-4FE9-A0D2-E1EE28275BFC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Unfortunately, the hierarchy is </a:t>
            </a:r>
            <a:r>
              <a:rPr lang="en-US" dirty="0" err="1" smtClean="0"/>
              <a:t>luke</a:t>
            </a:r>
            <a:r>
              <a:rPr lang="en-US" dirty="0" smtClean="0"/>
              <a:t> warm and cold data is</a:t>
            </a:r>
            <a:r>
              <a:rPr lang="en-US" baseline="0" dirty="0" smtClean="0"/>
              <a:t> pervasive throughout the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FBFA6-0F46-4FE9-A0D2-E1EE28275BF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After these insertions Dense cluster of hot tuples at end of the </a:t>
            </a:r>
            <a:r>
              <a:rPr lang="en-US" dirty="0" err="1" smtClean="0"/>
              <a:t>tabel</a:t>
            </a:r>
            <a:endParaRPr lang="en-US" dirty="0" smtClean="0"/>
          </a:p>
          <a:p>
            <a:r>
              <a:rPr lang="en-US" baseline="0" dirty="0" smtClean="0"/>
              <a:t>An additional optimization 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FBFA6-0F46-4FE9-A0D2-E1EE28275BFC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Deletes and reclaiming old space.  Assume that disk is cheap and since that is cold data, it will never pollute higher memory levels.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FBFA6-0F46-4FE9-A0D2-E1EE28275BFC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 an experiment on Wikipedia’s</a:t>
            </a:r>
            <a:r>
              <a:rPr lang="en-US" baseline="0" dirty="0" smtClean="0"/>
              <a:t> full </a:t>
            </a:r>
            <a:r>
              <a:rPr lang="en-US" baseline="0" dirty="0" smtClean="0"/>
              <a:t>2008 </a:t>
            </a:r>
            <a:r>
              <a:rPr lang="en-US" baseline="0" dirty="0" smtClean="0"/>
              <a:t>revision </a:t>
            </a:r>
            <a:r>
              <a:rPr lang="en-US" baseline="0" dirty="0" smtClean="0"/>
              <a:t>table, using revision table queries derived from a sample of </a:t>
            </a:r>
            <a:r>
              <a:rPr lang="en-US" baseline="0" dirty="0" err="1" smtClean="0"/>
              <a:t>wikipedia’s</a:t>
            </a:r>
            <a:r>
              <a:rPr lang="en-US" baseline="0" dirty="0" smtClean="0"/>
              <a:t> request patterns. 800K queries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Clustering = 2x faster to run the trace queries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Partitioning lets us separately index the hot and cold partitions.  Since only the hot partition is accessed, it reduces the effective index size from full table’s 27 to </a:t>
            </a:r>
          </a:p>
          <a:p>
            <a:endParaRPr lang="en-US" dirty="0" smtClean="0"/>
          </a:p>
          <a:p>
            <a:r>
              <a:rPr lang="en-US" dirty="0" smtClean="0"/>
              <a:t>Now, here</a:t>
            </a:r>
            <a:r>
              <a:rPr lang="en-US" baseline="0" dirty="0" smtClean="0"/>
              <a:t> really is where the wacky of the wacky and outrageous ideas comes from…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FBFA6-0F46-4FE9-A0D2-E1EE28275BFC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particularly important because it lets us fit more data</a:t>
            </a:r>
            <a:r>
              <a:rPr lang="en-US" baseline="0" dirty="0" smtClean="0"/>
              <a:t> into the higher levels of memory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FBFA6-0F46-4FE9-A0D2-E1EE28275BFC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Taxis in </a:t>
            </a:r>
            <a:r>
              <a:rPr lang="en-US" baseline="0" dirty="0" err="1" smtClean="0"/>
              <a:t>boston</a:t>
            </a:r>
            <a:r>
              <a:rPr lang="en-US" baseline="0" dirty="0" smtClean="0"/>
              <a:t> ping every second. Store pings in </a:t>
            </a:r>
            <a:r>
              <a:rPr lang="en-US" baseline="0" dirty="0" err="1" smtClean="0"/>
              <a:t>taxi_pings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representative of fields found in Cartel and </a:t>
            </a:r>
            <a:r>
              <a:rPr lang="en-US" baseline="0" dirty="0" err="1" smtClean="0"/>
              <a:t>wikipedia</a:t>
            </a:r>
            <a:r>
              <a:rPr lang="en-US" baseline="0" dirty="0" smtClean="0"/>
              <a:t> database tables</a:t>
            </a:r>
          </a:p>
          <a:p>
            <a:r>
              <a:rPr lang="en-US" baseline="0" dirty="0" smtClean="0"/>
              <a:t>Mac field stores mac address in 17 byte string.  This causes a lot of redundancy since there are a small number of taxis.  Dictionary encoding would reduce the size to a 4 byte id field</a:t>
            </a:r>
          </a:p>
          <a:p>
            <a:r>
              <a:rPr lang="en-US" baseline="0" dirty="0" smtClean="0"/>
              <a:t>Year as 2 bytes</a:t>
            </a:r>
          </a:p>
          <a:p>
            <a:r>
              <a:rPr lang="en-US" baseline="0" dirty="0" smtClean="0"/>
              <a:t>Year could not store the data and calculate it from </a:t>
            </a:r>
            <a:r>
              <a:rPr lang="en-US" baseline="0" dirty="0" err="1" smtClean="0"/>
              <a:t>tstamp</a:t>
            </a:r>
            <a:r>
              <a:rPr lang="en-US" baseline="0" dirty="0" smtClean="0"/>
              <a:t> at query time</a:t>
            </a:r>
          </a:p>
          <a:p>
            <a:endParaRPr lang="en-US" dirty="0" smtClean="0"/>
          </a:p>
          <a:p>
            <a:r>
              <a:rPr lang="en-US" dirty="0" smtClean="0"/>
              <a:t>Found that one</a:t>
            </a:r>
            <a:r>
              <a:rPr lang="en-US" baseline="0" dirty="0" smtClean="0"/>
              <a:t> of the tables in Cartel can save up to 80% 11GB, the average was 30%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FBFA6-0F46-4FE9-A0D2-E1EE28275BFC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In existing systems, the developer will have to manually tune her schema </a:t>
            </a:r>
            <a:r>
              <a:rPr lang="en-US" baseline="0" dirty="0" smtClean="0"/>
              <a:t>parameters, evolving her schema over several iterations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we really need are good tools to deal with these bad schemas!</a:t>
            </a:r>
          </a:p>
          <a:p>
            <a:r>
              <a:rPr lang="en-US" baseline="0" dirty="0" smtClean="0"/>
              <a:t>In short term…</a:t>
            </a:r>
          </a:p>
          <a:p>
            <a:r>
              <a:rPr lang="en-US" baseline="0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FBFA6-0F46-4FE9-A0D2-E1EE28275BFC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FBFA6-0F46-4FE9-A0D2-E1EE28275BFC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 </a:t>
            </a:r>
            <a:r>
              <a:rPr lang="en-US" baseline="0" dirty="0" smtClean="0"/>
              <a:t>app designers </a:t>
            </a:r>
            <a:r>
              <a:rPr lang="en-US" baseline="0" dirty="0" smtClean="0"/>
              <a:t>shouldn’t have to manage their Schemas, it lets use schemas as hints</a:t>
            </a:r>
          </a:p>
          <a:p>
            <a:r>
              <a:rPr lang="en-US" baseline="0" dirty="0" smtClean="0"/>
              <a:t>	automatically detect the best storage allocation for </a:t>
            </a:r>
            <a:r>
              <a:rPr lang="en-US" baseline="0" dirty="0" smtClean="0"/>
              <a:t>fields -- compression</a:t>
            </a:r>
            <a:endParaRPr lang="en-US" baseline="0" dirty="0" smtClean="0"/>
          </a:p>
          <a:p>
            <a:r>
              <a:rPr lang="en-US" baseline="0" dirty="0" smtClean="0"/>
              <a:t>	Recognize redundant or computable field and replace them with query time functions</a:t>
            </a:r>
          </a:p>
          <a:p>
            <a:r>
              <a:rPr lang="en-US" baseline="0" dirty="0" smtClean="0"/>
              <a:t>	Exploit semantics of how fields are used.  For instance, ID fields only used… like c-store, substitute its storage with physical location</a:t>
            </a:r>
          </a:p>
          <a:p>
            <a:r>
              <a:rPr lang="en-US" baseline="0" dirty="0" smtClean="0"/>
              <a:t>Enable all of this, storage manager flexible enough to vary how fields are stored</a:t>
            </a:r>
          </a:p>
          <a:p>
            <a:r>
              <a:rPr lang="en-US" baseline="0" dirty="0" smtClean="0"/>
              <a:t>Stopping back…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FBFA6-0F46-4FE9-A0D2-E1EE28275BFC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Discussed</a:t>
            </a:r>
            <a:r>
              <a:rPr lang="en-US" baseline="0" dirty="0" smtClean="0"/>
              <a:t> research opportunities in the exciting field of waste management</a:t>
            </a:r>
          </a:p>
          <a:p>
            <a:endParaRPr lang="en-US" dirty="0" smtClean="0"/>
          </a:p>
          <a:p>
            <a:r>
              <a:rPr lang="en-US" dirty="0" smtClean="0"/>
              <a:t>In conclusion, there’s a HUGE amount of waste weighing down our speedy</a:t>
            </a:r>
            <a:r>
              <a:rPr lang="en-US" baseline="0" dirty="0" smtClean="0"/>
              <a:t> databases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FBFA6-0F46-4FE9-A0D2-E1EE28275BFC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What’s</a:t>
            </a:r>
            <a:r>
              <a:rPr lang="en-US" baseline="0" dirty="0" smtClean="0"/>
              <a:t> the message?</a:t>
            </a:r>
          </a:p>
          <a:p>
            <a:r>
              <a:rPr lang="en-US" dirty="0" smtClean="0"/>
              <a:t>I’ve talked about waste, and I’d love questions about your waste or if</a:t>
            </a:r>
            <a:r>
              <a:rPr lang="en-US" baseline="0" dirty="0" smtClean="0"/>
              <a:t> you thought this was a big waste of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FBFA6-0F46-4FE9-A0D2-E1EE28275BFC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92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What is causing these chills?  </a:t>
            </a:r>
            <a:r>
              <a:rPr lang="en-US" baseline="0" dirty="0" smtClean="0"/>
              <a:t>Before CIDR, we spent a solid week before the submission searching </a:t>
            </a:r>
            <a:r>
              <a:rPr lang="en-US" baseline="0" dirty="0" smtClean="0"/>
              <a:t>high and low, we </a:t>
            </a:r>
            <a:r>
              <a:rPr lang="en-US" baseline="0" dirty="0" smtClean="0"/>
              <a:t>believe this problem is due to copious amounts of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FBFA6-0F46-4FE9-A0D2-E1EE28275BF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Use</a:t>
            </a:r>
            <a:r>
              <a:rPr lang="en-US" b="1" baseline="0" dirty="0" smtClean="0"/>
              <a:t> as backup slide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In general, </a:t>
            </a:r>
            <a:r>
              <a:rPr lang="en-US" baseline="0" dirty="0" smtClean="0"/>
              <a:t>want to cache “stable” fields – fields that are not updated often (managing consistency has costs, though low)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the purposes of this talk, we assume that cache entries are fixed size, and</a:t>
            </a:r>
            <a:r>
              <a:rPr lang="en-US" baseline="0" dirty="0" smtClean="0"/>
              <a:t> the cache entries for a particular index contains the same set of fields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FBFA6-0F46-4FE9-A0D2-E1EE28275BFC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 is a possible approach to this problem</a:t>
            </a:r>
          </a:p>
          <a:p>
            <a:endParaRPr lang="en-US" dirty="0" smtClean="0"/>
          </a:p>
          <a:p>
            <a:r>
              <a:rPr lang="en-US" dirty="0" smtClean="0"/>
              <a:t>There are number of immediate</a:t>
            </a:r>
            <a:r>
              <a:rPr lang="en-US" baseline="0" dirty="0" smtClean="0"/>
              <a:t> approaches to reduce the utilization, or improve the performance of B-trees.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Can imagine setting the splitting policy, but &lt;look into this&gt;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FBFA6-0F46-4FE9-A0D2-E1EE28275BFC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Backup slide</a:t>
            </a:r>
          </a:p>
          <a:p>
            <a:endParaRPr lang="en-US" dirty="0" smtClean="0"/>
          </a:p>
          <a:p>
            <a:r>
              <a:rPr lang="en-US" dirty="0" smtClean="0"/>
              <a:t>Swap is the</a:t>
            </a:r>
            <a:r>
              <a:rPr lang="en-US" baseline="0" dirty="0" smtClean="0"/>
              <a:t> vanilla swapping based caching replacement algorithm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Shrink runs the same algorithm,</a:t>
            </a:r>
            <a:r>
              <a:rPr lang="en-US" baseline="0" dirty="0" smtClean="0"/>
              <a:t> but reduces the cache size linearly by 50% over the course of the experiment </a:t>
            </a:r>
          </a:p>
          <a:p>
            <a:r>
              <a:rPr lang="en-US" baseline="0" dirty="0" smtClean="0"/>
              <a:t>	simulate continuous inserts</a:t>
            </a:r>
          </a:p>
          <a:p>
            <a:r>
              <a:rPr lang="en-US" baseline="0" dirty="0" smtClean="0"/>
              <a:t>	5% drop in quality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FBFA6-0F46-4FE9-A0D2-E1EE28275BFC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Original experiment was 10% of 2 hours of </a:t>
            </a:r>
            <a:r>
              <a:rPr lang="en-US" dirty="0" err="1" smtClean="0"/>
              <a:t>wikipedia’s</a:t>
            </a:r>
            <a:r>
              <a:rPr lang="en-US" dirty="0" smtClean="0"/>
              <a:t> revision</a:t>
            </a:r>
            <a:r>
              <a:rPr lang="en-US" baseline="0" dirty="0" smtClean="0"/>
              <a:t> table workload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FBFA6-0F46-4FE9-A0D2-E1EE28275BFC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6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</a:t>
            </a:r>
            <a:r>
              <a:rPr lang="en-US" baseline="0" dirty="0" smtClean="0"/>
              <a:t> looked at these and realized that they </a:t>
            </a:r>
            <a:r>
              <a:rPr lang="en-US" dirty="0" smtClean="0"/>
              <a:t>are all types of</a:t>
            </a:r>
            <a:r>
              <a:rPr lang="en-US" baseline="0" dirty="0" smtClean="0"/>
              <a:t> 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FBFA6-0F46-4FE9-A0D2-E1EE28275BF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… are invading our memory hierarchy.  </a:t>
            </a:r>
          </a:p>
          <a:p>
            <a:r>
              <a:rPr lang="en-US" baseline="0" dirty="0" smtClean="0"/>
              <a:t>We’ve categorized them into 3 groups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FBFA6-0F46-4FE9-A0D2-E1EE28275BF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FBFA6-0F46-4FE9-A0D2-E1EE28275BF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</a:t>
            </a:r>
            <a:r>
              <a:rPr lang="en-US" baseline="0" dirty="0" smtClean="0"/>
              <a:t> covers a huge spectrum of causes</a:t>
            </a:r>
          </a:p>
          <a:p>
            <a:r>
              <a:rPr lang="en-US" baseline="0" dirty="0" smtClean="0"/>
              <a:t> - </a:t>
            </a:r>
            <a:r>
              <a:rPr lang="en-US" baseline="0" dirty="0" err="1" smtClean="0"/>
              <a:t>unclustered</a:t>
            </a:r>
            <a:r>
              <a:rPr lang="en-US" baseline="0" dirty="0" smtClean="0"/>
              <a:t> data</a:t>
            </a:r>
          </a:p>
          <a:p>
            <a:r>
              <a:rPr lang="en-US" baseline="0" dirty="0" smtClean="0"/>
              <a:t> - poor </a:t>
            </a:r>
            <a:r>
              <a:rPr lang="en-US" baseline="0" dirty="0" err="1" smtClean="0"/>
              <a:t>prefetching</a:t>
            </a:r>
            <a:r>
              <a:rPr lang="en-US" baseline="0" dirty="0" smtClean="0"/>
              <a:t> algorithms</a:t>
            </a:r>
          </a:p>
          <a:p>
            <a:r>
              <a:rPr lang="en-US" baseline="0" dirty="0" smtClean="0"/>
              <a:t> - poor cache/page replacement policies</a:t>
            </a:r>
          </a:p>
          <a:p>
            <a:r>
              <a:rPr lang="en-US" baseline="0" dirty="0" smtClean="0"/>
              <a:t> - Poor storage layout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FBFA6-0F46-4FE9-A0D2-E1EE28275BF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291E-FD54-4C95-95C4-783C4E314BAE}" type="datetimeFigureOut">
              <a:rPr lang="en-US" smtClean="0"/>
              <a:pPr/>
              <a:t>1/11/11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A1AA-EB9E-4FC5-B363-BACA480107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291E-FD54-4C95-95C4-783C4E314BAE}" type="datetimeFigureOut">
              <a:rPr lang="en-US" smtClean="0"/>
              <a:pPr/>
              <a:t>1/11/11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A1AA-EB9E-4FC5-B363-BACA480107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291E-FD54-4C95-95C4-783C4E314BAE}" type="datetimeFigureOut">
              <a:rPr lang="en-US" smtClean="0"/>
              <a:pPr/>
              <a:t>1/11/11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A1AA-EB9E-4FC5-B363-BACA480107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291E-FD54-4C95-95C4-783C4E314BAE}" type="datetimeFigureOut">
              <a:rPr lang="en-US" smtClean="0"/>
              <a:pPr/>
              <a:t>1/11/11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A1AA-EB9E-4FC5-B363-BACA480107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291E-FD54-4C95-95C4-783C4E314BAE}" type="datetimeFigureOut">
              <a:rPr lang="en-US" smtClean="0"/>
              <a:pPr/>
              <a:t>1/11/11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A1AA-EB9E-4FC5-B363-BACA480107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291E-FD54-4C95-95C4-783C4E314BAE}" type="datetimeFigureOut">
              <a:rPr lang="en-US" smtClean="0"/>
              <a:pPr/>
              <a:t>1/11/11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A1AA-EB9E-4FC5-B363-BACA480107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291E-FD54-4C95-95C4-783C4E314BAE}" type="datetimeFigureOut">
              <a:rPr lang="en-US" smtClean="0"/>
              <a:pPr/>
              <a:t>1/11/11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A1AA-EB9E-4FC5-B363-BACA480107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291E-FD54-4C95-95C4-783C4E314BAE}" type="datetimeFigureOut">
              <a:rPr lang="en-US" smtClean="0"/>
              <a:pPr/>
              <a:t>1/11/11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A1AA-EB9E-4FC5-B363-BACA480107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291E-FD54-4C95-95C4-783C4E314BAE}" type="datetimeFigureOut">
              <a:rPr lang="en-US" smtClean="0"/>
              <a:pPr/>
              <a:t>1/11/11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A1AA-EB9E-4FC5-B363-BACA480107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291E-FD54-4C95-95C4-783C4E314BAE}" type="datetimeFigureOut">
              <a:rPr lang="en-US" smtClean="0"/>
              <a:pPr/>
              <a:t>1/11/11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A1AA-EB9E-4FC5-B363-BACA480107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291E-FD54-4C95-95C4-783C4E314BAE}" type="datetimeFigureOut">
              <a:rPr lang="en-US" smtClean="0"/>
              <a:pPr/>
              <a:t>1/11/11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A1AA-EB9E-4FC5-B363-BACA480107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D291E-FD54-4C95-95C4-783C4E314BAE}" type="datetimeFigureOut">
              <a:rPr lang="en-US" smtClean="0"/>
              <a:pPr/>
              <a:t>1/11/11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6A1AA-EB9E-4FC5-B363-BACA480107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Relationship Id="rId5" Type="http://schemas.openxmlformats.org/officeDocument/2006/relationships/image" Target="../media/image1.jpeg"/><Relationship Id="rId6" Type="http://schemas.openxmlformats.org/officeDocument/2006/relationships/image" Target="../media/image2.png"/><Relationship Id="rId1" Type="http://schemas.microsoft.com/office/2007/relationships/media" Target="../media/media1.wav"/><Relationship Id="rId2" Type="http://schemas.openxmlformats.org/officeDocument/2006/relationships/audio" Target="../media/media1.wav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Relationship Id="rId5" Type="http://schemas.openxmlformats.org/officeDocument/2006/relationships/image" Target="../media/image2.png"/><Relationship Id="rId1" Type="http://schemas.microsoft.com/office/2007/relationships/media" Target="../media/media2.wav"/><Relationship Id="rId2" Type="http://schemas.openxmlformats.org/officeDocument/2006/relationships/audio" Target="../media/media2.wav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.xml"/><Relationship Id="rId5" Type="http://schemas.openxmlformats.org/officeDocument/2006/relationships/image" Target="../media/image2.png"/><Relationship Id="rId1" Type="http://schemas.microsoft.com/office/2007/relationships/media" Target="../media/media3.wav"/><Relationship Id="rId2" Type="http://schemas.openxmlformats.org/officeDocument/2006/relationships/audio" Target="../media/media3.wav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chart" Target="../charts/char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chart" Target="../charts/char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chart" Target="../charts/char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chart" Target="../charts/char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chart" Target="../charts/char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chart" Target="../charts/char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.xml"/><Relationship Id="rId5" Type="http://schemas.openxmlformats.org/officeDocument/2006/relationships/image" Target="../media/image2.png"/><Relationship Id="rId1" Type="http://schemas.microsoft.com/office/2007/relationships/media" Target="../media/media4.wav"/><Relationship Id="rId2" Type="http://schemas.openxmlformats.org/officeDocument/2006/relationships/audio" Target="../media/media4.wav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7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chart" Target="../charts/char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0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chart" Target="../charts/char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74" name="AutoShape 2" descr="data:image/jpeg;base64,/9j/4AAQSkZJRgABAQEASABIAAD/4gxYSUNDX1BST0ZJTEUAAQEAAAxITGlubwIQAABtbnRyUkdCIFhZWiAHzgACAAkABgAxAABhY3NwTVNGVAAAAABJRUMgc1JHQgAAAAAAAAAAAAAAAAAA9tYAAQAAAADTLUhQICAAAAAAAAAAAAAAAAAAAAAAAAAAAAAAAAAAAAAAAAAAAAAAAAAAAAAAAAAAAAAAABFjcHJ0AAABUAAAADNkZXNjAAABhAAAAGx3dHB0AAAB8AAAABRia3B0AAACBAAAABRyWFlaAAACGAAAABRnWFlaAAACLAAAABRiWFlaAAACQAAAABRkbW5kAAACVAAAAHBkbWRkAAACxAAAAIh2dWVkAAADTAAAAIZ2aWV3AAAD1AAAACRsdW1pAAAD+AAAABRtZWFzAAAEDAAAACR0ZWNoAAAEMAAAAAxyVFJDAAAEPAAACAxnVFJDAAAEPAAACAxiVFJDAAAEPAAACAx0ZXh0AAAAAENvcHlyaWdodCAoYykgMTk5OCBIZXdsZXR0LVBhY2thcmQgQ29tcGFueQAAZGVzYwAAAAAAAAASc1JHQiBJRUM2MTk2Ni0yLjEAAAAAAAAAAAAAABJzUkdCIElFQzYxOTY2LTIuMQAAAAAAAAAAAAAAAAAAAAAAAAAAAAAAAAAAAAAAAAAAAAAAAAAAAAAAAAAAAAAAAAAAWFlaIAAAAAAAAPNRAAEAAAABFsxYWVogAAAAAAAAAAAAAAAAAAAAAFhZWiAAAAAAAABvogAAOPUAAAOQWFlaIAAAAAAAAGKZAAC3hQAAGNpYWVogAAAAAAAAJKAAAA+EAAC2z2Rlc2MAAAAAAAAAFklFQyBodHRwOi8vd3d3LmllYy5jaAAAAAAAAAAAAAAAFklFQyBodHRwOi8vd3d3LmllYy5jaAAAAAAAAAAAAAAAAAAAAAAAAAAAAAAAAAAAAAAAAAAAAAAAAAAAAAAAAAAAAABkZXNjAAAAAAAAAC5JRUMgNjE5NjYtMi4xIERlZmF1bHQgUkdCIGNvbG91ciBzcGFjZSAtIHNSR0IAAAAAAAAAAAAAAC5JRUMgNjE5NjYtMi4xIERlZmF1bHQgUkdCIGNvbG91ciBzcGFjZSAtIHNSR0IAAAAAAAAAAAAAAAAAAAAAAAAAAAAAZGVzYwAAAAAAAAAsUmVmZXJlbmNlIFZpZXdpbmcgQ29uZGl0aW9uIGluIElFQzYxOTY2LTIuMQAAAAAAAAAAAAAALFJlZmVyZW5jZSBWaWV3aW5nIENvbmRpdGlvbiBpbiBJRUM2MTk2Ni0yLjEAAAAAAAAAAAAAAAAAAAAAAAAAAAAAAAAAAHZpZXcAAAAAABOk/gAUXy4AEM8UAAPtzAAEEwsAA1yeAAAAAVhZWiAAAAAAAEwJVgBQAAAAVx/nbWVhcwAAAAAAAAABAAAAAAAAAAAAAAAAAAAAAAAAAo8AAAACc2lnIAAAAABDUlQgY3VydgAAAAAAAAQAAAAABQAKAA8AFAAZAB4AIwAoAC0AMgA3ADsAQABFAEoATwBUAFkAXgBjAGgAbQByAHcAfACBAIYAiwCQAJUAmgCfAKQAqQCuALIAtwC8AMEAxgDLANAA1QDbAOAA5QDrAPAA9gD7AQEBBwENARMBGQEfASUBKwEyATgBPgFFAUwBUgFZAWABZwFuAXUBfAGDAYsBkgGaAaEBqQGxAbkBwQHJAdEB2QHhAekB8gH6AgMCDAIUAh0CJgIvAjgCQQJLAlQCXQJnAnECegKEAo4CmAKiAqwCtgLBAssC1QLgAusC9QMAAwsDFgMhAy0DOANDA08DWgNmA3IDfgOKA5YDogOuA7oDxwPTA+AD7AP5BAYEEwQgBC0EOwRIBFUEYwRxBH4EjASaBKgEtgTEBNME4QTwBP4FDQUcBSsFOgVJBVgFZwV3BYYFlgWmBbUFxQXVBeUF9gYGBhYGJwY3BkgGWQZqBnsGjAadBq8GwAbRBuMG9QcHBxkHKwc9B08HYQd0B4YHmQesB78H0gflB/gICwgfCDIIRghaCG4IggiWCKoIvgjSCOcI+wkQCSUJOglPCWQJeQmPCaQJugnPCeUJ+woRCicKPQpUCmoKgQqYCq4KxQrcCvMLCwsiCzkLUQtpC4ALmAuwC8gL4Qv5DBIMKgxDDFwMdQyODKcMwAzZDPMNDQ0mDUANWg10DY4NqQ3DDd4N+A4TDi4OSQ5kDn8Omw62DtIO7g8JDyUPQQ9eD3oPlg+zD88P7BAJECYQQxBhEH4QmxC5ENcQ9RETETERTxFtEYwRqhHJEegSBxImEkUSZBKEEqMSwxLjEwMTIxNDE2MTgxOkE8UT5RQGFCcUSRRqFIsUrRTOFPAVEhU0FVYVeBWbFb0V4BYDFiYWSRZsFo8WshbWFvoXHRdBF2UXiReuF9IX9xgbGEAYZRiKGK8Y1Rj6GSAZRRlrGZEZtxndGgQaKhpRGncanhrFGuwbFBs7G2MbihuyG9ocAhwqHFIcexyjHMwc9R0eHUcdcB2ZHcMd7B4WHkAeah6UHr4e6R8THz4faR+UH78f6iAVIEEgbCCYIMQg8CEcIUghdSGhIc4h+yInIlUigiKvIt0jCiM4I2YjlCPCI/AkHyRNJHwkqyTaJQklOCVoJZclxyX3JicmVyaHJrcm6CcYJ0kneierJ9woDSg/KHEooijUKQYpOClrKZ0p0CoCKjUqaCqbKs8rAis2K2krnSvRLAUsOSxuLKIs1y0MLUEtdi2rLeEuFi5MLoIuty7uLyQvWi+RL8cv/jA1MGwwpDDbMRIxSjGCMbox8jIqMmMymzLUMw0zRjN/M7gz8TQrNGU0njTYNRM1TTWHNcI1/TY3NnI2rjbpNyQ3YDecN9c4FDhQOIw4yDkFOUI5fzm8Ofk6Njp0OrI67zstO2s7qjvoPCc8ZTykPOM9Ij1hPaE94D4gPmA+oD7gPyE/YT+iP+JAI0BkQKZA50EpQWpBrEHuQjBCckK1QvdDOkN9Q8BEA0RHRIpEzkUSRVVFmkXeRiJGZ0arRvBHNUd7R8BIBUhLSJFI10kdSWNJqUnwSjdKfUrESwxLU0uaS+JMKkxyTLpNAk1KTZNN3E4lTm5Ot08AT0lPk0/dUCdQcVC7UQZRUFGbUeZSMVJ8UsdTE1NfU6pT9lRCVI9U21UoVXVVwlYPVlxWqVb3V0RXklfgWC9YfVjLWRpZaVm4WgdaVlqmWvVbRVuVW+VcNVyGXNZdJ114XcleGl5sXr1fD19hX7NgBWBXYKpg/GFPYaJh9WJJYpxi8GNDY5dj62RAZJRk6WU9ZZJl52Y9ZpJm6Gc9Z5Nn6Wg/aJZo7GlDaZpp8WpIap9q92tPa6dr/2xXbK9tCG1gbbluEm5rbsRvHm94b9FwK3CGcOBxOnGVcfByS3KmcwFzXXO4dBR0cHTMdSh1hXXhdj52m3b4d1Z3s3gReG54zHkqeYl553pGeqV7BHtje8J8IXyBfOF9QX2hfgF+Yn7CfyN/hH/lgEeAqIEKgWuBzYIwgpKC9INXg7qEHYSAhOOFR4Wrhg6GcobXhzuHn4gEiGmIzokziZmJ/opkisqLMIuWi/yMY4zKjTGNmI3/jmaOzo82j56QBpBukNaRP5GokhGSepLjk02TtpQglIqU9JVflcmWNJaflwqXdZfgmEyYuJkkmZCZ/JpomtWbQpuvnByciZz3nWSd0p5Anq6fHZ+Ln/qgaaDYoUehtqImopajBqN2o+akVqTHpTilqaYapoum/adup+CoUqjEqTepqaocqo+rAqt1q+msXKzQrUStuK4trqGvFq+LsACwdbDqsWCx1rJLssKzOLOutCW0nLUTtYq2AbZ5tvC3aLfguFm40blKucK6O7q1uy67p7whvJu9Fb2Pvgq+hL7/v3q/9cBwwOzBZ8Hjwl/C28NYw9TEUcTOxUvFyMZGxsPHQce/yD3IvMk6ybnKOMq3yzbLtsw1zLXNNc21zjbOts83z7jQOdC60TzRvtI/0sHTRNPG1EnUy9VO1dHWVdbY11zX4Nhk2OjZbNnx2nba+9uA3AXcit0Q3ZbeHN6i3ynfr+A24L3hROHM4lPi2+Nj4+vkc+T85YTmDeaW5x/nqegy6LzpRunQ6lvq5etw6/vshu0R7ZzuKO6070DvzPBY8OXxcvH/8ozzGfOn9DT0wvVQ9d72bfb794r4Gfio+Tj5x/pX+uf7d/wH/Jj9Kf26/kv+3P9t////2wBDAAEBAQEBAQEBAQEBAQECAgMCAgICAgQDAwIDBQQFBQUEBAQFBgcGBQUHBgQEBgkGBwgICAgIBQYJCgkICgcICAj/2wBDAQEBAQICAgQCAgQIBQQFCAgICAgICAgICAgICAgICAgICAgICAgICAgICAgICAgICAgICAgICAgICAgICAgICAj/wAARCALuBAADAREAAhEBAxEB/8QAHwAAAQQCAwEBAAAAAAAAAAAAAwIEBQYBBwAICQoL/8QAWxAAAgECBAMGAwUGBAQDAwEZAQIDBBEABRIhBjFBBwgTIlFhFHGBCTKRofAVI0KxwdEKUuHxFiQzYhdDchglc4KSGTRTY4OiJqOywjU2RJMnKFRk0jc4VXSz/8QAHgEAAgIDAQEBAQAAAAAAAAAAAgMBBAAFBgcICQr/xABSEQABAwIDBAcFBQUGAwYFAwUBAAIRAyEEEjEFIkFRBhNhcYGRoQcUMrHBCELR4fAJFSNSkhYzYnKC8SSi0hc0Q3OywhhTY4OTGSU1ROImRVX/2gAMAwEAAhEDEQA/APYkmGKMNFVyyKLMQB9025G1/wBfTHDvc28WK67CsOQFl+aSlSkal5JNUYAK7E3a29wOR5fjiuKzw0hye8EQHaHtVnos0nDqJpUP8IdiW0i4NgeouLb+vrh7cSIhIfh3WDZnvTytq4swklkqonlqAPDRXFrGxta1tj6fK/PCsRVaIMI2U307gkFMKjS3jtqhjdNLWUFbj5Hr9euEtqtI0gq1SBcRe6U9I7QU9UtMWYKwclShYn0vfblyxLxu7qXnuS7UIYolqI0ELNFUlNehiqBbDltz5b8vphEZgMpVgV/NNaSknnDGOX4hgSdJQgD6/XC6biL6eqcYcMrrRwlWrL8mle5nQxxv5QZEta++xtb1A+Qw1uZ7tbhKL2BphSeV00UMZqKerkSbxHVNPPyi5v6/h0OApB7SbyVgxVMiHAC2qdx1ctRW2dlKEbFlBAFtyfxO/PcYJ9Z5dBKZTYxrYbxU/LmDQw1McQMlKNIcuLDew1Ejba/66YcSWnID+uSp18O2TnMwF5adsGdGlpeIayCSOYyz1IQyeYENrsTcWt5vx/LZU35XzqtY8ZqMDivQD7PzLI4+CaqoWELImUUaJtfeWWWT53OkH8Mek7FIDWgcV590srXc0tt+AXy31GbL2n/bP9+rjKENJBR8YZ1RxvzISmeKiFiP/gWx6hVpEmkwG9lxOEo0/wB3F549q9VKWERxoD5zzB22HK+Oma5gOWNe1c6xga0wLc1GZvGVpJpU2IWx3ubWOwN8bClDTlLrqq5kXbdUpFJLKBpF7Ar90jpg3U3NFtSop1KgM3WJFDEWZUYnYfr/AGxOHa8QRdMqOBIzGJQQoOtiNPUi/wCX5YtOEGwukOoNPwgx2LGkeGVRXKciG/O3vgWPLn5nC4S6MtBDAY70F4mHlX762A9R7XxL3OJlQd6RCzoa/mIS33iRy2vY++BcBmhW3U8wuksgI1abi/mvbzD3/HBNe0hVqbXNblOiw+osgYaSG0+Ue3L8hhoqmbaqy6pnILeCJo3ub2I2J5nn+WEdaCcobogZTGrtVnwrKbm/NvkcH1s3BQ1G3gNssG4bU7MHtbVfZuf44DrTmgEXU08M1gz81kBSAEjeOXe/Kw35cuXTBGuYjim4RxIJmOSG4YWYhSbb33/Db0GMqh0ioqzqDgc5P4oCoLhSmvWDuLb4xrTcSoqBrng/khiMBVtrIXbfmo+nXDetixTerdpNkvwwEbYC33bi+/6/niuarQ4lxuq4wuYy7VFaKy3CrfYkAcj8vxwNV7rA3UlsDJp3ILoNkJUkG42357/T+2GGoMqsVA7KCSoKvj0SXUFdiNj0+f8AtiuwBvGyllL75Nyu7P2Z+WnMO+N2USqi6KaqqKsnYKPDpZ3/APwfzxpunFQDZD5m5ELqeizIxgOtivaSqXhhhP4lXncVULsQsEZux3sLm+9uXMDHx70grM94InkvoXZdB5pNLWyOwqHqhEZFp4PFph4Z8SeodDojB1Hkp32sOZPLHNVX3IN5W7ZRyman5qoxt4NaWEj1EUh1aCD5Omw5dT7D0xZZPwnVY1zQ7LBvzUnHQTVMjAxSwQhjcu1k1Dnc32PMXPp+DaT33aCZVeuGh2d3BI8KiMz5dBQ+JPqaTWtyqoPU2O25uAT64NrOrOZxS61VxhzDZSJoEenFLFI8tYxcWjFkj25XO4PPmOVud8V8QAaZJ1VttdkyBE/rRfnm/bk9gPEvYp3+u3Xi+t4arsm4K4/zAcW5DUsNMVe0sMQrTELkkJVmdDexv0sQT6TsHHMxGBYAZcyx+i4vauCfQqEutmuO5bv+w3z9uKq7insiqwJoG4qyeqSMm9kqnWnkt9YU/HGxq4eXNfyWoJJYIX2x5t3CeFfEqKYU9zqlvt91gxtb8Ppjo8DhTkBmy5HEY/K8w3VVio7gfDjx3ML6trXA225/67csbL3WwMJztrkCG3PavJn7anubZR2VfZ99qnHtCjJVUmb8P04I8oImzOFDfb03+mNZRwc1zxEFWcLjw97WkXXwQZvl7UprJ4kZSHJG9wbt0298crVJDi1dA0gppSTTS7uGY2sel/1fAkEWBRtfBkiU91MbFml12tbnvhZaZhC50nRZFtlDTXNgPbGMpEXKFrREnVZJK7salvrf62wYY4CQUQbA5paalUn96x+ZwJmyxpslWJG/iOt9uflGCdS5LC4lcs2m5SbTgOqdpKFxI0RQmwISRjy5298NZSIKPPJlYCMdxC7IDfdtxgOqOhKkNlMKinrZSywCGJee+5P9MH1YGqHMJUVLk9fJraWslt08tsMykCQpzsi4QDklVoLfFSOeYvf88QQVLKjcsAXQo8kmZQzVU633uNx/PfBEE3CIPbN1k5BJrsaiYvqsT64C4F0svAMFKbh2RXW085O5tbEt+GRqpc903unSZHUISq1DG4vYj9bYgzxUF/FOVy2r071Dj30AfliSyXSoLi4yVIRUNUkYBmBB/wAy/wCuJ6rmsRRRVC+UsPotr/PEFpBgIy+dUQUc8lgVFrXtbGdUCh646BcFJN5mXyk7bjljGsGilr3DRc+DmBIPlUC5ItiDTExCEvkwufCyCQkFQN7WtY/r1xhpLHVCCEP4OWRR5rNYcuuMZTHBSHQIWPg5dTElitgLHocQGkd6EVMt2m64tDMbrIxe+/K+JjghNQHVZXLWuAGY6b3F+WCmyzMJEps+VsFayFeu+ITSeHBWzgbgypzd6+aOAyeGwQ26ki/9OeIqCCAsa0kSvvB/wmeTzR9i/fXyCsjTxKfjLhqqVdrhXyyrS/18ID6Y6xtQdRRce1cxttsvBHJfXKnDdOt1NOG9AByNh09cXHY52XVa+nggLnVSEWRxqNokFidrdNvXFc4vgU9mF3SAV8oX24MQ4J7xWf8AEat8NTycE0NfK3T91RyLcfIwcsVa+/hHDtXQYAbo5r4LO7FwTW9sveU7CuzijeCKu4k4xybLA09/DTxquIMX5nTbVfGmxLnU6dR4vAK2dBoLwHc1+qJTz0HjVUrQt8IsjAMWKhIyxsL8gfp7Xx4dhqzi4ki5K9Ur0G9U0jRvBHqlpJKxk8KnMg/dXjPiA7c9+lzYE79RjYl2ZsaAKtTbl3WlEpaSdKpKXQ5iHlEkjEhhsS4HX7t7crEX54qmHRe6lz5HZwQ6iahFU1MilQPNpKmxsN97/I26788MbP3TKbTo5wHEeiHPIYXvG0NKsgBVEYCxU7XI67D53GFVHuJAJnwWUqAIJLp5I1TJJJHDC2kyhCI7EeUeuogHbcbb8uuHdaCJH5pLWkWOirtbKJEM0gip/KfDIkDAEdeptsLk8tueNhgH/wAVpaOKDFU3dQaYHDgumHf3p4R3ru11oXonjqqjL69fEaxPjZbSSX25i5Jx9d9B6p/d4sbFfLfTRo94A4wuoKwrPJZUy9l5AhjjqhUk5iuUptA+EFP4qVWZnZMr2Fw2s8vT+uBqVS6wUNJaQXkDwVjkoAKqUmOhYsdVyT1F+WK7GvL8sXHanucWnMIM9ifUtHGyjVT5f90kWfa/S344TXrutzRtoi4n0RRTKur9zRE8v+re/wAxhvVB7bz5p1INDcosktGsa6Fgow/T97zFvne38sAYJgaBJc9wtO73JCwqDc0tIWsCbSXBwT35mwUMSZHjZDaMQFWamgazb2lu1vX+v44DdAhqtiiSC6RCA0ZdkHw9He4UHx+XW2/ywGUN3rlV6Ze3UhDSnWR1tT0bR72Cynf5+pxLajokSPFOL3iydimR4oFMFMBpIsZue59/TAguzGUimS9559yEIbPc0tKBc3/fc9sNfZu6UdV7tHcOxK0jSGNJTX5C0u1ug5/yxLcwEQUk1w07pHklWGqywQlNxbxtifx+n0xXa4OtF0wPNjIjuXDHcEpT0rBR/wDTuvp74y7NbJjRmOaQlwxqpH/LwgX03MvK/wBcTUJBUtDhvG/gnccbqCpip0X0M1z9Pwwmf5rpr3vgEnVOUhsurwIA4tyk2A/pz/tiHG+WUyoHECI8kuqiZy2qGl0mzW8Sw5D8+d8ZIaZCXuuaJulIhjRAixMumxF7j/XrhDpdKylumQLJvVx/uTtdgbc7Df8APAAmYA8VYbpmN14N/bO5W9LwNwRxTSRBZqaumKuh3VvBLD35wg45/HENxDc5XT7Gh9J4iD3r7pariWn7Qu7vwPx3HKlTT5xwzkWerJuQwqaOCYm/v45/HHPV2B+Zh4K1sVxDWu5W9V5y1TPFmFXqF72LBT9zcG2/Xb6Y8Tx9L+I4O4FevYKcm9qtpZOs9blrQqFWKONWXWN9A5kXvt/XpjUPg6rfYcBoGUQpaeopVgogW0BSTIT01Db09Bv6+vPDesOWyq0mvJl4P0WM3dRH4UILRsl0/wC0kDc325+n9cV6r7WN1sKYyndCrKyVhgWJmY6AVJJ+8pB3H4csV6lZvxkXVfq3iZ1SYWmEPhmNnLBV1aDzv6en9sLa5zjIToLiC4XRQ87TeBTQ06hSBcnlvu2/XbkcEzMddVYrh4dmyqTlhkjqYJ1WcqbBz967bmxt1/kcX6j5EFU8PutJiCmUZpSmYs0IFQzXCSAhdN+fqbX/ACxVpUqbWaqx1xaYaJ+SjfAl+EldBMyKl3ckkMw2so9edvQYa/K4yLqs1sOgx5LaGXU3gGSSeNY7xNdSttAVAbC/PkP642uGYwZpF1rsW01suUn5DyVcbL4qutpqWHU8kliRqYamNjYW2tf5D6YOxuVVa4g5iY7U3zSnkWtieJqilp3uBGy/dF7EA3P6GFudl0iFYNIloDrplmtWDMkDBVkA0MypbmOb++/T1wQzMIzGZU0qTXExwVBlyyV6elqdaqslzfXqFr+npvhrmk2OpSXZw4BgAjVPqWkp42GqOOoTe930A+3y2v1wgty2ebKy/K6DqQnsqpTIY9DCTazNfcm3M8retsLfLiYMhXKdTMJkDsCkoIKh1PhzofEKltibkbWH+99ueIqODLcUDwJzDROY6KdnqJFimVygLHmg5/mCOXPBNpZmSEVRwc7NoPn2q/ZII84oa56ilkSqH7pdQBLNbmgJuRtvt8sWgwCAtUHvZLm6dpVYiyuWFICG0yBlNinIjf8AP8MDUpkHMNFfpPDhEwl0dPLSZvBTiKzvHr8MG1rm1uf3tvywk0mgXdZMp4bODcwtkV7ztSpESZJjHpNhsSFNyOgPK3viwHNZvrWNpNcciqOWUq0+YTwTCWCOS8jJo3Q2IufQ725Y1b6mV8lbKrhgGRlFuxO/2QzkPT6ZJShIS9gT1Vm+nP6bYyqJGaOKa2uAwuiITSonlp4J5y0iogMsuvkyqrNvbe/K19sBRbvgSlYhwNEvkLyQ7YpmkoaKJ1IMsrNY3I/hHztc/TG4a2am5zVHD0sobMea9ie41w4vD/AuZTS3CSZnQQEMdlSKni1AewMz++PWNjUZawkLyvpc4kPg818bf2fmYydoneb72falLd/2txJmuY+IRfX8RmdRMCDz+6celsxbBixTI0C5bE4fLs9gi9pXtcqa0RVIFhbYAAW6fyxtBAuAuVxOUO3tVE54oFJNvYE2PK17cji/SJJ00UdW5sQIEa8FSHjChg2wsSRysemL7GOeMwNwpDJMs4rL2MkikAC125kt6H+mFMymZme1FWa5rriAEz8NgHBLNJa9geXyt9MWKz7AOuVFOmC0wUk77soUDa46/wC2Ba5oBBdEJPUS24HfogtCQ93d2a925+YnDXEgQEpgFOTNz4hLYHe6HnawFvw/HAgDgU+mRml2hSZYFcKGFjtbUee3v88RSew/CVLabSC4Gy58PoYBxqubWPS/r+X44A1nC/FB1RG7TEpwsRjV9BKubABR/UemF9a4yXmZRtw5p3MSkCPRe5STl+Pv6YYzdO4gNuKSYyIyQEW6gAXvfmcNexxIL7oswyc+xZCq5jZPEuBb7uFF7p3hCyk9jj3eSQ8VljBU7feAa9sWaGaJlKdTkkNFkDwJAF0q17E2Cjyn1xhqNBkmyF2SMwCSsQPhsNaEbnULDl+eAzlrgAposbllZjjVdUi2bb15D69Bg6hc50uFk2xALRYJbIpjIbzi3Ien+/8APFR5eTuhZVggPFkjwltIgFtjz53Pv6c/xwysXtiTopygC91WszVyD4bHVvYnZfb64XIaNENQh0By9A/stqWGTvKxZm6tJ8HkGdVRNztahmW9v/l/njm+nj52W2f5gux6ItIxTgNIuvV7w8vEGXwiSGeoIvJI8hu29yDbctcC/QY+P9tNa6u903JX0hs8VBRDmWACYyzzvXO06xxR6SrsH1JG3+1vX+uNJVkRCsZw5l1BxZll8dZUU0axuWYASPp8NmB3bf1259L7YtCmwQZugpVqh+G3apSsmVqSoaWr+LlLEtTwsVIOkjcX07cgbdfri31lQ3JACRRoiS7L5ppBUyQSnwh/y5jJlUHY/dLHptbTyvscValQnS6Y6hMOb5J1Sy1qxtEuXSSUkkhZQzECI2Pnsx2GwuOtue18QMWPhIR4vDTBBgr5gv8AFA9lKZn2Bd23tjpqfxKnI+K63hysmjGq1PX0azRXb/4mXSD082Or6B1G9ZWoDUifJcx0gpWa4nyXjJ/h/c00/aA9nHCs0jJSZvVUEbKDzeDMKeUG3UgeJ+OPUaGGnCF/ELmi8z2L9TuoyaJqmpmVFD+JbbmDck/mcRh8UQ0A2C5n3dsy5MxkEGkWiiYA2/Af6WxYOPKB+FYTOi8Vf8QRwmuZfZhdquWRx3qKninhWJFVd3P7SDWA+n9cXdlVOsxBBtulZh6AZVa4c4X5p3GvZ62X5HU1xhICsoI99Q3HrfHAPcDVK7MuaBDR3rTFFlkaPLEQSQx2I6euLTwRoEhzxENUs2UqhA0gX2sRffCGtcDKFzOKz+zVCGRk1JyIH62xJILoiyynUj4hZZ/ZwLiwMfL+IbnGNbFkJqCbaISUFtQawC7XPXBE3WPceBRRR3a7Ak8yAOWJi1rKA7mlChBFwjvvYWNrD64ym3miM5ZIWHo0GliLADbbr6X+uDceCXmMarHwt1dxsRz35YVMWKZmvAQzSKwu2m/ptcf3GGcYUQlmi8wuNieYOwwRaTfgoBCGaVSwIHPkOd8C5sLGNkzKR8Gvl2LDUb9bYkN5IgYQ5aVWCr4YuTzvt7XwQIJhC/REFHGmxvy3ueYwTWWsjJERKwKZWAGhedtjf9csQGFxtoEBY4nSyMadDcHW5YGxA64A0yFJcQYKyIlYXKhhex57e2MDIGqlpXBApYqFAN+duW+JFI5ZmFAygxErjRDTKdAiC8z7YMUzGqPMTJiySY1sp0xhT1HTl64UGgEhAHSJRfBW+lwtuQ1NuuD4Ip4FKWnDCxQG5G4FsY10i5WBjjpdF+GU6rBSoN7b77+2AIvulBmngs/DRqbyIF39LE4MMESs6oTmSlpk1qum4vY33/PFbLeSja5pdBRkpIiT+71agTe2HCna6xtTkkTUK+E1orMCDa3IX54lrATrCl4BbJF12Y7sXDMOdvxYrQqTG8DDbkSr/wBsVsc4iICKm4gzC+2n/C+ZauSDvtZK2mOSZuFK9V5gC+ZR3/MDHVuqZsFRPKVosbTaa4I0X1p/DgEb9QBfffFKU5lG8jiirSkKbqSPW+/4fTBZySoZSIOll8h3+Jdk/wCGDm/ExDa37LJ1R1O+rxauHmP/AIg/W2Njg2F2FeALyrWHsYC+OL7F7hFOM/tNe6hQSQiany7PanPJL3soo6GoqFOwv9+OPHJ9I6hpYKsRYxC3OzKeeuxpE3X6PdFUSQ060ppomqCgZC4u2wNypN/Ukg8ze5Bx4fghmYHO0Xqgk77RopKFoqmQFaaFdIDOVfUGAsNh0sB+Q9MbK8w0ghVS0uduiI7NU9nAnpJXoZQWRD0I1KHJ2PqLW9d74W5uWSBdMosJtp9VBeF4sqCoFlVo2SQXAQG5335A25b3O/I4ZQzm5uOSsOeA4NAhWeqyp4aUSTxp+8s11J8RfU25WJA2tfniXUqY3yIVEYt1gXz4KqCCqIWaYBdDWcvbSV2O2/OwOwG+AovYHZRx7FZrUG5Z48lHZusKQSpH5wyOVIvdbjkxHIW6D1Pyxbw1U9aAP90nIchtBhdU+/ZSsvb8uYgRQiv4W4crlZ0uXvl8ce+3/wBQtj649nrw/BuaeBXzB04w5FVpHaupUEGhFXXSB7hlPh7G/wCugx1NRwdcaLiBLQpmOGMlmaehcjY6orflf54AvMXEx2qxUYw3vPopmeNC8T68vAaGM7qdR8u18VQ8NOYJtE54yzZYAiKP4cuW6TsbJz/H+eH1nTvEXQ06xzSeFlgul9fi5YRyuF54Jrc5s1S2mS2HEgJq7oF3ly6Mg2II+9tf9c8SacfCEttVwsZQPGB0XfLNJA0tbmPp8sLdTb8REQhqPe4ZSTCS8aGxP7K1X3NiBf5/h1viQZJ5BRUMZQ0pDpFYFVykLyBbYW/QxBpmL6JmIaJiDKykMKkCJ8ojA5gbWF+Yw1+csupLd74oSxGqxi6ZbtIyjS3Pkb/nhNJxLo1KaAdXOslMAN3GVqB967Hbbp79cZWi2SUJpgDK50oI8NiVEWWEjc3N7jfbDTUMJbn0jDRqlAIw8No8qXbc8rjmbg87YUWzpZGa2bcYIKAwQEALlx6GzG6HE9YZ5rC2+6iRogN2/ZhYbAE7X9rb/wC+EGQ4gXlWKNhD9foixyIxdAmXptexJuB88RkBiEio+XAtUrCVMYt+z3Nr7Dn6g/jiQyHyrdSvmaGlO5k0rC2miYlFvqNuXoOvzOAbWvEIMkMibLkYCJdVhtb+HkR6X9d8SSTomZXBpJTKqF43CmPTe1mJ329cJqPa05XG5QU6gykjVeRH2tvD37V7vTVWhQ1NmVPISB91WDoQT/8AXBjTbXyywuvBXV9HH/FTIgr6h/s/ONG7Sfsnu57xeSaqaXsdySKUsdReajhWle59Q1Edvb3xzOLDOtIOhKXslhbVcwTYnVaizdUXOKqGQEKWdVsRYANzv8seLbdpGliCxukr2fZtV9SkGui6uvDdRJLAogk1IoZSpIuyknlt6nc36Y0b2nXmuiol3wuGnJPKuORWp449BBuSpFyb7EG5wLGmRGqeGB8g3U5PAJWWnVUjlCWZZW1EAKLea2/T8sLrG8wgbULTBMSfNQUlPJBNHC7rGshKl9YIRbkE/wAxim8HSYT6NOXZ2p1HFGk5p5dUtPzaHrb2ItYjb88MoOc9xcdAEDqpIsdUClDBjVmBLgm6s3JWJAI6XuNsWBVbmAQ1qLxcETwTzOnaHwkalaWNkEmm24BUW3+S3+fPFqpVdo1VcNTkSTdVwSGoSWZHJiRlRiSbD2+e/PFTKfvFWOreRbgpdtdNQ0opqurQSWWXU1o1uQNh8gDf1F+uBYRYt0KhrRbrBD+StpqJJeHq2SNxVOJTqcg6iNh6gHY79fwxuaTzwElaw0S6rvnRV/LczlWqMiFnlsRY2C6eVh6XtzPXCmtIeSVjqZAytbB4E8VLxyyvmcY0O02oa1LjQF5kE7ew+uLTaoBEiymjSeWnrNfkq7nD0bS6lh0gAkOxF2a/UbD/AGwmuJGY2S3mpBH1VTjRGjYTPAI1AZ7C4YXG5H9v9MNqMfOqXRawNGb7ysFZlssUMzSzhH0qYkIPlB35kcva3t74aKTRqEdR0DdVeFQFMkRjiDLpJIBII6EDf9HFHPHwiEzDOflGUSrbRCRZo3ECvGxIDra7ADfUTa/Ta2EBwIvqrNUzaYVkhemqJ3QLAsRTSnhN4atve53Nzta/M8sbOluszFaquTmAH68FO5NHPCstO8Q+I83gR6yXAO5sfUbenP2xOZzbuFkDmN1JnmrW3C8JkElL4FfT6T+7lQpaw3uL8vy/LDXQBDgTPJLOMBcbxHJVXPMoanlZZKGppg26yBLqpF9vawHTnitUowczTCvYeo5zYzZk1hq0cTw6YjVtuCpJdgduQ+XL3wNV7pBcbhPNPqwDe6gkqJI8wSaRfuglrqWb53JuDuSca/EYkk5lsGUhoFID4ypdmjLCLzC6ruw9CQfTn64qTUe4uaUbqeWC4C6i+IZY8u4V42ln2ePJKtVWSPX4sjJoCsNwD5wwbmCotY4t4EnrWip2qltN7alBzQ3QjReUXaaiTV/D+XuU0vOo2HO77/M2/li/gwS8kcVVFMzLdIXsLwHn0fZz3Te0Xj2WYJT5Zk3EOd6g1tPw1FKwvz6wD8se3dHqdmtsSV4f0ymSAJXx0/ZF5PKvAPHfEMiM0tRUUscjX5sI9Z367t+OO4bhw7GF02AVHadNzcI1sr2nARY1MZJvZRzt+v10xv2sLhljRcs+swCwgqEzu4gUPeMXLc/l0+uLwgG1hwKDM43OnBVFlbUP3ek8hcbA2xap5Td58UsUnt3lgqgY3UO27HawAHyOFl9902RPcSJcbrHgIFLhgtxa1974KpTL4aTpxS8OQd6Ne1JeEsdJKxiwBtuAb/oYHMGzABRuY4mHOskiFQSQCEJ2B2ubbYJ4AZAF0tlFocSDKAUcuxCg23+8NvpiW17QbeCJgc9hDeCSkR/zFdtlHI3w+uXEgxEJjWAtzE3RxBuPC3GkBSN7H5dOZ3xO+5uUJLMwOYmOxLkSyslk+8LqevvhbKRMyjLwTvcVgRbMSyhbbNb29bcsA0tDsrbEdqhg3ZiyE6EGzRgEqL26W9T0/PnhrmxqmseMumqwYw2kOxDDc6bbnng31Hj4UprnTposSRpZWNyTzHS234DAMl0taizjgEh4r2VpNCt1t+V8JDCLI3VW5ZbrxSSlgSSY1ubA7g+m3uMDXbcGJ+irZYEgxPLihuui6gFmIFmtffn03wXWAADgggl1ysFUtquypbSAd9gN8S+A7MBPirVR4GkQsMgAJAcACw6m1vXEVajrkBA1rnDKRA52VYzW921kBwNWw9uX53/W9dzm6cfmrLKLWmAZK9Ivsqsvf/xO7Vc2WxWi4GzqW2x8zIiW9/v/AJY5f2ivJwVKBALl1nQ9+avUPgvRvLqWoqJX+GjdygIu1goPoLdLD88fG20d+tUg8V9KYYxSBJtA7tE9zamqoqdpG8LLJDp0LERrvf8AiNt+eAe5wADrqrhmjPIdIPl4IWW1lFBSilqUb4xR++CqNM433N+V7ggm1sWqL2CQbpWNwpbUFrcLodNVZyKIx04jp0H7tW8FDJKADYFjyO9j154EZQcrbd6e6iTefCUOgpZQEqZpJp012Qa7kOdrWA9vf6XxPVE6mCpcYEA/VPqrKahBJPXO7RkqrGJHbw21cmFrdNufXBOYSM3BE6pIvqvIr7cfswbtN+zB7xKKger4YGWcW0gCKv8A9BVsfiEbbf8ALz1HK1wDi10UrdXtVhGjgQtXtrDtdhusm6+Rb7B56mm+1I7pEUOp2n4zy+lkF7BlaYBvyvj6N2XR/wD27E20AXn7iOsAX60LR6vOD5R5rW3Yk3LH06AAe+OSC14ozYonwov4ZudNwSPqOX0xOuiY7D5XLx7+3KqIaPuFZxDNl8GaLVcc8L0oilJABerez32uUPnHK5W18bLZX96Qf5Sk1ae82DeQvz5O2ngJabst4jzaKFIhEiy/dsSPFX+hGwO2OKBHXERZdE5v8OYXmutMUzSpjYsdR16SbAG3542LqcNAC14cYyk3UuaQSFSbAE3so62wksPAprXA6lC+F5s9jcaiSfu7emJbOgCx7m6TZB8BCGaxHUk7X98Gbo2BpuT4Ju0ABKqwW24HQDGdWNVXkNtokGF2vqZFA53FgPb+WGHIGo3aSChCIF2BOjrYDr7DrgQy0oG75A1Cy0OwS1mAHPaw+eBEE6QU9xtCSUXTZizJe5APLBm6APMXQmQKrAh9YF7c978v5YAUjEm6kvgIRUhtDKDf57f2OGNa0XKkOtYJJJS1iXHUXO4OJpmZCWGkgSsakULZ/wCIjfmdvXEkTY3ROAmTqhmUWURlVBBtz2xLaZIkiVLHgpLMVu2g6SvMC1+nTriDScNUtozErEbSKA1jY7b7k+/88QadplSXTugrJ3ZwLofRemJDZNlj6fmsMr/92k2tvzucCGb0OCw2+LRKZ01q/muT0/PfDWUnEQESEx1aCSduQHocAaRF0WbsSlEYYyBpDt1/h264xzHG5EJfWDhKIEBW0erdbeX54XHZKK2iNGja9mPrcb39frh5oW0QAROZHijJXmn09/S/ywL6ZBBTWieKP4bkuWNmtvfofbphQooakgbqMlKwUlASoAty82CyQYKIjML2KdxUx0gFFFrDcbg/PAupz3LCCBBRJqYLC/kI3PzB+WBFKTKGn/Mu6ncfooqiv45haNRI0dPIhNr2DOD/ADGE49rgGo6Rk8l9k3+HDLZD2v8Aez4Vaterjq+GcjzOPxFQOCldPGwDAX0fvl25De3M43TajjgmcgVTxGQ1AeMfVfWcFXSbqAvI72ty/DCg5Ma2LInNm2IO/wB5dvfCTukFT1ciQvjw/wAWb/7n7FuGM8LhTX8Ofsnlyvmse1/lK2Op2DTNRrxwCxhgSvmc/wAODwh/xD3/APN+JGhheHI+AM7qS7rfw5Kh6ekQqTsGPjuN9rXx5z02qFuBd2mF0fRenOKABX3pwsymdHlEclt/3gUSodwtiDe/0/LHkOHpkbzdCvTnmYpxPolxBi1HDE/7xSx0sQbrzsdhe1zYD88Pq1cpuLqo6gHXaYR3iqZlqFPk8MkAAlQNTDcDmLnnbe4354fSMieSJjyW5ZlEpqg0UYo/hZ2l1bO99BFz5d72Avf+p54hr2CDCouY8E5hEItdVT1Mql4akE2TSpsWP/pPOwvztbf2wVR7yC0aJNGkMwKh5oFn8SSKfXKpVgtrB2tduew6DnvY4Xh28JVxjnXbUbr+rKArDPLrl8ISFR5ma9tR3I2/nfa5w57AwtaLlPp4UxmWiO/HE0/H3Y/nBqGiNb2cZE7BU1eaKSrhJv8A/Wxj6o9nVUnDOHC3yXzL06a7rR2krqBAF2tMWJPWHdR87b47xrZNjC4pzgATrKdieEaiapCljY+De/z25YhzYlzdFSLXAyZjvTyaW7UzGqjX9ylrx3Ntxt+H0tgQSTMgJzc7m7tghrINIBqowpW+8JBtfnuP1bEOq7wFk9lAN4EyhSTojMyVNJosPN4Vv98E55Iym6PMB8U+aaPKreX42kAJBs0NvlbGQ4VJCGlSbBaDAPmiA23NRQqv3heO1/r6YF7g7W6SykZywYSQ8di5qKN2LHfwvyxjgC26gUwHSUFrIQwqaBrAG/hdL2sbbfXCmuY45QLqepg5jJKwzxHwwJqCQk8zDcW6YOm52cgaI2OY5lhKKrJ4O0tESXIP7r7uw/t/PE5hEmyW2s42cPJJkaMlvDny3Rfe8e4+tuW1sEy4srLQCczdOUJsWjQ6o5ctCgXt4d9+ttsET/8AMKRUaQ4k6IQeFiSZ6LSd7eD/AD2xDWs1Av3qS1pZmYe+UMyQMwtPl4jC3uI9r+uFzOiY10AZTfsWFljRlDS5aVF7ER3viy6gSN26zrKjrOMI6SALGDJSdL3jNv5YQxgbMhAau8MwsFNQsNFzNRqCBYBNiD6frphDqzSchKuGg0mSbfqyfSyRmCFvHpFtqAYx3AAPL5b/AEwApDNOqhlF3BJikDRM4MMl+Q09Plb++BBgnNYI6jcxAjxTaoIRb+S53F9r78j+e2JMG9iETrboC88vtFcjGe92TtHjCiV6akFSLAbmORG/krY0G1mtyCLXW86NuJrFjtV7D/YHcStx19j32GZNI5nfJpOLuE2FrhPBzSrkRdvRaxMaTHNHWyOQKv0mlld9N/O34K/8SRmLNYZfJY3utgSbqDuceOdKwPeTC9i6Pvb7uM3AqzcNImiZdUcTagp8gB+7e4O297Cw/rjlmwVvmwXnhParRE3iUrzRRo8aMAxQXeQX3Hv6Xwt4h2Y2lDVacpDdUV6+RZdawM0rA6XKizchvv7cxb+uDe0GxOqClTe1sOMnmmE9FUqKaokkRNac1IIBubj8/pii+neKYT25Ree9AcyRg1I+HYBtL+QjTtuCSbA9b4lhLDDk1jWkydCm7SCZ4rRvENQ02BsxuSGIHMX64CrUAiQmGkXAyU5rJI5QajTcEMdOi+oC+9+o9xYHpzxaaS6TJKUA6mMpuB4JhTQNDHXIqQRorLLcobkHoLHbe+x6YSymSb8FD3tcwZRlJ7VxafTOvxkcYWPzgyA+c3vsBv8A0wVGxuYR5XNaIA71fKGppm4ero1ZFQRl0BIBcseVue++1vXbG9oMcBay0tRhFXvVPjjkgk+ISbTYXjXYEr/mtyA2+eK4jNmhHVpSQxw0VpevkeINJFHIUsNgELC+w623O9zt7YZVrHMClub9xh1VVrp/jJdJETTMShMnJiu1jfkNzuNziadN1Q7qg0mUrXPioEOfCYv4kwIJDWtqB6jbbfe2Cq1Mul/krLXsYMoN1K2qTNJSpUTPGAHXz+XQehHID29sY0hzhmCENsXVBJUKVipaySDwZZJFl/eXfZQCBYj19zt8+WF1mhvwm6fhmD4hYKyxVAI8RSFOu4VT5R0ve2/1wNNwc2IugLA7M5v5K5ZblaVsTCCpiKlAVZlChG6iwJJ/15HDqNVoalNcZlmo1URWZRUwsJVMcgBDK6SciTtYg72Pt/bC/eHETJhQ6tTqGHBLizGspWMctVVQIoYqpkbzk33v6b/mcJNZ1i0qGNpuflawRzUo2ecTNPHTtWQV8Kb2ncNYWPM8yNjz9OvLDzjMwOa6A4VkQDARK1EljkqUohS1Ci0qxp+7Une/LYkj/bFQODzBCvMECAZ7UDLqGSZkgjZC4OoC19O25J9fbcHGVagc2whWA0BhzulLlgMDTQK5ka4N/DsQd9hvYixO2K7XHNMX7EADKjQHcFRe0aneXgviU01ZU0cvhRRkF7eLqlUBbb3BuTbnt7Yt4QN60zqByVHaFPcDRaSvMHiyinm4+4byiotG6TqCNR5h7k367A7Yu7NZmqgg8Ulz2tY4ZtF6Gd8niFuzX7IzvPZ/4phqP/CrOI4m1W/eVt6dd/nVjHvHRmi01WkLwvpM4dZlPEhfOd9ltw8uV93+oqfDVBU5tNby2uFRFB3x1eHaXYt7mOACr7bqODGg6r1ECKkQFgVPmHl3P6tzxvqbnLlXMAfqq5nh8sSroRCtiCPUn+ww6m4g2umOp83KrFAUJ0eg3Fj7i+LgmxPohDhpdKUSWIQanB3I3Lf0t1xLqjIh6GmJkcEsRqCygOxuTfn69P74Gk9xGUWCWYAIKQ6nS4YDUbEADcWwLhDwAm5AGX0QSLEr5lvyIPlJ+f4DFqoSQAbdqQ6hPwWWWUKA0iHUeY17E+vv0wLWwYa5E1ha2Sb8UVAreJqBK2Jax/V+WCrBoEg3WBs6JaogMa+GQo52HMYikSbg6I3tBFrlLCgiRf3Z819rGzemBrPM5mkSso1CHGRZAMQGoJdjfcD8ueAfWd8RbdLyg2ASJI2Emk67W35ne9vl6YY5pdDpRPyEWmVlYj4khEhICgAnrt+OIpvhljN1hoGpbNAQ/BElxqSw2NxuT7H0xZaYdZKLMpm5hIaNVXkDbYADlvzN/wBDCYcBEyU2mQeH65ITBlYFVYoQbWO52/W+DcA2Jsq7yXWcISdBC6pEDi259N/z+eK4hrsoFlYLCYzwUOIaAoJ2I3J5jDjSY4S3UICRHim8ytaVLXOn6kf3wmtWdq5ZVAcckaKq5qdCyMTrJFhb+EWthBqEkABWaTGsBdEOXqn9lREtBVd4rP3ijkih4LniDMCNTPUwLb13CkeuOQ9o7j1NFhPEldr0LY4F8jUhd7YklrKZIkDxwoJHjVVChSTa7N942NjvtztbVv8AH+KdFV2TmV70+k4XfyH6hJqmEsZDPAzR6ixI8xbYWueZ/lY4Cq5xvMK/hg5pIERKHQ0sUwXx6NKhCbnU7KFN9tuXX8ueApC8g3WVqZbLCAeSuyUawweLEvgRKl2hhXypflbWL25EEY2FIllyLFUqzuSGlTTQSQxUVLCosXc3Klrf9172sQelxtiKgBIEEpFNj4mbdizU1Us8MsbkqVCjdTpRATsGIBNrrz35euGB0tLeHbqmU3Na3WZ48F107zvZnQ9sHYP23dlNZF4tLxFwXnWS3WM6S09FPHGbEGw8Qx7jYEfXFHA1W08Ux86OCHF4UOpuudF8IP8Ah98ikzH7Vjuhw1Cs0sHFMFTICPuukUj/AJFD+GPrzDuazZGJJ1cAvNKjQarYOi/V+iQSRxkKSNJuCBcHSOvrbb9DHl2cAXRU27oRbAAkBZATe4BNxufwxIB1Cl4svFD7fY1R7iGUU9Ckhlqe03hOECNbtb4lza30N8dH0ap5q7+O4Vr6zTnYe1fEt245BVS9hHHjyQySGKhJjB/h/fLyP9ccZhdnONcCIEngt/WqDLk0K8b6vh/MUzOB/hJGd12IB/rjo/3I90kqjJBgAkqbbhXNHSNEop/Q+XrzwR2DUmeCYZ4NRI+Ds6ldv/dlW7AcyhsdsS/YbhxWBrjfLokns+4jZ/Jk1eQdgRC19utrYNmxTEEhLDjMZCkf+GvF5XyZFm5J5A0z2HtsNjhg2IMwaSPNTUY4GAE4/wDCbjptNuGc7cDnajkOr8Fxn7mDXZcwlQwOBy5bJ3D2Hdp1QQafgziaR77j4KW1rf8Ap54n9yg3qPARMpOJhgMp4nd97V5APA4C4wnlJ/8A8ZMdJ9Pu898ZWwFFrsoqNhT1VS8i6e03dj7cKlVaPsy41eQgkWyyXV/97iKez8PeKg8/0VIp1HHKBfwT8d0zt5mI0dl/HT2sSf2dLuOVraeeDp4XDgFvWNjvWVcNVzbo0Ugnc17xFfIrQdlPHLqw5nL5Bt+GJGCwoABqCe9KOHrOdAAhT9P3Gu8nP5V7IuMkNgLmlYXG9uZGMfQwQ0eJTW0qgGUwAnydwXvOyamTsl4mtq/jjRbADkCTiXU8DlkvShQqOBaItxlIbuCd5U6y3Zjm8YHIvLEum3p5hfFGtWwLR8Z8lYp4OoWzZP6T7PXvMVgbw+z+e/8AEDWQA7e2v3+eBbXwc/ESsbRcLSrDH9mz3n59ITgLw9xZnrYQfn97GxoswH8x8lDKVQmwCn4fsvO8/VKCeDaOJdVvNmMAsfY6sOnZ7RBcfJYKFUzIhS0X2VfefdGtw7kkFzsr5pCCfzxjG4GRlJPh+az3Z7rCfJOU+yj7zGhn/ZHDqMTYJ+1EJBvvbbfBVHYAmGyD3AfVNODqgW+SQPsou8s0rH9i5BYbN/7xXp6C3vg3VNnAQ6R5JbcJW1iyl6T7JPvOTjV+xcjRLcvi73NrjkuFVamzp3ST5JjNn4gm1x3FStL9kL3mZip/ZmTKGvcePIT+UeI942feJt3KG4KvcZTP+VW/L/sbu8zOoP7Pyncfww1LW6f/AErCam0NnNu4HzAWUsFW0j0VqpfsTe81NpeSmh8QkDbLqw7W/wDhfq2IftDZxFrA/wCIIqmAc7ddI8FP0X2HXeWl2+EeRuRK5RWt9f8ApYazaezjcj/mCz3B2W0x4D6qywfYQ95QC70GcsR/l4driD/9gPU4R++dnEQ0eqD3BzhAme8KZpfsHO8w+nVl2dpyH/5PV1+XS6/niW7X2fmEC3KfyT37LqtEH5hS7/YH95SriaOGg4klY8ynDFYD8uWGP29s2bs9fyShsx4u3XvC3d2J/Yz96TsYq82r/wDgHjjiCatp0hWOPh6qTQyuWv8AdN9jbe1sanH7VwFUZae6R2/kmuw1RpzRbvC97/sbO6525d33vRdomf8AaZ2bcVcGcP55wDPRQVFdQTQRSVMOY0kojDyKAW0GQ2HQE9MWRjMM7AilTO8HT4Qtbi6Lg5riRFwvpkEdx62tfc8/pjQzBRUwSFnSQ+4BsLc/l/riJUht18eX+MHpzS91TsBrkFnq8+qqBt/vLH4c9vobH8Md90Iph76rT/LKRWzCD2rw+/wu3BdJXdove94+NbCtfRcOZNlCU+lxKVmrJJ2cOBpCn4QJa+rY7W3x5B7R6r20WNYLFxXcdEqdN1UxJt4L7KYjrp5lnuhAWOUO97Keg23IsDtztfbHmmUlkAyV3WGosDi4EoUSyGER09Oqi93k07yeU7gbCx22HPEtGUSblRWaA/dFk8o6VwVFTUCqqG8t/vEKehXmN2FgTtiWuzRA705jGARoly0QRtKCMVuoXDNq1Lzuf+639zbqVMlskhU61Sn8Iv8ArRFmRjCgn8CVwyu26qy3uBYk7XHS/m9sNa/NpKXQBLSG+SFOktUZpHEzoG8IkgkMoGxAW5O5N+YG2FOqNmxv3JwpT8RgqtTFQDHpYMosANVyb3tpB9COXpbBugwbosKwgknQLSffMpZPB7t2YyLUAScFVFEWjW4PgZnKtj8vF6euPp72bVv4TgNYC+dvaFQLqkcifVdONTsSC9efN1Xe1725Y9D6wGYAzLzanSAOQC/euEsb2mzFQDc2jvvbr/fAucC0iQglx1b6pxNUfu6YyVFZ9wrvHe51Hf2wXVAXzK2yrAsEBaiRAWNRVgMOXhbctv1/bENax9xqEtzjMuASUqg5XVV1t+f/AEPbof74xz4BMj6pNIS6QLJCVGsqy11UbG5Hw42/0wDAB8VyrJpgjdsEYO5C6KqaRhzvT3t9fp/LB5mgliNtBxEgpPisQz/ETeItxvBzws153bJdJm8QSmxmYrdqqXU55Gmvf3w0NmwQZSGGBKwJGsWNZJGvL/oC/M+uDLg3gCsp0SLRZPYpSIHf4q4WQEWg5bWwkiTbRTRpsG8mj1CPqPxZjAFyfCAxjyfhhQ54edyxHao41CW1GuO97kQcvfl+r4xzibGFHVvGokpuZrkWq5tJuthT819TtgKwMWiVIp1Lh3FKlqtJCmoKmwUEQjf54GmYaIKynScHQBACxBUEayasar8/BPmFvT1xYL4IGqawtbJN0bxWu4+MKhf80Nj/AKc73wLhlEgXVZoOfsT2OvQxxBay6WNv3Wx/RxVgFt7FW3Na5pgp2lQDTqZKl2bxGBPh2sD0GJpC1ohCKIAmdUtJ4iVHjkjkbIB+eBqNaQXBPpNa5uci4WagBtlkYDSf4euFgujhCsPaxzgTouq/etydM87B+1HKQod5Moq/DIG4Pgubj16Y1+1W5qOcXhWNh5G4jkO9dkv8LpxdHnXcT7auB55vE/4d7X8wCozbrFXZbQT8ugLRy7/PHKY2o6WP5hdCQz3h0CCYN13r7QoBQ8QSQJBbwJ/BNhuCsjLt+Ax5f0qp/wAcPPEL0/otX/gmmRKLw0f3syKqrZ9R1bfwm/Pfe/yxxgcACIXUBvVAHWfRXlIKYJEUTwApIsW2S4uBc/P5C2Be3dsU8i+4ZKjiYIalYmhlkBIKIFLKwvYEfS/piuAQUbX2h5TbQ09TqjJ8Aq4AWPne+xA2HX0xD3uByAQdU1tNriLWTeKg8fQ1QSsYZktcXLA9d7GwtbFZrxkIPxKHloOWFNyGn0CdKOWKJImD2CgDlexA+6LH6k+uLIaCJBUNLxebqHkCKizeJLpk1aTcnQAdl358geXp6YB78oDjYqaJcXXukCMJV+FBUy/D6wL6CbqOWofU+pvhoc4uhyhlNt4AUfmIqnqpaiSaZtRvK2jr09PXn7XxXxTwXCNVYoPbnNt1TsKv4McCOGijJdncDzG19gefzPyxsKNZwEk3WpxDDnLRoszrNItPMNTNMSWbc2HrfpvYW9sOdUHAXQMw7mtubBZkaGhlmMryywSKyRqykqQCfMeW1wDvz/DBOqGMrlXw7WfENVDeWleIBDK7Ha55NvYgHYbG/UbYXSqFrpIsm1xngaHsT/NOHWpKSkrFqDJCBpkKsdvx3tt/PF19ItiFWpOGfKbBNoKaWpQQ0tXaa9iCLHSLkEN0Njy64RQr5SSNVsBR+/mMdq4YhUSTT1DRvMrlHGwLjlcdSRfl8sLqZ3EylNgklsJAoYpVmWl+JWqBJ8J7WuDvvewO42xnVOa0QVNHMXFvDmnqVtblFSqyhWdLXV11arex/p6dMJpuytIJWV2MqPtaFJT5zrljmSenpVHmZPDvpFybKWvtz5cvpi17xDYACEYNrTuzbijUU0eaV4glZGuPC8T7wDdCSf4enpffCKpLgDxTmlzWHKYPck11FVZRmctJVxtHPo8lwR4wN7MoPW4sRt0wdT4QQswtQkRMo1T8SYpg9ShhkH8UllAJvaw9bD1wh+ILRDRdWDRaTLphFoysTpJTuE0C99ZF/LuSOu++3phQbvDObJjqAe3K4T6KanV5EikatgmnKFSrMDt7bbHn69MHUJbduipnDsZLSwrR3bA9ZHktLFSzzSHxkLqpNjpUt+ANvbBYWu5ma6TVpiWlgXQkiHOO2TLq2oYSCMO8oXkXEZIb62P4Y3Wx6rhWbN1Q2pRLaTqg1hdhftuM8bs/+yJ7T8iE/h1Warwhw16GRpswpZnW1+q00h+mPfejdIF26LQvC9pCo7EsBuJPovJX7P8AytMr7t/AcTo0bz+LUmxO5aVv5i2N7gAQ91RVtuFr4boV3xVkLRhyGv5r6r7e/wCWN2AbyuWbUfTqQfPVVbPpFNRFERfy7k7g/e5D5YvYe95hWs82dpzVaZ1CkLq5DmOnzxJqNmxsqjWbxLbhHDiwINhcWu24PpffDi0WIEo21TbNYIZJun3U6XNt25fjhVWQM3JMhhdlBhD2AGpSi2uQdjf64a0AmQZTG0WiRKzGkYKmTzSBrgjpt/PE16hgFpssplrTkNwsqgL6Qq6b8uW3M4GkABqgqnMC1iIW0hrbAEHna4+ZwTcwiHeiAZWDqwJKS25UXBOr7oudX0H1xDS6DOqxlIG5MBck1FZN9RIGyg2J9DiKdBz25naJhqNIykz6IK3aRVk0lyTufXfl+WHVKgJ3TMKuxgDr6Kd/YFcLApEyFBbzC458+WEe9tc2DaFYszeOiMeH8yDOhgRlte5Kmw/V8T7wGsnmppSSQ3j5IE2TZgSzfBz+tgQb/TEtqD4syU9g10TCTK60EM9NOFUHcIbDnYexxZZVpuJjVRUzSGsuOKZChqx4l4ZGRRYaUI9rXOBkZTnsoqcm3KAI5kEx8OSMWudvTb6j/TC+tZmDpmEDw5wk2hCMao/3WDaeQsRfbriQ5pdaxVkGbN0Catq82ynbcHl+eDe4RNTTsVN1YGwkxzVQzEho5ypLDdPl069MUC05gWGytggidF64/Zg5XGnZn3mc1bV4bZXltINOxtJWeov/AJf544j2n1nNbRB1ylegdBW5i4zqQu5gkEKFqlJGoi+nWX8zEbi45Hbf/XHyPWflcS0/VfRDmEwTE/glCJKuOV0VIo2JjZ2YgWFze/0P0vsMLpu4pVNzQwuquyk+KbVE0NNNNT1OYSOXAWIJIfJz9DYdfvHYnFqm4/GbBV31mRLAT4KRocxpIP31NG7ySKTLHqFwflytz64wuZO8ZQ1sO5wzM4qztUxVcclNWyosZ3EQ3uNjuRzIt/fFumy+sBa19N7DmmexKelMk/woq3gRxdYi9mZQP8x5G56+vvgi5wnKrragIGYHy+ipVczKK556h5FjkRvFO4VQQSo53FuY3vc40lR5a6XXW5NAjK4AXXxm/Y39kkHZ3/iB5OzeHJFyKk4c7QeKqSnpBI0nw0UCVnhAM/mYaAjXPRsfXuBd1nRh1WdQ35rxzFAsxOTvX6U0YUxJpDAdCLj9HbHmI0S6YixRDGADq1hQ1iACbc+mJa4hTlJMroh3+OwPKO83wD2adiWZ8Yf8E/H8Wx5pFWfCCqZjRUdRO0SxaluWXULg7c8bzYuPq4frKlNuY5YjvPYtdjqlBrmvr6A/ReVMf2JnYvluXtSVvbFLmEGm0qScNoocX3B1TkHljXEY5xJy3Pf+Cc7pJs5nwSCP8Q/BOKT7HnurUkcdRUdqOWU9OLjU2T5WhIHoWntbbcYR+7tovMBmbwcpPSzCA3l3bm/JSS/Zh9x3IA/7a7dOD6Tn53q8jgsLbX1Tmx9Dhv7o2kTdh/pKFnSnDPnIyfEn6Io7jf2b+Xakru832ewA358TZBGAL9f3mGt2HtEaMv8A5T+Kru6S0S7+7N/834LLd2r7J/I7yZr3pOzMKhGvxeP8jjBHr5QbdDg3dG9pOsBB/wAv5qyOkrYgUSY7Hfgmr9n/ANjJRuy1Xeq7J2ZOg7SMusB7lIyDiHdGtog3MH/SPmjZtus85xhXH/Q5NKhfsScpYPVd5rsndBtZeP0ax/8AkQ4l3R7GaOeAf9Ch218ZfJg3f0OTZu0T7DbKgdXeN7LZSosT/wAaVbcvZId98QOj1cAfxR5sRjGbTdBGDI/0OQB29/YS0YEf/jh2ZVNhqOnPM5lub8/JFvywD9iVQ6TXE/52Jor7WiG4Mx/k/EqOk73X2EeVEBu0bgSq0rfytxDIbeu0Q9RgW7EJu/Ej+tqYW7bLhGEd/SPxUFXd/wD+wRyiUyT8XcLSxWtrXIuIpgSOYH7vn9Rzw39zs+H3lo/1j6I6Y2613/cz5M/FR0v2oP2C+XQCbLmyrM1Auoj4Kz2S59PPgDsfDj4sU3+slWThekBge7R/R+Kjqr7Xn7DnLIdcXBclagsS0XZ5X+XlveSRfX1wFHZOCe6Dimz/AJnJNTD9IKQk0QB/mYFqbjT7fb7DvgfLK6oy3sk4l4wzWJCYsuy7s/CvO4GyeLNUCOP/ANTH+2NlR6JYKp//AFQjiZcfRaWvtbbTDDWj+pv4Lxx7Y/8AE8cGZjxDVwd277MDuzZdkwJENTxm8uZ1b7jzSQ0ixRr12Dtb1xL9idHqUCp1lSOIdlHhclOp1ttVAM1cM7m/U29Ex7Nv8Th2r8O5nDU9qH2Yvczz3hE/9SHIMoqMsqkXkdMkpqAeXNkxLdm9G3i1Koztz5vSyiudrAEMxRJ7QPpC9ZOA/wDFB/ZY53keUS8Ud1ntI4I4paNfjMt/4VyOeCllvYpHVmWPWPRjGm3MDBv6M7ODc1KuC3lDpWtp4rbZMVXDvzEfRb7g/wARv9ns8S1WUd13tNqKOxtKmQ8PhT8iJmB6evPGmfhtls3X1SD/AJHLq6GxdsVBmbVpx/nM/wDpXB/iTe5LTx3oe6b2tHe4X4DIUt/9l/fCM+yBpW/5HK5T6NbZjMajP6z+CFJ/iYu6RCrrSd07tTKi2kPJkkdum1gcMbU2QIIqn+goz0R2s45etZ/UT9FA1X+J07uVMHNJ3R+0Dw1AUCTOsrjJ29VhO+Bdi9jSJe4//b/NG3oRta565vm78lXa3/FNdkNJqXLe6Dxi7W68VUin8FpMCMbsYfefP+QD6on9A9qgB3Xt/wCb8VWqr/FS5O4QZP3MMzax2NTxxHEvqOVHywsbZ2PMOzn/AEj8UI6A7Re4EYlvk78VCTf4qLiVmJo+57w1Tgi48btDmuLj0WkHpif7QbF+Etq/0tHzTR7OsdEnEtv/AIT9SoAf4qTj9ZqpqbuodnSxlwzFuPKzc2A2tAOlhhlTpDsgCAyoR3MSx7PMS0y7EA9zD+KTWf4qHtYBkSDus9ltOALAS8eVrEn02iF8Lb0k2REtp1P+UKy72d1/v4nL/p/NVCp/xV3bcrOsHdp7GoGve03FuZPYD10gYa7pRshsBtKp5t/BRT9mtbR2Juf8P5orf4qjttjS693rsHim6X4lzUg+vUc8JPSbZk7tCp/U3/pV1vszcwQa5J7GfmmtV/io+35qaR4Ownu/RkdZM6zRkHzPiDEjpHs6P7iof9Tf+lVa/s8awAVMSQf8g/Fam4t/xV3edp0Wej7F+6/JAsgGiOuzOSRvU71S8gPzxco9JMBo2g/xcP8ApVTGezRw/wD6hxb/AJAF6K/Y+/bjdpP2ivfLyPsN454c4K4epIuFM7z6OHK6B4mE0EcKgGZppCw0ytttvY9MbptbD4jBPrUmZSCBrOvgFpdp9Gm4ItDXOPYYj5L6z0B03Go7WG++OccgaAuXUC67Ei3yH1wKwt4r5FP8X/lFRW9zLu6ZrGrtS0nHFdEx6AyUKlQR/wDW2x6L7N2F2KqMHFhVXFvAZ3leX3+F64IXLuwLvV9okkcqyZlxrlmTK9rK0dLl8krDUOgavBPL8ceH+1AHrqVDiBPqu76IUw8ucBJ74+S+o+URpLFJ+7WoOtQouoW/Mebmd+e/P0uceedTB1krvXVmBoFxCA0Ump43jSaFU1SOrghlFgCW3AUbDax2A+cQGmYjtCTVrF4hpt2hWjKqWjqJolSpp4tKMbsu4UEXJJF7E7b+x5YtsogiGmZVTEYkg3Edyg562iLmkvGrNzYi4DdBYb9B7n2wurhyYAse9Y0yZZoVmreeWSc08a/CnTJEF2LseZ5XtzJOw3HpgergQ23ir9J0jM2x4pnNHM0epJKxJWu2uJLhNypXUdIBHr6G3LfDBhxq0XKoOrEuDnfDKiMyhraV6iKaGWKQooL7BidP3t9rAg2tf54XVLhEcE6q6llkG54LUvfFgU9lvdXrofGkjSDiagPg7GyVtLKL36/vG29cfSPstfYg23fqvCPaLR6suaB95dFlE6h3VcxZvdgSfnj1GmSBBXlXUXJHnxXArBnhvmygXsNQAOGtOW7UWHqAjK6wT3TI0FML5mLMw8tieYxlSsTdQWQZabJBIDBmXNttgtr2+ftz/DCjUJ+DXuTWAaEWKRI0m6F83JLHoL39vpjCCDJKr1t3QW70sF/DV1lzfSRdrxfo8zgRVMwSnZwWAAAIglYBLy5qo2JugPLEveYhpQU3jLBHqg63KgifNdIb/wClgAD1thoq5dQEAGUSdU3LyEEmfMmUkbmENcX/ANMAagJkJzmw2E6SeyrF4+ZG9tP7scvw2wBcXOhKpOJMPFkZpT4M5E9eWVlOoR2sN9vzweR7e5ONDi1tu9Q1Q5sWaqzW7ekQ2t0wtpeHQgp4ZpOcC3eo2WqkIZVqczNhyEQH05bH2w2Ggy6yXUJLjOiG00qqJDU5qw//ANcD2vz2wbXS4xHekinkAP1WRUyBLtWZiHILD91bb9emANONQrDA55nTxSkrrEH4mvkdrbmHl8umGBgNgdULSWAgX7Uj9otpGmpruQP/AEhv7H8b4F1MA5XI3GGy4QgPWhnKmfMCoF9ot/r/ACwjqWtuDPYpyvImBAUjTVl6eZXkrdGtbFkte1+n1/W+Cq6ypp4dpGaJ8YhYXMShRTLXut9tS2B+eFNYJzCwWOqxYantSWzVCQSJQb2A8PmP7HEtY09yVSewHKdfFa37SYoc24Rz+jmWWWOSlcMTY6rggj9dMUNoMmkYstpga1PrRm17lrj/AAsnEklDUfaHdlk0ksc9Lm/C3EMcZNrXjzCjkNuYP7uEY4rFvPVMeRzXW7QEV2nSQvbbt2pfguMeIY/NeOvmYKABs0moA36HxDjzvpi0btXsXoXRZ7spAdyVY4aaqjrMxprM0kkRVrEHkbm9+Wxa9v6Y8+a5ruK6t5fOeNFelgMS6AUkiayKFH3ri9wNvz58sLqE5rppqAXiCuVAhmngpoEmRi62DgBm53NugIO98RVa0jd1Wxw5eXTUiOxZo5KKnkDTxIr76VBA2CncK19yOvqMBUcA8B6AMcdxijatqeJoEgjnEG3QGyknc3B6nrb5YPKA3dQUnHPlcIHmVmhp6qtgMaRVDeGWVSliEHMaieQ57fP2wDTUe6CorPya/wC6QsMsNT8J4ESG1wLWvf578/rjKrI3bqy2ajc1MQmuYqtLDJDHcQkjwwbX6i4G9uXXGGxgaIMN8BNQwQoqqUpTOvixyO7KjgBvKNrfMm4G3p9MA6o11maqaYJ3hAhScjxxK8EiQSobvqIuV25aiDyPL02xZp2sSqtWajySSBySahpWQeJGulSTGo5HcE3A/r6YcXFwCCo1rT8Vk3e0k0xBR4mXksd9Nt7Df8/nhlV9KJm6GmI+MeSYiSNjAkih9S3Rm6Ance365XxUp1Cbi6a7I2HBOjmU5jnpamWSdEUWLrsoJA3ttf8AsMX+tdOULXw4y4DRNYFqVn8jzpCxUaFupItb3tt16H54AMcWklOfmqQNUWOUGqMcyrBPDJ5ZNQPl6NboPfGNdaBxTHfFlAgcVP0tPXVVVNI1U6oRrDBwS/S45X5ket7XxYGuQapdLdnKFLPPSTPElVermVFt5rhr2uSwtvtb3thDALh10JqOLppqIzelp1qocyy+R2y5SomW1lvextflgK1mxHom0RnfcwpDKoZ2zDLllpw8fiG50hPL083O/Pb2wJJAECCrlVjWtJ4K2do0DZlmo8Bfh540uuk31qf4QQOvpy574u16zTuwtFQJpS9p8FUaSGUQQ00rCKVm5EjTb1t6+2NeAA+St80NyZpjirI1FlNK6MPGWSNdT2Ny7D1FvUA/I4yoyBvqrWrV3mafhZKqXpJVhaKkSF2HlePmTtsQSfU/K+K7nAiEAq1darrrrn21VqGjpcsE/gVcdSHnIUgW8MW09L31XsdrDli3SGVpgyCqeJa9zwBNl0y7OqRc67ZKmNAF/cSoL7hGNl6dPNz98dH0dpl1QEla/adZraJkXWf8StxNHkfcq7HuBYZG0552q5bDoH8cVFl9dKdj0BaL8se79G2hrHP7F4viD1mNaB2ldSe6rljZR2JdmFB4bxsMpp5GvsSzLq5/JsbfY7iWGeZWr27VzYgtaF2kBOhACui91YXBvz/DG8YSN46LWU3NyFvFUbO2dqwhmkZtRGoemkX2+uHsEiAq7QI31Hi5HmkOprjnuenPFkUjrxU5mgRKLE6EKV1EE2va/wCuvpgt7KS9Y+xDUvQhtqcfxNuNvX6fLGCtMhuiI0m/+JquayYy2vbcWvawv7Yw1GuO8geTEsMBKRdTOVZ5Ljmf4h+rYS983NgnGneWlYZbsFUurk2IB2v7DpjOtc0y24SeqcTzXGUIzAKQ1ul7D8/1tg6r3N3ncU1jC05pk8FjwbsouSp5gg7k/P8APBMqiDCx7CQXzdKKROgvZSPmOXy/VsGHuAhRUoNcAXarMUJaQAE3Ycxf9HFVuJIBaBAUhpmIutqwx+VRa9gBcLz97e+EOqX0lBUbU5IgjJK3NtQ3sLnlyOIfVMFIayTuzKTJEw0aY2KabWI2+n4YkMzM1Ru3SGRqkeFqLAkpHytawt6YNlQECNQgpsIcTBhNHgsSr2sdydjv7Xwxz3CeKxrCzRACeoMiH2t9P164Q6kMwgQhcSRmFlTOIm0TwMGQEobra35226b+2G0jF+Kssq6u5aKm1fJiUGlVJAAv+umLTaTWtOZ1ylkF0l5/XYqVmkg1OCGu4vtcaht1+uAptLDlJlMbS5he2X2amXMe7f3gprQBKrMcmpdTNbUollkYXA2Nh+Nsed+1Et65nGGlek9A2w3/AFLsbU+LAIy07lbkxkWubi9r3ub9dsfJdRgzHgJX0A4ggPN0TTaJEkVQiEWRjawBuB7jfr73tfCHZmEZbJdN7SMxKpM9Q2bVBpqeKyJICwYW1W6luQG9/wATi+zq4Oe6JsvGsKwU9RNFaUv4MerzsGs9xffYev1H8pZUbolClIgGY7Veckd9FWKCBmmFleqmIGnlcp1HP9c8WARmEFU6lFrnF5sh16KaqOgiqPiZowSzyXaxHpY8zew/liaoDQcx1TabnNABkE9qHmVDUUqGhIVqqYMzhBcAE7gjbnf7vS30xTZhw5sSixFUOiOC8A+7d2Vf8Kf4n6v4ghy5aOg4hyB+MKbTciRpMglhmcnqfGpZtR9b4+mui+LzdDXMcZLXgeq832xTLcc5x4hfa0umNYULkhQBfre35/644sKmbhcA1OQTqPK/PErAIXzEf4qjjLOuA+4t2OcT8N5rmOVZxR9psE0LU07RST3y2qjKa1IKqfFvt/lx03R2q6myvUaYhhV7YmzzicdSohsyV+fXn3ep7SOLqaKLiQV2axRjyifM5zYfj/PHnD9v4lr9ys8eML6CwPQBpaalQMI/yj8FrXMe1jNI4TV0+SS00SnVqjrZSQNr2vcA4VR2/jC7Ia77/wCI/im4/oUKNB1ek0QOxS+X9sucvSJLFw5l9SrDyrNMzt9bAb+2Nbido1i8g1X/ANR/Fb3Y3RKtUwwquIM8A26aT9ref+Nqh4XyCnqQQ2ponJ+m+BZjnkS6o4jvTK3RCuDlLnA/5R808h7Ze0AK5FJkzJbeM03kt773wk4qmLfVS7oBVqtlz3SEU9tnafZYS+Vwj/spDyPXY7Yj3inr9UxvQeoBBc7wTKftr7TGdS9dRi+3/wBB2H88YHUyCAENbogRDXudKR/4z9qU5KpmiIo8o00C7YV/BGoCsU+iQqG2cjRRlX2xdrNHUUtKmYqpl8oD0q6hv0sP53xZw7sPkJgFajbfQ6vTrU6TcwzRrxT2t477XJh++zOsZPvE/DoDf8MVaWMw/CF1GJ9nlZkHq3EKr1PHvaEsYNXxF4DAg6GWPWx9l03PXG5wmCNX4W25rzPb20MHs1/U1ic44CZUpk/FPaZnwf8AZtfnUyLYMwhRFX3sFv09sbelsSm0b0LzvanTWm8xh6Udp1V1rOAePuKBGnFXGlVBGVBFNH5mkU89gQL+7E/LG8o4MU4ysXFVsVUq3eSfNba4C7o2ccRtGMp4D4p4pAClZ62MwUx23tqsDz9/bGw6oBs5vAKqBzC75dm32d2fVEUTZjTNkaAEGmymBS5vuA0zgC3PkpwjIfueqYyoHG91tfMvsw3eGpq6QcZ0VfcBJlkWZU5bNGUAP0I/LBNpPDY1TXmmT8K6ucc/Z19otIKqOnyXIuKqa+wqohSVGm24DNt/9lgagFpBHchDobAMdi6ocXd1jjrs8skmWdoXANISGs2qWlkJ2HI6be9+WJDQ+xIPesyvcZYIC0TnfAnabl7u0dRV55TAfeoa2QFje2rw3PP1scanFbMYSY3fCR6Lr9ldMKmGhtVoeO0Kg1DZpSVXw+ZZhnuUVZ8rR1nixEX6bnTv88aPE7MxAbuEOC9N2F0y2XiarW4hvVk9khW2LgPjKqWCRqjMTA4FnadzcfK+OPq7YYwlp1C+g9n+ymviGsqsaMrrgxzTbOuzri/LMtzCuMtYvgDXqSRwVAxOE2/TdUaGnVF0h9jeMp4Ko9zQQ0TomGRcAcXZpk9NmS/HTicnd5CdW/v8sPxm3abapaTotT0S9lWMq4JtdlOzuxTr9lfEypdoZm81r6jsPfGvPSBhM5l1r/ZBjWjep/JZpOyXiGY6WiJc9T6dfl/XGVukVMcUzZ/saxrnEuaPJOV7Hs7qJHVRq5gArzP9/wC2E/2lYGq7R9i+IqyZjwRk7Fs9YFShlc3tfYqb9cQ7pNTJsn0/YliyC0mUZewvOmKl4JYyb7gnfAnpUzQK0PYRiTBNlXuLux7OcmmyMiOZ1qnAsLgDcDf8cXNndKGuDr6LjumnsVr4V1F43sxhX1O79mcsSQyRFWZb2VfNtjVjpaMxcF6NT+z86pRyOJuve/8Aw1PAGYdnv2tXY/UPdYK/hXiqgcgHcHLHlAv13hH1GPUOg23xisLXpj/CfVfNn2jfZI/YezaeNdpmjzC/S9TZN1uLevLG9Oq+NyJNlgBtVrPsAb/W36+WITTpC+Zv/Fc8OpnH2YuUZ0Y7y5Z2h5c4IG6iSjq0P/3ox3/s1qlu0w0cWu+SpYxsMnkvO3/DkcKU2RfZ00uZmGBKnPOPuJK4l/uyrEKamGq2+3w7Ac/XrbHiHtYa397RxaPqvRuidNrcOas6le70cWp/BjeacsoO1rswt5W9/wA7DHnlV7he0Lr6WIAhpNvX1S4Zll8RaZRDGIrSXexbn0sdrH9bYe0tyiDKQ5rnPI48E6jkWCpRzaIr90tezi3Mgb29Rvew6YOm5p3ISQ1xJcOCh69IRLLNT+H4KWeysBpNuerc897YbTYRLTonMaAJEhOKRljqfiad3igH/TaYHWSF5G5sBcnbrt8sIqtabD4lmGqD4An8c8700cpoPHjdyj1Cm2ttINivTncW6bYtZy1ubiq9YNzhswJVZzKmrbI8gJh8JgGsbPYWsBy2JI9cVutEDNcq5Up02HtWou9Zl5l7vXYZWpFPJHScX59Q6jJ/DLSQzcwTzMWPoL2Z1t9uXiOC8P8AaO0ltQg3karoYtPNo0mKtRrC4E+w2x7BSquLiIXj0jNmASxBLeVxBUL1sJwBfliQ8xA0THvBi0lHWOV6fQtNVgq+4M1trdT1Gw2wttZpMDVTUFuSwY5dAHw2Ycj/AOfzPtv+t9sPLxENN1gIIh10F0qAbhcxPlsP3o36dfliHAu7Emi6R2JRFSIta0+ZEXt/1l/H8uWFPc0mJuFYDJbIF+aGVqmIbws03OkkOtgPfAhhnVYykABmi64RMVZTHm+i/wDE4/v+eMnK6OJS2vYDHJN4nmZVLR5wrBrbuLHc89/niar4da6N8xcdydIs4Ut4WatJ1vMBa49MJp15dBnyQmuDTtBPGUUiptV2hzUqQrffX135cueHdc3VyOo8SMhBCip462UApHm6rud5QLDp1xD6pD8pMqtT5x6qMZKtGJC5uEvpBDg3Nt+uwxagaEJzzfSy46VSux8LObf5g453+dsLpOIBBKF7GxutTcwVGpVK5rq5W1qCBf5/LDM9olE8say4FlkU9QRJZM3DG5Uh1J526nbGEtc3KAqxILMvlCAkVe92aPNARblIMFTqESHGFkEC4BKIIatVYAZhpIFh4inf5398QS0GAZnsVug9rgcpCcL8THDKPDrtB3F5BfY7235YWXsA3klzg2AyCotviizAQ1wHNh4o5D2w/K3IJMAoqgpuIMBZcVCFS6VJUG9mk5bYrGqJhqxldoEGFWs7iaXLa9SktvDY7OLbi9sJxJb1ZlWsE5uYExMrqr/h4MzPBX2nHfX7L5WiRc54CqquJG2LNRZ7TuLW2v4dW/0xwONP8Eg2uuwxsB7HA2X0m95yggp+JK2cQmOWeOOZiR95jCq3Pqf3RH0x530tYOqBC7/onVGeAB5LSXDk7tW0UoAjMkbKSqg6iVO31sB7b88ebVXZATqu5qscDuNButm1wKwwRh5TUmQSOQu+kbEKeg/n6csCSHQAEXUkzayhmkn8ITJLBqNyEbmd77t6bC3vhDdCFea4sIbC4JJ6tVWQLUSEqd1FyL/Lpbf6YM1RbOPxUVyeFpUrnNFNR2gghqGl0q2tlALKbHl6AnEvZwKThnFhl+ih4qk050q04mIsg5Wt7DqN98Ja91MEIajKbzIi/Pgm7GGrqVkrZ9bOf+q1gBva5t9N/wDbA9c41J9VZY9nVkRf9aLOZ/BVFU6U0wc3VAbDSF2F9tuY/DE1arozDRVmObEEW+SEY/DaZA3iJa2vT1N7bcht0O5tjG1ZsrjcOYziydSUkU1JGsUhlKgAgLZjc3vc3HrcYvNoGJ4qlUcA7MSm7RJSII4UnjkfyAsoZiCRtboNx/tiWMLXXKXUyRlj8k1zDwyzJD4lGNJ1BidXyYja297H1wVUgGG6KXVANdFGypIsCqngtcsi6Qo1DlfnY77k/wBsA1jYEI4aGzmVpzKlX4Q1tLpFHIfEWNFBCDVazEAWG2L1RrR8Co0c7g4x4KL+HqKmHxUU+Alxu1tid7A89yPwxWbBEcFacIEgIn7JqhRiaWGOJhyYyG0jX0i1trbEenyth2QZZS3v/iANEc1a6VhGYixmmGnQVJIYNpvYi2/InpywLS0XmUADiTmMBPpHp6OnjkgHiQSIxSyhtIPNSjHY29d9/lhxhzZNioax2ih5DDJTW1CGUoTpQjzjmARb15XFxfbnisKjnCRorLKIveU+y+npoZI3o4WoHKbiR7kX52uLatybdRf5YCnTqazKCvUaN2VLUtZU5hUxVHiNJVwgxy+KRpdluPY6Tth5BEE3VOmzKS08U3mqqemmdHSGQE/dZb2JNyLnlvuOVrjFeq6RJF1dbSqADh5LLVAmYSrTlQCz+Uhj7Ft9+Z22vuMVsS8CJ0Vikyo679efBHL6kRzopxGnm8PdmI6j+3p6jE5gDZRVpWJdeV127wPE8mZQcF5PUeIYaOmqihsFV1eXmLbn7pFzf02th9EO93LybkrUVGn3mW6Quufdby6XNO2BI2px4ctfR0d2tclqhbm59Ap/Hrjrei7A6oI5LT9J2mnSAIsV03/xNnEr19d3FOzlH8tTnPEvEEsYO5CRUFOp/wDu0gHvj23ZVNwwr3G0Lxym4nFkN4D5qZ7KqGLKOCuFsv0i8WXQRqSb3IQDkd+g2xt9jEGkGkwVq8cWuqustr+IzIltbLsAT+PP026Y3VMhtiVrRSGQEOhUvOJI566pPiKg8RvKq39B/T8sXsMADqsezP8AFp2fVRwZ0kDONRv1/i5jrgn1N7ME5pAEOAWVsWChXY3OkE8jzxj3gGSUqgASXHgjIxLsXs99iCenP8d8JcQewJsA2m6TIyEHxmXQPu3HLb9csMqOMDko62BESO5L8YNpGk2vsTfY2wbn2EuS5LjYQEsawq6gHOq62G5PP8cVXvbqBCaGFjZmy4sguN7AXLD1/La1sXXjc30otLN4XQ/EN9SFHck3IudjhTXgiQLBE2q5zp0K4zEsq2tHy6bHBms1wkiCgyO+8E7pFd6iANqDEgbHpe2KjiIT6RIcCCYW0tTa1QBmAHT19vbAMeHCyTUzGQ0ozFQTZ7AgbgevTlgILbi5SxTvICExNtOkP6EcwfpjGuvmBujp0wG5oulLZi2o7KbAet+vywxxm7QkXnK5cuut33CMSF3v/XbA1HFoWNnNcWTZl/dEKrW9h+tvfACsDdqmpTzGIWveJAPjY1QOPJuWFuvpi1hnmAXo6dMm3FU2q0lHZ7StbnYC/X6f64e7eMqKVjL1QMzDyKBtpYkjfA0nHrRxVjEtzRe3qvdr7P2mgoe6Fx7XTtVx/GcV0UC+FGrFitM7hTfkvm3PT3x5n7U6k13cIYvS+gJdkaWid4rsVV5e4rJWjMgjUeVrAaBY9fS1h7e2Plt+87Ve2CpnccgTiTLgdM0kpJJIUcipPMXtz2uehsMC+i53chc4BwcRZQb0VPDJTvLJIRMdyyjck2NtgOl79DgnUyRJsFY6xp+GydVNO9MJKegKJe4Mssmga977Act7Xvff3w1z2Zd1KqMe8yW2PJNcjqaiNpJJJAkarsrPdQeewHLkOexAOF0WkmxR1qQjK7XgnM2gpJJDO6MCzShVDWuD7b9d/wA8Pe8DTVLZmaYCLBVhopTLrnNis67Hzf5y3MGxvfe19hvhNEOJJcYRVWse4Xv5LqTw12Yik+2P7mXazDTxxJV9l/GWS1DaLEPSXmjvfe2nMyN/Tnj27ofjmjYNfDj+ZpXDbfYGV45iy+hxIV0gG5JO++5PMkb++FLQN3bIiwEsSShGoct9v74xG42XzN/4onhf/i7uW9kmTxQNJGvHYq3AcHyrSMv13lH88XDixRwGJcf5Pqvafs87HpY7pXh8PUEzPyXwo5Z2C5SjxRTUVPIGtqW/8z0G/vj5dxe33lxMlfr1sv2NYJm66mDzUt2g93vK6bg3ODT5dHDUeChSw2Fyo2P1wjZ/SB5rtuTdWun3sYwjdmVW0qYBI7E/4F7u9AeDcmebLxNVMha7LYghyMLx+33e8uMwFsehXskwTdjUi+mC7uT2p7B8vjngkqcshW6eJpK2JvyB9On5+mKw25qGlbXF+ynCB4e+mPJIfsLoJaN/GoKeMsdLhFsdN7m/pgh0gc0iFrqvswwtRpD2NvyTdew/KRFGFpoINLfvN9mUA2/lhZ27VBglLp+yzBlmbKBlTY9iuSNUStUmiplRDJqYAC3W/p6emLVPbdcxlkytDtH2fbNpnPiMrWjibBU6un7FeFKj9nZrxFk0VS5AjihPjva+5ZUBI/njqMFsHa2KGcMIHM2Xku2PaZ0G2I80sTXa48m7x9Fr/ixuEOKOIcizPhHhfNpqSis2ueIU8c5DA3Bbcja33euOz2P0JxlOmW16gg8Bcr5v9qn2lujmIxlKtsnDlwp6E7oKnJKbiXiCreHLuGqU1Gq5go4WnZo9txta/wAhucdLszoBh2QKhJ43svHelX2ntubUkYVjaTTbdv6lb64F7ivalxvm1Jm9Twbl+R0ksQ0vmh0SMpIs/grdrgXFiAMdjhcJRpsyMC+fNpYuviqpr4moS46816I9lf2VeY53NRjOJs6zyFxYwUtJ8HDp6ebzO34DFik1zZbELU1S3lI7V6xdif2Q1JBJTT0vBGWZXuv7w0+phb/ve5H0w6hgg4y9RXxjmgBepvZd9mLwhlcNHJnFOkp6gx7j12I25HFv3INJLFS9+YXyF3h4T7lHZZw9Cirw7TzMoFmZRgi6m0LX1qry6WBX+Duu9npXMdPDFAI5JUNniHSGNbgehIOK2ek02TalSo8COC07xz3GOzjiJJVhyKlppiLeWMdR1HX/AFwwtoG8o6eLe34rro72lfZlZXUwVX7Khjs1/wB2EIWT5jkR9MJfs5jjLVapbSd3Lyk7bfshMvmFZPLwHSSSksTNRxmnkJ9ilht7g4q08A5ptbvVxmJJ4SvJvtX+yw4iyiWubJ6mtij8wNPmNN4yg228672HPdcLNgQ9s9uhVum4arpTxb3a+3zgGAqvBNZmEEXl8WjT4iPYjcqvmUEC+42xzuO6M7PrnfbBXrnRn22dJNlZW4TE5mt4OvZUyu4gpavL824ezrhtsurZobO9inhtcfejIvf2xxeK9l7w/r8LUkDgvpzo39s3/g34TbODEuEZm29FbOFst4MThjKsobNspgzLxZlaGSS1k1kqL25kY4TbnRfaNKoavVkjsX0r7L/bn0TxmzqeFGJa2ryfAWzTwDRyZXPJEKR5Ej0gKwYEc9iBud8cM6tWY7fBHevqHCbJ2fisJ7xSc1x1sQU+yvsvpJ5S7rGIY4lYlVNwSfQdb/rbFattFzRrK2ez+iFAmctyESj7NopKv4YxpHMV16NBFhfmpHP72+BdtMhoLireH6GsEkiOSkIezGiiIl0pHGbuzNC5IP66YH94uIgFG3oy1ga7LY62TiTs6hiKCKlaVVBsPCI3t6E7csAzFXhxgq5U2LQZctsByVI7RezajNJkMqpHLGNTAutz96PcL0+9+WNtsjHFznrzr2gdHaNSlRe5tsy2rP2cwUs1WkqFpoHMTKALkgkf0xp/3lcyV6LgejFENzRovTP7GzI6bhj7TLuuVriaOseuzaj2XYpNlFaov87C/uffHs/sixeZ9ZjDYt+oXx59u7YdMdCuscLtqNI8bL9AKNleOFhYiw3J/Xrj2ML8XYtZKGkeJZgDvvp5H0+f88Spgi6+fr/E3ZM+cfZPdqDxQmcUfFGQVZNrhB4sqX/+6fnjuvZvUDdr0g7jI8wq2KZmpldE/sReF/8Ahr7MHuslaZqd6ykzfOHeNimvxs3rTcm/PQke+2wG2PEvaliM+3KwA0Xp/Rdn/CB0r1iRI53LvI7VjMTocDSALbgbXBA6kn5Y8+BEQV0tAGCSJhMvh5VhaCnX4eZJDIWjJK6duRFrfTlfDaUtdGkBKOV0ZtSniq83hSjwpHiOhwxYrY38oI5i63vz8pwdOqGHnKE7gzAQAo2szGKKCSGBAKxhpCJpYK3IDT1A5X9vfFxhBGiI4Y1BJEFRdRPC0JgNZLpkRR/CLtY6bm9unK3L3xTqvy1ARoswVAnQXlWmjqfDhpZ1zVmEd2XxEFvKttJ23BJG+357WMPBOYJWIojPlqNum8+YymHVJV+KtmaM6CANzZQLX1E2/DljG1CHEObCp1WtNmE6wtT95l3q+6TktU4jrJaDtOjUkyAjTNlE4sCNhuouB8uePbvZjVIfT8V5f7RKPxiLwF5spVxPFC37PpS1+ZmG55/L8Meyu3HkiYXi5w5bd9u5HWoZQpXK4jtqNpRbr0v/ADwt1VplwlOZTqAgG47UsVZFNIxy+MHWNKiTne/Xl0w0XgyU2uSBeEE1SknXlqkbfdmBt+fsMEXGYCrw8/EbJMdWpKquUybjrLb8d8G0kCHG4SKIc4TlEJX7RR49P7JmUatj42w/PniH1GWN/JWOuJbAMQsCuTQpGVzkDcES7W/HfEVazRYm6rFryBJ0STmab6spqStze0u/4X9h1whz2kggogMut0n9oxmJgMorg3LT4m/P52t7YCvUgwDKZ1rsuYQOxGXM4ZJgHyquZrX/AOpyA6fe+WDcQJ3oSagDnZzx5JK5tCEqimXVhAAuPF3bcXPP9WxLKTS65lFVY5pgAQmEmaAoCuU5ifNexkN//vueLTtYmPBH1VQgkkAKOmzeAIxkynMNVif+qd/nY2wfWhtyUTZgAwkDM6cB0bK699Iuo8Q+bb/1YymBGcv1QvZU+ERftQ/j4NQByvNdRsxHiFR7HY4ijUJkZtEpxLTkcuQ5kglKtlWZ6rXAMpH/AOFgg85Tmeop0yH71+S4cxpyxK5dXkA6QBIRv9TbCWuGgJKN7XOE04KF+1KcGxy3MEvZVtKbn6X364c12ZpJNwoLQxugusx5jCyyqtFWodLGxcnUNrAb7HbEDDgNEnVBSuJso58wpzoRstq1Fv4pCTv6i+GFtrFOFCDmPBZlq0lu5o2ZutnNyfn64Evg3sFlXDg7wiVF183iI4+HdFKadRN7A3HLAPdmBg+alrXtvZdAfsrs3fgD7erKMrUGlpOJ+GuLMoYDYStJlXxqc+fnoxt644DGMdkqAXAXdY0NOGpuiV9Z3eoyvXV5XmK20NSBWtsNQkkXn8mS3zxwPSVpdhpi0rq+jOK/jRTHFdXOEpBLWZCPMkbskdiDvc6enMeY48oeRMSvTnGnlOeZF1uqpiIglm0RrCAUZEaxCgX2ufbnuPffC3UmBtgjoVxAY3ioAwIKmocxNGh8oisL+gv6Dr7eu+F5S5sASVca5zTlAkJvTU5WpkghRVNyQdthexNzz33/AL4aKstykQVXqMaCQDIUxXZnU7LUVonLoRrlHmYX5X53wLaki4NkhzWlwAKinoCRJMXhFpFIYi2nUNuXmB2O3z9LYU7+IMrTCtVK8HLCh0E0TKruWO5ugtqbox/D0/DFau22UcEeHZlFwSiJG4kkmLeAXJWx2ABG1yefX8MFRmLhTVaCM5NkyZQkynRK1OpIYC3m6c77m998ZXBzAaFYGh7BlN1NQqIaCFo/CkjkJKFuYXcajt788bim14bB1WvqNa52V2oRvgwzZeEqZEcoreKSAQdPKxPM25euGMDo3hdKfUDQC02lDr8ooaMxeNIaqKRvGd0Klmv6Em3PphVakSYJRe8gTkN+P5KLzKlghCyRFA2gF2CBlJsTZSL2FiNud732w7KG7pKkB9QyRLUzJfw6kQqY1ZEeQMoLB7W2PQnST6cr4g1iYLrqBRETr3Kw5RDURKpaT4mlNi7sBdSQSf8A0/d+lvlh9Ol94rMbUa1sK2Zp4clNA1HGxkMe7LIBvcg2A53vcj03GHmlucyquCgyT+abLHVxUtJK1MYjEvgpIW06SL7Ntuetz7bYAgFgBCIuzPIR8xpoZKb4uCRt1UgF9tXqRYXPvb3wt5AEDQI6VMtcQQovLKcwU8szxlVZtm3JU+gvcj8Nt+QxVAk30TKjCGQw35firdNlkFRTpHVRzUzhVlR3RibdBte3L5e+LDaWUg0tCqj3yXB6g1pjlBcyNCLbWJvsCbbknkCDb574h73yZCtNpsdSy0z+SxFQyVkkZpJPEdwx+8AzcuV99vr6YosqZpL9VaDjIaw8E5gjalqHgeTxiATpsyhvLsdrHmTt9euEVQYsOKx9WqBcz2fgn5DJR/ciEdi4kJJW/pbYnqd9/cYazDZjm4qnVr5zA17V0w7dq0VmfK8EyVMEdBDFGwOrVqLs249yeWwwx5NOiAe1Lwob1pJ0QO5Rlrz9qeXzPGrf+84Jb738iTSFifki/gMdj0RbNMniuf6U1gQG6HmvIX/EE52vE/2gvdC7OtZdMm4DWrkjH8MldnE2/LmVo0/LHtmDLfcS6V5Ns5rhiahtIgSuyXDl6egpIl8NmWNEHtsNv16Y3Gyy3IDF1q8XUGZx5lXmKQsFYX579bD5fTGzDgXHKVp4kFUaqm1ysyn95dtJ2va52xcoQG70T5p1KoMscU1eQKX1gAbXvy+f5YN7A05uCypTMCblEWTcMBueQ2On87f7YmnUD3FyzI4RHFLNRIkJtHYHa43tgsoO9y7VjA+N6w7EKncuWNyqhSSbCxP0/pgN0a696GjRa6QCVh7xgEXAO3PfmLfXfEGsHOGcQexSyo4jKBZLjqbMIXUgDcuy+UD2OK9ZlMjVQ8PAgBLSpDAec6iWvYm3z5+3L3GLJrFsAiyYYNOSVwzXZPPul77g268vphTH5icuiaXZW8AktP4hkkZRpG1get/98SXN5yUiq9xE6hS2Wv4lZTINMhDcv7fS2K73uyidVZLczIWy1n0kKCfkbW/Wxwio8t33mypMJD9UhJWYWTzcwN+TemJxNQOcPog3ZtouFw6oSS4tY3O46c+vzxLHu04BMrQSYN0rX5muY5bXsQLA/wCu/wA8W31MrcxEIHvY7eDtOxH57jYbkm3P/TFRz85mmbpbMOXC48VwEFWQtp631bX+X4jAiq/NBgJ92tAGi11xIT8eCXdgIwPKbH039sWsOZGVyTScAYcTKpda5IkHlKhSvLcj3wytULAQOPJNNRrTYSFRK5tSssQ0ktvbrv0HPEbOBLwCiqNgS3VfQB3OolynuR5O7hI1rePJDfVa4joF/G5PLHl3tSqgYmrGgaF630DnJTLu1diMnrQk5qVpIamqIsFdti3S19/Tl7g774+dW4hjTLxZen1w82YYCNT0kTQ1NTUTSxuvlIj3CgEjSOpF7i1v64ZVJq30ASKZDGhgMlRVb8DVwQ00UczeAj2VSLNsb2NvvX678hhT960q61rm73E9qo9XPNSVjlyfD6MG3UEcjuRy6c/flhdZj9GhOpuEZQYKexzxVDO6yRxPNGQzkDSSOhA2IJ2AO299hgKNTKd/RPq08rQ7lzUxCaaG8Uiq7vZ1S4uhvudQ32sAfn7b4A3PvcVUZXdUB6o24qSTLmCZrVFIRPpj0WIO55C52awHPfoPbFnKRPBqIVGGmCPi4qW7KOzmLNO3zsb48mp0jr8liz2GIHd1hq6DS2o9AWgjNvU49K6NVA3CvYDrC47b0OcCF6bNG41BorX+6Qd/rjblcyuR3B18rj+H098YiN7L50/8R1mckHdw7FskVNYzHiirjew8xVKeKTb6qL+2KO3a/VbLxLzyA9V9U/Y02eMR01og6ta5y+OygyN5Gq/3CrFI3gIQ21lAIPrqvf8AD2x8mV8VJz6L9v6GBc9gM3Pd/utkcQcL0i9nWcvNAjStTQxsxbVoJlQczt1+uNVgsQ73sA2F1uelOBybKqB5BmOzitjcDdn1EeDshWrp6VVaMFjcBmBkewHv0+mK2OxR64tHFb/opg6B2bSDhlJaFQuME4N4UgyTMOJMz4eyuHwi7TVEkcd1tysWuOW3XFvAbPxWIJbRpk+C0PTLpTsPY+FFTH4hjIk7xHymV1e4h7yXZJlNdNlnD89bxTOradOV0ZmV+dv3pGkb23vtbHoWyfZntSsM1RoaDzP0XyP0u+2r0H2axzcO91aryY2RPeVpXM+3Ti/MaxzlHCWX5KG8plr5RLMg9fDTYH0BPXHouzvZHSYAary7u/NfIfS77e+0q8t2Thgwc3XMdwUcnZn2n9uFckEeX8X8QZesiqIaeM09KSRyZlsGAHq1sej7J6IYPAtzMAB8z+S+Uum/ts6UdIgW7RxLshOgMDyGq7LdlP2afarnFTf9h5FwrA1gCkPxFQee908pvcc2xuQym24k9+nkvJHVG/fK9TOxf7HY5kaGTO8qzzP5ttRmbw0v/wChLXHsScXGNfwgAqs7ENaYbdewfYx9k1keQU1PCOGqDJaS41rCgiDbgi5Uaj9ScG7CTfVJdtABsusvRjgH7Pfs/wAiWBqjLYHZQAdEYtb68sNFBjBe61tTaNV5imIC7h8Jd3fgvhuOJaLIqCIrfcxC5G3t6dMAK1NpnigLqj3WNlunLeDKCjACU4KgbADYYW7GmLBZ1JmHK3QZLFGPLCir19sU6ledVbbhQbi6lEy6NTZgT8hb0/0wl1fknNo3ukLRwl5D51VSBYC1zpU/Xn+OM65ONMRASJsvQjSpLWNrEfr9DGGsOKHqW8VGVOSQzBg0CuBv89+gw9lYjQqm7DGYGiqWacC5RmEbrNRQyhrg6kBOLAxZneQ+7uA3JWhOM+7RwRxKky1eR0rA3sQlj8/54tdfTe2Dqlsq1ab4FwujfaX9nTwbnHxVXldMlFUEXUWCke4YXt+OEtwjDYGUY2g8EF0LzS7c/su6bPROc94LyTi6NAQj1VGski23GmYWkB99WKVTZmWS0xC2lLGw2Xn0leQHbX9lDlqGdciouKOCqi5bRGfioNXrpk84HtrOMDqo3jvDtTBWYXQRc3kWXQnjTuX94Ts3qKjMOFmk4ihEehhQTsrsqj+KCS3Kw3W59MafHYPC1mEVafpK7nYvT3bWzo9wxlRh7HGFqGk7Wu2vs5qoaDijIK6ppYx4Dx5xRNTtNzW4lAA2B2IB3A+eOG2l7L9m4s5qZyns/BfT3Qn7b3TTZBa3GZcQzQ5heO8R5rbvAHeK4Zr81psszuCm4TYFf307F4HAP3VcC/X+K3IY822/7KMZQOahvt9V9uezH7d3RzbLvd9qj3V/aZHgQuxFHPl+cwDMMp4gyTMFjV9LR1KMGJ3NwG52tsPxNscBitmVsO/LUpEd4X1lsTp5sbalONn4pjwL2IM/VWSny9jVU+isoVjUk6CV0C6kjWb2B62/rbGtqZjIyLe18QxtHMd7Nw7FV+0vJcui4fo3NfT1tUYKthEmkmMr4bdNyPIw32xc2Tna4uIgFcz03osFCm5snL6aKz5tS5XSzKH4ky4I6MZQVF4mF9mub3H5H6Y1xo1C8nKIXdYXFUXQHG0Su5v2bee8HcP9+zulZtV5w8kknGlJQU5j+889RHLTxgm+6XmsT6Nj132ROrDaL2EWLCvlf7adPDYr2dYx7Ddjm/NffZCDojCi9gLk7XG3X6Y9/X4IMiISgDsCQzENY6jt8/10xiHivIP7efhhOJvsoO9zCUZmocty3NABvcQ5jTk/kxOOs6C1ur2vh3H+ZKru3CdV0c+zq4Rfs77iHdA4SNJGz03Z5kc86DpJPTioYkXO+qo3G+9+WPFfaI41dvYkn+Yr1HYJjB0xoIXd6ZaaOFRtHKskasrEbb3ICDlcbAA739zbk2sYJct4CWgBQisGNTLFUQmJSwKMTrYm9gqi/sPriCwxZGXbwlNqmur46iERIpjMRu2oxsl7gnfc8vT8NzhQYwm9gsq1P4kTPYqZndTmVBNLV5dHTTSeH8SzRqbqw5abAi9z69eeGUtx0uMjghr1utG6LhahHGmeV+e5fA0dS6uyLI5u1t7fhyHyGH4h1MtniqtCnVmGGOa7CpK8tBStJI5rCdJjUE6RpGkWG/4Dp88VMO9ubVXajHgiCUZ42kpagE6SLmRDZelrW5G3P5XF8bBxJ10VJ+Rh3zcrXXbvRU79z/tEWJGm+B424cq2BayhpPFgJuOQtJ/THrfs1fFSn2Feb9PKbhmJ1I815SwyKI0RYMtcC52m35fPHu2IBnQrwOnVdAObXsmE98VZRIpp8vkBFr+Md7YpVWvAkAgKzJBzOM+CyG/c1miChVSquB49w1jbmeX3jhr3gNAMmP1dNNOb2Hqo0zIpjtR0AcKSQKi/+2GOqObYTdYDldB0SPiIgQopKCTew/5rl77fo4bTc8AzJSc7RamVj4pAV00dJuxH/wBEAfPr7Ymo8xN1YYMt2xK40sYAcZdTrYjf4sm/59fywLi74iSpaA0GdSmhqELMFoYkW9hap3t06/ng6TjeUL2wJCEJyxjQ0YW1/wD86tsfY/jf2wolxEAW5pDSx8ELMs0niKBQahe7H4vcAH+uJ60kSflKiGAwspUWM2qgTU0Wg/8ANW6j8OuFVKgyy0ozSpzLlHOxkQA5c3kNmvVc8MaHHek3R1A95EQFHO7FismX3O5t8V9b/P8A1xJcWwWoc7mDfgpwodrD9khTyv8AEi1vX+eINUHcTn05Au0JGq7XNEV5211NwPpffD6T3G4VMMDQS66yJ22X9nKAN2/5m5K+x+YwltR0lNJluUgJTOgQkUDaySbLU3t74a3+dqgUwwDJaU3kqQGctQGyb/8AXANh7f0xjc8Z/ogrQ4AO1Ce0czePFqoowbMLmf7wty2ODfULjAEKbO3Rw7IUZ4yjf4KzgA28Uct+v488OBKsBgccrj5J21S3hJpprSD0lFz8z154gucTlIVY0g20z36oLTl4z+6Ggb/f5k+2K9SpwITKtMQHDTlxXmh2OZwvZr9uX3G+KNoKat45yzLJmO90rIKigItfkfGX8Rjisaz+8ZOoXYkj3RrV9qfeepm/4WyV/CJLCoVmJHk0iJz/AF/DHn+3KbnUCAuo6OPHXtI0XRXhmqaJctnWymOddJttswNv1/bHkjpa++i9Ze/OC0juW/aardUngkEYWOQu192+9awPpsPfY++CpvDhICrmm9rrmE6McKVENHfSZmvq5kcjcewO+3tvh3U5HQlsJYwvcZUZPClHUy2LM5Qm7XKhjzbfoD+NsJex0HKjDmwM2qhptciwmeoHhkamVBYC599+f4XOKBpEjK0rY05ImNEWaOpYtFEIqpCEBKtrtbqCT88A5rosLIaAeDPEqKnis6+KTMfFAfygXHIrty/vhIZkcMxRMDzxAB7VNUmVfFZPmc7MzVcMd/OCbA3HXrsDbGyac7dUNcCm4U3Cf1xUL4NqeSiVSdcQNkkvdtV9unrhHUFztVj6bvihWbhGhSeoNBWPrhjgluCOZtsW+u9+eNxhH5gcwsFVxFE6zZKq3aKpXwokk0ppQW0+UaQG9b2HL2wbCS7kVWpMJaRqFSKgzT1jzzfeXY6tyd+t9wB6+4GKmIa8Oum02iYFo/WqzFOsdE8RhvGGOooNz72/Dl74wPvBWVRMuPHkn+T05M8tXP4capHr1seQt6X6n1v77YsOcTAAUilLbEglXbKKiGqEsbvTx6GPiWcXseWk23Htva/tg2PIaRFiqFbD9WcxkuFoKYvXRU1SkVLGHEZ1edNQVf8AL73ve/8ApiXVw05TcQoo0ZAL7DvVzWjFVTw1ZlEbSXLMq8vQqCWU+n974MtzthqAsp0ycpuq7mNM9KiwOiVNM73Dxi4C7jygdBfnf0+q2t3sgRMqOcA6SI4JrlzpDPTy1CR1lO7bg6tStc326m18DiKIbEplMvfamrrSzZbmHwKxFY2WcXRZNOoDmQ1vl6YaXU8sMsSktpPY85tVC1tP8NmsTVYMEYjk0uyhrf39vmPnis987rdVcpvBdnZqpqi+DjSoaSnLBbAMpsqPyBP0ty998JzQ6CUNZjyZ1HkpWtoPi6SnrjJHO7HRITbUxsQRcc+hvz33wuoXEGEBwpBJDtFV8yYRRRiGL96hIUMdSk35FRzFrenofehUq1QCZ0V2lvDe1XQPtekjk4kzyJKbLaaOPQAlLTx08ZOhS1o41VQSxY7Dfrc7m7XxBLGmNVXosaKhjSVujuM5OrcV0laSX8P9oVHP+FacJvb/AONj0DoyN3M3Vcj0scGktHAQvny+1Qro+0P7a7NckD6ouHeFuFMtGo+VHWjatZRb3rPxx69XrObgmNaNV5bsSmxnWakkn8F3HyuoKBTGxSPpqHp/t6Y2VDrMokwtZVplkkGFe4atGjjJt5STqAvbb8MbDrMoORypmmAIdxVJadJCp1KxttffmL2H44tUXQ0FG0gNM2PasDUIwNLhQQvK9x/TBF11NKm3JIN0jWxZNWsR3GwX16YtCpO6bJbgXC3BOS+12uGO9j5dQ/X8sV6haTAaibUdO98khpCiOFZDuFAva/8ApiA0ky5SAXaGD5Ju2qJmBCeESASPX0wQeZDygcw/euOxDaoisodjpvY7Xv8AT5WwNEXJOqgjn5IcUkVmZdJJuSQPvenz6YtS8HKRCNlANBDAIR6eqXVqXSka+UnRudvzwiXsBSm62TnxNDEhow2m5UJ8vpvisHOdJMp7qfVRaSn2Sy3zOl0+IBy35cjufT/fB1awDAJRUxmdJBC2LHJqu7AsABsRsf0MKZWDrOFkg4RwO8jiRdB8RiuxuDuPUcv6Ymo8l0NGmiW1hDSTEFFDGQRkBmQ2BHLe3L5YE1cpg6o30Qd1FR2JcFDcGwCnblv/ADwBe0GXXCU4RuhKdxqAVgqXOnaw/X98Q2sGmGqw50DLMoayhFUG1jt5t/11xJqMNS6czDgU9L9ui11nzo1fM6FrxrYqw5+388WmViGw5C7DEjNOiouYTyA+DYqrXv8AgOu469cGSxzc4vCFuonRQMEcZKSsvi3cKNOxUk8h+f44t7PqCpU3WwsrDdkWX0Ld32nFF3NuxuNnWH4jibMpmU83KxrGNvoD9PcY8Y9qT3Or141ED5L13oBSLmU5EmCtnsnw3w0cMrI4jUxsAV33JNx9D7HHz059t5eqUaHWcD4JVRW6IUhigSplClkXTcjbkL9TzuPfDhVzX0SmUN8gadqZLVyzqseiohnKWBuCEY73Hry3xW63K4guCJzHEySIVTr3NRWS08kJkiV2FyLNLcea9tif10w0NaRrdEWEuka8FYMry7wIVYuqS6S62ufBIva9ze1r/U8sY0mY4Jm+1rmv15J1G1LEA6l53sSYyNIGxILG/O1vx54e6oYJIiEhrAGhvNGlq1ScS0epOTXOzEcrgfME+vI4GniDFjIKjLTDiMtl2C7uRaq4yWokk8RxR1Lq1iSF0oBYn/179cd/0cqHIeS5nbzGikIHFd3Q2kkEsG/h2/p6csdUuRF1gM+ktqZUBG5/XLrjFjnQvmv/AMRvNFUdm3deopvC8J8/zdySx8h+GhUEW63b68saDpe8jY9cRrC+y/sJsD+m2Z2gpu+i+R6bjTgzh6qK8RZzT5bl8Tu3iElQptvcX578rXx8y0NhYuuP4DCZX7B432pbC2U8/vLEsp5eZE+UyoniHvX9k1BwpnPCnDkGecX1NTBH4LxQlYYyssbkMzi1iEb8Rjsej/su2ka4q4ghgHmvmj2vfbq6H09nuwWyi6tV0sN3gdfRdOeNe2jtl4sqVy3KeIsw4M4XB8OlpqAjxnQEm7S7+c6t7aQCemPYdjezbA4feqU87tZPBfnv04+2F0z2u33bC4k0aIsGssY71N8Ed2btV7V5oZ6fhjPc8kZkJzHN3cpbqfEkubA/5b8sdvQwGHpjdgDk0L5r210h2jjqpqY6s57+biT9dV6S9kH2W/E+dGl/4ieqq0sF+Fy2nKRAg7HxGF2225Yb1Z1a2O3itH1u/rPevVzsb+yGyxhSyDgKkgAO8tRF47kkbkl7/TlbpizTw5MlxkoMTjm0W3Xq12U/ZhcNZP8ACvm1KmlQuyr0AFhYWFsPpUcrd4LXnaQHw3XfjgLufdnPDBjWnyWkkkjtquimw3AJ9OTenI++G5qbBe6oVsS95BiF2dyHsvyLJ0jSjy6mgFwAFX8OWK9TGgWYFJpF5utg0vDlNFp0QKT1JHTFR+KcTMqzTwgCmocqRRsFU8gQu9/f+2EvxE6qy2hDspT+Oijsuwv89sINVMZREzCdJS2CeQodvxwvrjKb1aOsAsCBr6C3X5YA1CpDBN0QRW313H15W5EfjgEZaSgxRxGSZwoKlxbz8zpG3ta3LGElQG3WWp7KoRWBBte/T+3LEkysLAuNCQ6qQ68723Ufjvv9eWJzkGVhYE2FIwVBKQzgaH09Tth5qFQgS0KtcaiDfqNh+rnEitNykmnIglRVRlKvrPhJKAL7DfDqdcfdKqvwvAaqqV/CtBVBllgjZj0K/wBR8sWjXcNULcM4aGy07xX2D8J8RQ1CVWU0koYWJ0A+/wA8Wm4lrmw5Id1jTumV0w7Se4TwPxFE8lBlkML6rgqB6c74nqmOtNlNLG1mANddedvap9m/m6w1MdFR0+Z5eyMHgqIUnjYW3ujgg/hio/ZwBsbrZUMbm+9BXkf2y/ZV8HTVE8k3Z5mXCmYAG1RkcphQXN7mBw0fO/IDFQUatN+663athSxO7lIB+a83OL/s0+07gWa/AXHyS0cVwlLmMD5fPbqPFXXEeXMld8BiWisCyrTDlt9n7dxGEf1uFrOpu5gn8Vq7ibI+3jskgikzrJuJospjViFzGhirKR5bgAfEQG2ki51E3uPrjjcR0B2TiSSGw4+B/BfQ3Rb7WPTfYuQUcT11McHCZ+qolZ3gKmnamosy4byFYZVkWSqy2q++XiKgKrC+xIuL81OOSreyDI4uoPPivonD/tBMRi6LcLtfBZb3c0/Q/iu2WTdrfYbxSYqKmq8pyqrqEKCOthCeGfMbhmsDbUbWIPLnbHlO2uge1MMS7KXAHgvt32ffap6D7bpNZSxLWVANH7t/Fdp+6RSZFkXeb7rmeUNRAJ6PtH4YlilRvvu2a0yAludirmx97Xxv/ZbVr09rhj2kGCtZ9qOrs3G+zbHVsNVad2bHtX6L7BVkkTy+Rzvb3Ix9FL8BabRCxtdGVhYevy9f1yxikQV53fa4ZYM1+zP78FA8ElR/+rnM5AijzMUCOLe90H6GNz0cflx9J06OCwgQunfZXlFNw/2YdlfDvwc2XQUXC+S0BhA8yLFl9OmhiLA6QlieRIOPGOl7ydpVqzTMuK9W2DSa7DsaRoFsQac1fUjPFEg0oVAsQBYix67A/THN9c58sK3Mtac02QDRqlTJWiSKMqCBYABr77j8bW9MZUAY25Q3fuixHNIpzMkR8PwDqBjZm6G4NrW3HP8APA06dNzZlDWzAy0aKv5pSS5iLBFqoVch7MQCjbrYC1wLDcW3wVIQSOKvNbNyTKpsXZ8yVXxkS65g5LDWGIHzB3H1Ft8HUJMBxUMLJiSFboknp3SkaV4WCmR1O2skqOY22tv7g7b3wFExJIWYqkwxvKdp4qt6o0s6mKZdSkkXDbHmb2JF9hf6A4fRLZLvmqWIw7RA1CqvafSvN3Ru9JAgiQRNw7mIVyGIMWaRgmw2Gz749U9ndc9c0n+Zeb9PGyd3g1eLZrhpYyLlLqG6KQQw+Z/W2PovEM3zIIC8JbT3BGqw1bZj4kWTttcEsRvbbbFJkZlYe15ZZEp6x/DqQYsrCqhsAxtzB54zFublA+qq4eg4uO8YURNV6XH/AC2S67aHOs3B6X32vh9MuN5hKqMDBC5HVLpBalyVADfaQ3Hte/LA4loMFpM96luUNzBAknUkM9LkelSB/wBY8vTnywDaUkyTEI21GnV0pRniCmI0+RutjymNk59fTpb5Yku3c4BgLH0D8J+FNGZBIHajyUyXAFqgjfEVMjzaQpp0y1tyfJCBCvGyUeT6TtvUk2BPud73vbB5g1wHBG2gyZkwjOdckaCjypwt+VTud+XPfERIysSHsgxmsjoxj8YyUdBGvhkgrKSRtytfCzSEAMB7VkvcQQbKPlkiMcpFLlysHsQKg3tf57cvzGMcA2ziUboDrCO1NHMZ8hosvI+6SKgjVz6X/PBmoHksRUw4m5suMiqQj0GXsN72qDpF/rbENaGggoXtl28dOSwvh6F10FIBvv8AEG5P49MNaHU22dMrK7AeKInhpIUWgo41BsWMhFx+O/63xnVuYzXVG6pHxarIWQaiuUUlx/EJG5Ek7i/54zrt3MSTHBJc+deCSElCXGU0o23PjMbj8ffDGuD4MLBvTBsnNOkwqoQuWJCu5tG7MVH98LxL2zmCwUwRIOqjnSWIeGcsjUgWBJa499tupxYADt5RTGW7insckyIUOWQqvorNsPxwp78pvqmurTdq5HS1iqyx5dUaWAv+7NifY+2+JEu11SRmOaCvJDvX19Z2Xd9HukdrTxGjjynjfh7MWlVgpVYM2ppG819hpZt/njj8UIrO8V1WE3sEWvvH0X37d5PKoqjhPNQoJ+HzCqRbbgq8cygfLyry9scTjmufSM9q3exAczXTZeXOVVhp6Z1UjUrkiwO3S/8AMfTHiz6W+Z+a9ozwbm8Cy7CwMkrmWGSEiR43vqGlQwV2uSOXm58+eJpDIbgwpfWe0bon5qytRGmZ6hVifQgAcPcXuR5T1PPny+mHdcbngkEOf8LgexRb+HVTya455a/71xuD733Pt16YGoQ4S0ppolhtACr9UTTeGiPEA6aZAovpOqxudhvz9N/nigKTxciVYAEkzxUlBNl6RGRiPiQBCNjbRfce5FvoB9cOwsFsoqkGwO72XUXmEBcNOsX3LX8uq9vVvW1/zxFUOcdLJ+HNKmdx1lYMo+KjgzCmjl1TzvG4SxYgqdtNhv8AdG/IC3ricPceKqY5ozB7Zkqs6rZi7gJqUs+uxPm9Lj2wG6HyApq02BocTKtHDubQUc1T8Q6F0iZowdtZ1EEA+wt+ONmx8gzxWvxVIEXFkylaOSaeeRlsAxvzC+wB+ZtiRAs4pglrZa1VWVopakxW8CA2VWNgANO5uvNev47nEOZJ7VY94tIWKdaM07xSmWK7cyLR8+vyB97bYruImCpokAZXDVO0E1OJUUpUyBtCfu/NGd+vP6H8sWH1LQAIWUi0tDpkqVoojTQpUEpJB5Q3hGzgk/xdbHnbEMq57AzCTUpycszPYiNmc/jeGuWzEN99iGDqeXK/Tfn64ZWPEEGVQp4VoJDhHerbltQ0pd8zrmghB28QklrDkSdiR6e3yGDbmgNi6F+HYKgc4Zu7gg59xNlzNHTQN8bTmFkkQL/025ah7gi+x+mAdUyWBurXuri4FoKrRmp5IYYqeQkqo8MML6Tf73LmPpis4FxkK2GFuqncoYIjssiszGx0vcj58trnmL+/PEtp5SDxVfEOLnAmytEZNYlEa2AzzKqorHYKL/xDkfn+eMrVCDE2VOk6KkwZS0o0p4ZZKdRUaZCWVJLjpvy5b2vYjb2wDpN+CuVni1LxUlBG/ljFRUlZVU6SQoJ9Te3Q9Nz74qmpOvFQGuDdFTeI1+DRaepCajdkN+pNuQuL77Hl+OEve6Y4K/TbTLC8m3YF568QSLnPEufssxlgarlKsCCJFva/XqBh1ZxzhoVfCvinIAjVd2u5plENHJxBVRouuDLZlD9SzzRrv67RH1+WPTOjjS2l3leadLcUwlxlfKN29Z4eOvtpu+HxDFJ8XS0PHEuVRtubR0VDBR6R8jCceqbSBbQY0mFw2xyTRLiea79RVHhuuk6lsNybgG/T9dMXsPXblgG6q1yJ3RKmkzYLEisSkQDAeY2Hp/L+eLJxYcJ4qt7qwmXCFEPVKkhklazC2x5gW2xYp4pzmwVIp04zao4r9KMS51OeYuL7c8WHVHGDpCpU5ueJSjVFigcNa1wxYm3pgxVDzbRWXbl3C6cmSRnAKMQDqG/T3/n9MTVrBu6luGa6S0i6bJyuQdzvvy3wdNrerIYbpTgwzFymDzSLpdnAbUd77jbn/thfVkmDwQsFu1NTUaGVZH0qT5t/Kfp+eADgL9qs0pbvE3SlMsqKynmbHkAf1vgKdSZzrGmT3pxTGRXeMOAxPQ9MOqYj7wCRRY0C6fOJIdJ1ayVsN9zYc7DfENrmbmFYa7jNgprIY2MwqCTotpvfV89sV8VVYLR4pjXGDBmVeDMzh7yaSACbk7/S2BpVN2wn0VF0n/MiiUlAbICbAhTpJH+38sNbis1lYp0Swbx15I0chYut9SMCd9ht0wwwBJ0SnUpeA3TmnJqPMsYVBfff5bb/AIYScSGi9wqjs4eIWVmXyhpVJa+oEcwdrcv9cBnBsBKsvYcmqatLfxeuwt7e/wBMAKzmvhtimNaYutcZzMprnMjFQCF1jmw2vb1w0VOPHimC26bKNrcy4c8UMaKTSbX81yDvz98KdVdftRMGnWXUXHNk5qqdIcuqihffTfyj1O+NnsqsBVGZ0FV8XQdEgWX0J8ENT5b3SO7LSgx0yVDZxWL+8Ctb4wKDpNy33Tf6Drjxb2oVHOq13NM7wXsvQgkZJH3VaKfMaKsURwyeM9mRlCeZrA329blh9euPB2tyugr1bqpsyyci0kILTRx3k0FADqNgPMtvvXsdrem5O+LLmQARdUmsaHFhN+5CFPHDUB4Ha7qy3W4svU+w59PffCKszESjDBqoqSN1eQz6WiCrNovqFwL3Hpc29dhiabSTMLH0wRlJjuTqKt8No3q3hhZvKCR5VYcyOtzt8h0wZMggXhF7uWXTKvrhVmZNAWjZhcWNmJ/iJHTYfUD1tgxiAGlqg0S6HGSFNQVeXKjtLJHLMUB0BNRFv8w9b2A+nLFKnWbEExCa6m5s5Auxfdwzakm4yr4BTNTNFls2mM/90kQt133A+Z+mPRei2KY4ZQuM6VNdSa1r4HHzW2u3jvSdgXdl4TzLjjt77Xez7sm4fpYWqGkzrM4aWacAGywQMRLM7clRFYk8sembP2Bi8Uf4FMuHEwYHedF55X2tRaera6Xchcr5R+2j/Fq5ZKKqg7s3cs4q4hmvaLNePeIY8vp1ve3/AClKjyOeRt4g/rjpRsbY2H/7xXdUcNWsaBf/ADOnzhA2jjqh3g1rfEn6LwC7632m/fd+0fzrhWLtizjhPIMkySeebKMg4JyE0qUjzadYM8rSTTOQiC7G22wFzjX7UZg69A0aFDIw8XOzO+QHkum6M7T2hsmqa+CxDw8iJG7bwXWTs97mfbRx7Ww178KZiGkmaRazOJyZFJOzaTdv/scaj3GhShtK/dZDjdoYnE1TVxdQuceZJPqvSXsj+yH4v4lnpqvifMM2rXbSxgooBDGdht4jAsfwGGDPGUAfVUTWABkyvYvsB+x14YyEUlT/AMF5ZRSXu0s8Qkcn1Lvc3v8ATFkYV1WzikP2mG/CZPYvWrsx+zq4D4dFNUVtDHUzJa9l2wbaDWCCta/aD50uu8PCHdx4I4bjjWjyOhj0jY+EL/ieWJFdjeN0nNVcZW7ss4NyykUJDTReUbWA2H6OEPxpNm2TGYdzjJVthyWOMEpAsdvbkPXFOrXJ1KaMGfuqXjoUUKNiRsB6YQ7EAmYVzqBxUjHShWBSMc7BiOWEurTojbTjROhACNJJDBfw/LnhRcUYSxGsYuLInqDfr+WBlMAnVFQao0GyvyPXGKQ2EoLdVDeY7D2BxiKFk22JsfY7/o4xRASXijlULUJ4gvqswsL/ACv88YsyhNaOanebMKaFUjEEyR2ChVF4kbYD/wBQ+t8YoGqeoV3Y3tyPMgYxEsNGwYqdEo+9Ycz9MYsAWG3Qq2phe1x6emMWJBjXS1tBBI2te+IhLLE18HULjVrBueW305YPMUJbwKE8JFtQWw3sRyGDD7WQkwUxlpIzfy2te1v1bFnrIE6pTqc9yjp8sVwNSJITbmN/nhrKlrFIdhB91Vys4boZyQ8Nr7G/XFgYlwFlWfhC0TC1pn/ZFw1nQYVeUUdSDfZowSMNbiWn4hdKyOFwSAutvGvc37PeIhIJMlp6d2uQQv8Apg4pO3im08U5g0kroz2k/ZsZLWLVT5LEkLm58imMt7EDngXbNB3m3Vlu0ZXlV23/AGTeR5hNV1+a9nGW5pUM3/WjjammvvuJYdO9vUNimcA9tmOIWzbtE5MoIPkV5a9p32W9Zl0NQvC+fZvw9N5ylLnNN8XTKx5aJogHAHuhO/PrhLqdX4nAOA80fXMEBwg9h+nDwXTle773w+wfifhjjvhPLszzGu4czeizqhzDIplzKCnqaaoSeJ3o2Bk0q8MbaWjsQCDscJoHCNqCq+nDhzGviIXQ0Oku0ThX4KniXOpPEFpcQPK69zOwP/FHd6bgl6LIu833euzjtZaN9FVWZHLNw1mjea2swSeNTludxpiBPpjsXYbZVduYtdSP+Eh7R4GHeq4WpgcSyzHz3j6j8F7Ydhf+I9+zd7Vmjy3j/i3j7u4cQkoHg4yyR2pHc7EJXURni0gj7z6PXbFf+x/WjNgqzKgPCcp8nx8yq/vWJZIqUj3tgj6H0Xf3vDdp3Yt3oe5f3iKLsl7VezrtVyHM+Dcwp2qMgzqmzBAjBVJbwXYgDkbgWxpMRgcXs54q4im5uXmProrOB2nQqvADrm0GxXUatrkrM1qzA8U8PjugjV7lFBtYAchYAcrWHtbHz7tfFCrXc68kk9l19C7OohlIMCnaBUhijzytkieGFnj+HgcxuLKVV9ekg2Yg6N7gW2vis2qe5U8XVDyWNIt2Jsc2rK/4RavxaZoQ0WrUQ1gOTf8AbYgbnY4fXqtcQ2JQ0cKASZifH1UxF8AxooamNgpUeJrvfUfXlpNuvvgaeWSNFbrN3c2WSEWbLaaPSI66A04kCRtyI0gnV62tfn/TC8zmOIYO9VXVXWDx4KFzWXRVNGkZ+HdQ6XZjrFxa+3zP064W7IXZpMq+7CkUzDTfzUOamSqdTUQPqUHbSb8+RB6H9emG4eqAd75rXNY74HXnwSc3zl6bLxPK8lSyAJHtYAtyI2/Llt74u5zmnQIbBpDNR2qGqMypc/7De9ZwpAzvmCcEHMZFFyWkhrYX2B56bqBj0DoU7Ic50kfNcJ0va1zg1upC8ZXyjiF5njFFUEs76VEDkgqdxpFyT7dMe/4zbNHMQHLxNmyq4+6YUfJU/DStBJV0Ucylg0ZsrA8rEE39ee9/wxVbtiiGy6LpDdmVW/dNu9SWX/ETWggWCrk8JyyxgXAA6gHkN7nkNuV8LG1aMZ2uEDmmfuysLBpukmKdnEOmmkYWsCd/pvz54tP21hniC4AoMPsjET8JlTlPwhxO8M2YDIcylogofxRRsUCn7puAdtrX5XxRf0hwjHBocJ71NbZGLLoyWVRmeGGVaZ5abxGBXeRBYjnzP6ti8NtUXNzZgqx2RVDoyz2rC1dCqmSWpoCt7KfFj5+nP5/hhDdvUbhz7qyNl4kgAslN56mneZYVaiZ7bKHQ2Btc8/l+IwdXbOHAyhyipgcS1wJbZcOY5XG0Uk1Zl6ebQGM0QHI3F77G3McxiudtUXffuVP7tqgyQnQrKKSWFIqrK5IibIVmiN2/y8/lt74Nm2qLRmDrpf7sxABtZcqJAqM0ksPjG4A8RbA73vvz/DGUtt0QLOF0x2za83BTVqcvC0pWIIzhF1SCzsQbLa/Uflg3bew2bLmEKrU2ZWzZoMFPU4dz0u4TJ6sNHYyqUt4QC8z8rfhgjt/CAOJdCsjZNewDUZMiz2oohPHk9Y9P5tMix3VifcE36/hjKe3MICHCopq7NxTbNZqm/wCws8alhqRlFa1O+oI1gFYjewY7XHO18Nd0mwxtISHbGxEglqxBk2azVHwxhhhldiqDx4y1xzGkEkncdME7bmFy/HCmjsvEBsOaU7hySpkqJY5KmlacCzJGCzR/Plb64B+3MI4TmUM2ViWPksJBRJsmMFJHWaMylo3HklRUVHI6DzH3wtvSLCi7XBOq7ExAMhllEVVdQUbOFo5w8S6maWcnSDy1aQNt/XfbBP2/hyRLpBWN2PiHEfw1XavjAQa2gofGl0+IQVVwI+VxqY7X2vywh23cON0vsoq7DruMZDCjafjfMqqQLBTyLHtsGVbbew2/1xaG2MM9kl6yrsWsx4YW2TaozzO6lpYZ0dgCbqx1EH6nAjb9ECS4FCzZFcCC02Xlp9oT2edpHaJT8LVfAnCeecVZ3RTSSLBltI08l1CsPLGDtqi3v1xz9XbNDrJJXWbNwNTqnUogmbL7y+JO1Ts54v7G8vzyp434Kjlq8ty7MZEbOKdXhmeOFpEdddwymZ1KkeUgg2OORxlR5a7Lormy6YpuDXi44Lys/wCM+FIGq4m4o4ZMLqWVhXRN5rbgeaxN8eS4zAVd45TPcvXaO0KLmC8Fby4P4ro6/JcvraeUVsXhoGkiYSqCABdbE+guNsVvdags6x4I6eIzSWCe4raVHmxrYnWnJlFSLAxi+pQb2G3v7j8cLzub8RWe7jNmmChkzU8hhaDwImsh2KqFt6n8d9+Qw7rWtaJ1VjP1je5QUzaqhYETU66jE5S2+21xe/U/XpiocQC66u1WZYjinCQiJXMkkasSE0yDXbfkOdj8ud8BSoEiQbIdyY0vwTyZQIEjI0BluWMZsm3X+3vi3VIYMpkpdNgklunKELL6mSkmhqBDq8hSG5sOXM+1r7Yq4eoQ/KDKDE0mZpdMKHnjneuWYlnlZr+XlYC+kW22GMq5mOmYlWntZ1YaFNUwK6ZvDLlZPM2nzA2uASbW677n+WL2G3rgqg7OZyhZZY7zujI8rkRq2okeJ8xueXO3pe2LQYZuEvryHDMICjJqGGOjlq2aSWU6iFEgsDvYk9BirUkG6hwl5DSLKFvVSRgxqy+QWsttr7n2v+r4W1t76pr8S8w0/rxT6app/EQ1LATOL3QW1An73l/G/wDLfDnZnCTojZUbIYLhWLJ66TL6hr04rqWUb6mA+XmGJaBqNVmJaCdYhbAy2HK+IUlhjEtJUkaXSVbsdtiHvZha/r+eNiwsIAAXP1Ja4lwkBRmeZG9D5RqMLFUZ3i0NuAVNzyXf+WArYQzumUVCvmOYTqtVVjNR1ccMwqPhySr+Yg3A33v19Ma17AyV0DHGBBsrBlXhSxReM8iH7/MA9QN/r+WFMeQcgCPEZbEXT2irJ9QpFLvOPIGA6+x6/LfpgnYiN1yHqGlkuCtOW1lRlySQyQRa9A+/5iPMQd/W1/xwJcDwsq2Qi7XI0WuskllSaXSGJCunlVj/AJd73Oxva2IfiahIYBZEMRcvcrJ4qQulS0UJGk6Uc7HbckbX+f4Yq1nkXS2hxqFwPcFoLj/jtclyzMeIauaKGGGQwrAGNmBAJsQfyNvzwWDpdZVy8FGPxMUgy66R8PSw0lBUZzOWky4Fj8U8kMZcnzACMuWLHlbpueW+Og/chqVMzXaLUHbQoDq8q7a9hfbnkPZfR5vWZllNRmOWzRxAzJVRQggO8lkLA+Jq16Ra33SRfHYYH+CA03hcftOgcSSXQAV46UPcz7MMk7xnaz3gM37WOLP21xhxLmvElTDJk9IUp3rKtpzGkoqzq0CQJcgXtchb2x0ON6V16pa1rQGtVClsulRoCmJJ5ra9XkHZvSqIKXiDirNKt1ZVMcNLHHC++lXLSmwNgQVvscS7pDUPxIhsBjm5hr3rU1BnXD0dc2VcYx53w7IJRonTTNe4NnZNNyL2vY3sT6YZ/aQsbaFX/cFObkyi53mvClHmcdDlz55X5e7lWr53ihiYWFtMYDMvrZunLfDB0sdlloUO6MsA3pAKkcrnyKumWJ6+njqUKhgavShuWuwYxm62AuehPLfZdTpZW0AQt6P0QIkwm3/H3ZlC9RDV0XFn7QsZENPX08sB3tpuYQxOxPTmB74x3SiuzUiO5M/s3ScARKkMi7SeyKqnSPOaLiahlCEeGK1G1yliFFvA8ova5J688VndLqxkgi3YmHo7TZBiQeC2ZTVHZLW0VfV5bFnVYsKGaYU9Z4ojUbuNaxKpIFz9DueeFs6d4hzskgeCKr0Yw7N5zbc9E3zrMey/h7LjmNVGKuonh8SGjeukvH5xuzRxjy+GWbXfSLAAEm2K1Tphjn1IZYdyfR6P4K4N1p+LtB7Mpaao/wCSzKGplp28BzmI0eIN9YQR6tNttLN0JuL2xsB0rxIsSJVX+zlECGtifFW3JeKOympy+Y1ycQh4m8OOaEEif38M9L7WUg736bqf0pxJMNIVg9GqbAJb+Kq0XaLwXR5rV0lXkipAs6IjrVTMRHYXdxYE9TYAWta5sTgX9K65IbmSm9HcPGbIrNBV0tbmVXWUFKub8NFZJKKGCKQ1cgv5WkUSG45X2HPYYCr0prn7yMdHabQXRZUer7XMvy+eCjhyUrP4+mWMxSjwwRp5tJcEMVsTz1Yl/SasWjK5N/cFEOMMv3rc1Bxdw/mJpTRfDyBFMlVqjkLRLoUaGGrZtWo6twQQOhxUPS3F02wXJv8AZ6jmEtT88acMw5hNDHRRVsablkc6wApLCwJ2sOfPbphruk+IDfiuUk7BoSbeaueZcb9nNIgzBMvqYMtkgEqNDIzmOXdfDcsRcbXJ2O4Fx1xvSjFARn1Sn7Ew7SDlv2LT+cdvnC2XVFTSU3DFPUUzvaCrk8RhEocEkgMFcWNiRuLjYHfA0ts1y6S+QrA6PUybMAnmr0O1DhbJ6SnzTOOGsvlpq9v/AHRJG1QYpHJAMTRhizFb87i4FyTgh0jrRGawQVujtOIyxKzkPF9CMxarzzhLKKvI5YV1QwVcwmpCGW5fS2oMwLMFOoWAF9WKdTpJWmKbr8E9mwaDaeUiQqlm3E3BeeVPaM3B9PQ5zBQLEaaplLqaF2ZdYkGorKFVtm6tsfunFp3SbE03DO7Xklt6PUnjNlsFVabiDJKelaDNskylq+ELrDiNTMpbzGxtq8tjsAT0vio3pNWe6cxV6lsRmaWtslZbxvwZVZxE0eSZPFFGViMLQ6vPcWJtzO5PMAWOGt6Q4lly4gKRsaiWwRdelPAveLXtX7N+xLs/yvKY+F6rhanzGikmSoDR1Hi1viCWFT50UKukhiTffcDGi6QbTFagWCS5xlbXY2DdRrjPYW0XcHhU007Zr8PJLMWmXTKtSwhlspuUjvZTqY3YbkAbCxx5nLmHLVEEr0JwD3yLi627l8UjTk/uVkuvlIJte17A73Fj0vi1TkDIdCqmKEQXgp/mFKKmFKqCKKSIElrk+bbmLHkeX4X5HFipXDZDSqbnlxy3sqJmD05JrKUTrLrKB1hu6m5N9/vDbcY1prOBu5bEGnAYLEqocWcf8OcH5JmOb8X57lPDfD0QSRq3M54aSnpy62HnkIUFgQRuL/PE4XDVMTUy4Zuc9iTicZTw7Aarsq8ye2j7YXuQ9jclVl79s1L2j5nHIS9DwVTNnciSC1laWK0CFibDVJ6g2sMdPgvZ7tJzs1QCl/mMegla/F9LMLkD6ILz3QF5i9rP+IW40zQ1sPd67utJSxssjJmvGWabo3+f4KkG535NKPTHSYH2c4RhJxL3P7GiB5lc5iOlmJqCQQ3uufNdFan7Tj7TjtbzTNqHhXt34w4HfMIWpJKPgHL48rR6dtJKfEgNPa6qS4kDehG+PQdiU6Gzz1uGpNB4Zt4jwNvRc/tBjsX/AN4LnDkTA8QI8lrbhjuTd4vtd4gqOJOPc5rMzzmbyNWZtXTZpXEkXLGeUs1tyLFtjjbY/pDjcZu1ajiOUwPIWhVsPg6dFhFIBreQFl6R9iH2RS1k1DWZxkOYcT1pADSVjN4bXW1tCkD5X5Y19KhU5wDwWOxAb8Gi9gOxP7J3K8hpaVHyPL8mgAGpIogt/mRv+Jwx+DvfRVK2NIEar0y7Oe4T2e8L+DLNlsVRItif3Y3wyjkbqtfWxbniGG67kcMdiHC3D6IlDk9FTgbGyAHGPrMF26pdNlR5lbby/hego9MdPACOQsu19+vT64r1sU4iZVqnhyTmVngylY7EhAALAnnhJrHSVZpYYaFSSUkYFgj3I5+2EGsYTmUwLJ2tPZRp+9cknf8AHCKlUlEGck6SJBZmI5bn0/V8Jk8EwA8EeOK4AAHy9OWx/LGZipyJwCvkB/eMAL2264hSG81hfEaxViym97D54xEGrllG4bwxe4O55/P/AFxiJcL6CBoIPrvpv/TGLElJY2d41k1OhGpeiki4Hp74xYleHbUzBTffbGLEMvEjNdl9wTfb5f6YxQTCr2VzxPmfFhMkdkrYUu1vLekpz/8AhD8cE6YCU1wlWXVpAVHNr9Tf+XzGBTZXASXkfTYXB1E7n29sYpXFBBK+Ypa978+XTGKCVwiMbugUk223/LGKUjwzpFgAL29DbbGLCEMpYsDyIt6364xAWDghMitcLoK3INunyxkIMqGsB0kkHVsSN99sEHEC6gi8IEkVwAQSfQjDBVWEWMJk9LGfKUYHf12sev44a2qSbBKNLmmT0ClRp8252a18ONUaEpRoGNVGVWTQyffhAubbD64fTrluiRUwolU/NuBcszIOk1LBKv8AlKA+3XFhmOISHUHLQHGfdn4I4mV/i8lpQTyKoA2+GdfSiNElhqMJMrpb2h/Z38G5sZ5sti+FnFyCBuG35EWIwVZgeJaVZZjHg72i81+3H7NObPFq/wBvcI5NxhSoWVTmdEkrrv8AeSUDxBvvswxrXbPHxt17FtcPjoEgwF5F9rv2WmQU4qUySg407PZdWomkkNXTBuh8OY61HsHxWdSqtu12bvV84hrxLmT2hdAOKO4H24dn9ZPmHZ9xPTcSzCN0L5XmEmUZlpIvpNyha2xIDsL2xs8Pt7F0hkzODeQJI7oKrvw1J5geRiy7wdnf2sHe17vFPlvDPb52YwcZ5FSxwUQmrqWbL8xkjRVS7VPnjlksoJdku1yS25xx2I6IbPxry8Sxx5W9Ct7htrY7DgNpvkeYXqT2RfbK91XtKqYMr4s4h4h7J85kjs0GeUOqlVwLEGqiDRk8rFtPrsRtxm0vZ/jqQPu7g9o8CugwfSyi58YqnBPEX9BdekfB3a92f9oSDMeB+NOEeJsuVNLTZbmMNUrIRa7NGx53PMjfHK1cDiaMdbTc3vC6ShtbCPjq3ju0W14uKqOYMshWJnVVJ1qusLsffp6XxQ60AxEyrdSjnBOjeUqOPEtPpgh/dhtHlMjbSXGokjlvYdNsONhBKKnQMRpH61VWbOviJXhjmZgg1K5N9J5C/TphdSq3L2rZNlozTIVgoXpxDEruUVh4ZMrkm99RFxbnYfgR1vh7azmgCxWurMDhPBR2dgy5LJJSyRN4cgnUKfM9up22Nvni6+obHgtdSobpIldV+0DtRzPs3rc1q+D80pcpPF2Uy8P1cc8IkergmliMyAPcq4MagSDlq2vfHT7KxlVjCxu8IXK7SwLXkVC42PJdFu1bsf4mRs8zMZOY6DKqiSBmAI8J1J1SBr9LHf8AMcsNpbXmGaEpD9mO6yQtZcA9m1Jn9fUVX7NoKkeKkFSKinOuMyNYMgXk199XqfbFmrtEDUqr7nOYUzdSfaO1dllbxBlWQwxyaP8Ak6iqemBqHWwDjXykv90ufMbHc4bhce2JOqB+DJME6LRGQVFXwzmS5rpzCqrChSMPTRnwlAsCJN25W5b7b9b3X4pxAIIlVn4YsJAFgtgVPeW4/wAt4eGRjKqFcpmjmjBRGDfeOz+YXJINzbl03vhgFN4BdqFVdSewy38lqHLEyDNPjeI85nkXOrv4NMlID4jNe7mRgUULbkdze/K+IrYmBAcjZQa4b6rNNHJWUa00nhT5X/1C4iNlmsdywHsb8r2GIqYtsBrirNPDCZplcjyLJ56KmeupJofBRyjRoVuSwIUG9wPlzuPTADHFroJgJfuhDoiUbLeHcuzWV6Wjyl46qWXWix04d2U/wk7CwBO9r4J+LJOZrtETcKA6NSeCvNdwTleVZfHTS0YkmUW06QbNsbm6kkggC315jFf94vInNITxg4+7qni5dkEFPkkMmX/CyxyDW5jJN23IJGxNx6db4r+/vzmCme6gcPFbN4Wmy6mp84jePIKl4IZBIk8aTCbWDYgkDze4N12xjsWbOdKfTwNOpDmGFduH+OOGW4lgNTkqRcPvTvSThFFQywsWXVIxHmK6rBhbmLgWvjKmJD2EZlFXClpDmDvhbly7gvP+GaaLLMqoDm2QTyPp8Q3i8NtLWKncbqGFrb3PrjWs26wCHOMqX7Ie5/WsBAKe1nZXQZpQZnJJllRl1VOfh6lo4bCJ1+7Iq2AIt5b/AOXC2bZe4zSdZXHbO4Fdfky2l4WkzPIhkMUfESTskFRB95o1a4K87rYDfc7n2xdftRxAJcqNTZInelWjI+AuJs2zdaym4JylpJFF5ZIXYkNbdT95OV7g74Bu3GkEOJUU9ivBGYoPFnZBm/DGZpOMrk8WSW4eJDYvtsWve3z3wyhtuRvGys19lcXBUrNey3imrzGqp4uEMwedZHOqWmsPVmAP8I5b+mMdtpsWd6pVPZ1QPiwCbcRcL53kdEnD9Vw/DCYY4kjdIR5tR1XD2Pz+mFUtrsqHPN+9YdmvYSdZuqaeHaOauqP/AHWtctOAr6og5MrixJ07cwfoN98P/eRa2ZiUo7OLmyWwsZhwZJktBGailjp6iqKU+maMEqFN1bc7HmMBS2q92hsmHZJa2Xm4T7KslzzhyaKrTK2SoOiZaww6iqliAy7WOohhbcMA222HfvIOETJS6mzXQIWxMhzKvpzm81dSZrUrMvgusBaGJjcsfIosd7kgjkcLO0XAZWlFR2e3PJ1Wc24cz80CZhRZa8uSALfQljGT0ta5NunK/wAsDRx4Mh7olOxWBeQABAXZru7ca0/DWU1vDVVT1dFStO0tMsu6r5rudiL6j0tz+WEbRbni8kKaLuqJyi69BuCcxgq6Hx4Ki9MXtov5lQE2FuhJJ5e97Y0hoCMvzW4oVpGfirvXxRSwq0kjoLEML2tyuSOnK1sS+k4CWptNxLsxiOXFVuWmlhj1KIp4DfSWSzEn03/nf1xr6gaLONytswtLZGqeUc0JZY6iVCwNxGt9ZHUgjYenO+EMdHCAibh2ndBKDPPBZoad4iNQ3LE3FhsAQPX8uXXFs1WlU6Ug7pjsTqmqXy+q8dmNe0a6AtrFN9uthvf8eXI4dRqMziBdTiaBcIBUdUzSzVM0kKBGjAZkYWFr9Bfc72+QJwRbvGyh1YEBp1UvDJLSQSfDtKkwT96s0Wq9zyN9wTcWPphzQ9okCyqBtQH4p7FFItbUB5rrJEq3UnYIuxvtfYc/ph2VxG8UT3MAkhNqut8aDTLVUwQkgWTTve1zyJ/pf1wiuXNsEikxrS6pGtoURTxk/EBYloWto22uD7H+eK9Nsy6VcsAMwUZRxOyU4lpnqJPES+k7svqPa34YtG+hWUmOLQAO9XkZnBRS6lnjooZGPlQ/dI5X9fS4/wBcRTbIS6jSCRIIR4MzEcoc1MqSJYh1BVl32spNiLHrvtgjWg30UHC5QANSrHmHEKZtl1LFM7z1EblTJr0grflt5tvcfiDixSxktIate3CvpuJc6AVD5oZqtGmGXiqcqhLX81uV/T0/DFGtVBETp2LY4Wk1vKFACrqKF1heNJTshV41YgX2AJtY7YrBoN2lWWBz2kgEeKl6cyNHUTpK+lyCLKAv/pHpz6f2wTGtc4Rcp7KuTdM9itS1caLTUTVM5nOzuUFzc2Fxa3t6+2LFM7p4LWPdFTMp6HwqaaIt4Xia9Jva+wsDtsLbDCzVJuoBBubhYzKqWKA+Dq1Il3dt979Bv03+uKeIe0jW/cjFJzxnpCAF5l95btMreEsq4rqKSkpc6zCOL4qmpZG/czypv4b2sQGFxcHluMXcFRYXNAOq1OJqkMLQIPNeTeWd8ngjPI8pi41lrOC4ag6WmpiK6gokYagQP+t0Oo6HtsdxjoiHNOVunJa57SILyTPH8l6U9mHZZlHaxw7HxD2T9ovCnFWQVJAaso50lFtvI8TASRybbB1UnmCcIqY/ENEESUbKNAPl1lskd0TM8wroKnifijL3y9RaGJqcal/7gGsAxta3L8cUP3xiRZrSfBYMNhGvzuqC6ted907JviEhyHi+qyVYo7Nd4pYXXT90x2vYkc9977kXw5u2MW0ZshPgVYqUMMTDXCO9dWe1nsJyrhYyV8U4r0kqAjrSIq/vCAAdJIAUm+4At7gjD246vUEvEQqVYUmw1hv3rrxD2OdoXEono24apaP4ONqiNzUxqsijmFUttzXyXN7dMS/HWzMYfIqWU6YdJeJ70HhfsZ7Q6eqkSQwUUcDyqb5jTR+IrjzFAz+gH4YQ7aD5ADSnPLCJL2x6qU4o7EKbLszjgynNOFa2sjkiWRjnFLAVuFZtLeKQ4HmBIF/yw/8AeLwN5pB7pVYupMcA1whVZOyKfjDNhVS1vZzlkNNUIghqM/pI1ew3eRjITa4ItyNhjHYmsyG5DHcUdNlFxzl414Ldb9knCM3B01HSduPZaZ6dhrpIeJaJ42dFIIBExs+4AOm3S4vfFEY3FteT1ZIKvk0S070xzXVfjbszoHy+j8DtC7PqudIf36JxPR3V2FxZPF5g+nobYvM2jVYd8Fa7E0KP3X34qgdnWQUfEueS5VmPEPZ5k9HEzRoZ8+pIFBBB1AvJYnkb+mCxOMdl3QSUdLCU4Be+F25rezzsqy2DK/2b3iuw8ZlErGVW4rotMa8xp/em9/pyxVdWrMjPTN1Yo4eiLBxt2Fa/oaXs9pc3r6zO+3Lsby6jamjjlSPiejdal05O1pTbYHUb33sBvbDq1as6AxhsgpCjMZiSeEK753mHdnyLKafM8p7x/ZNWZrDQJF8DQ59DK9SwDXRQGtYi1mPofbCcOcZ8LhAPNBUbTiGgzygx5qhZjxT2F8Y8LZTmGe9uHZ5kebpKkiU1bmkKzyRqCyHWpsU1bnVZgTa2LVGtVYTlaI71XqUg4XzT2DRL4Y4z7B6KCshzvvJ9juWLJRkEJmySMzki1wgYEnba/IfUqrvruIMSr/VUmADeIPYrXlvaZ3S8tgmkzvvS9kC1hQxlaSOpma7XOrV4YU7MwLA3W9rcsFVdiiRDAP8AUoik0HMHeS2SO2/7PKr4Ck4W4k7x2Q1RSJyrU1DWuZHZl5stObqtjpG5AHvio12MDs8jzVxzGPGZtNxC0lV9qXcIyiajnyjvEvN4DBzqymvbyE2ZB/yygEjmDzHPbbD6T8U65Lb9qFzbx1ZVQ7R+8T3Nqqmy5eEO3HMJaijlZ4Q+W5isau/3wFFObLYBQF5C2454c11cNh8eaqPw4c+Qwj1WkuMe9X2B1FLXSp21Rq70yQJCuUV6lio0lbmIAjdtuXmw6k6oCBa3agdswhskHyH4ql9m/ed7v9LQyZYna3Dl2Wzy/vY58mrGSci1rhYmJtba3LfE4h9R7pbHmjoYWmG5qgNu0fRdzeCe9T3SaOqyiozPtVy7Nmp08GrizLIcwKz2IOlZFgIdRYgFhy2PIY1vulWHNdHeCnFwaBUAK2tR9sPcAzDN6rOJ+2bJsqhnlMi0tLl2YOkAOnyIDDfbzm3O1sNGFxhAAIgczPyWOxFM/G1xlbO7CZKCbimfOsmlizTJ9Er0ckTErUwzVErxEAWuGV12O21tt8VdoYlrYBN1dwNEGXaFervASTZflNGtTXaasXdvDuoX1APIgDrfoccvXxkjNMLpMK45hm0A5Lay8fcNZNT1FVn2dZXkdHHu9RVTJCgsd3LvpA5euLWCw9Stag0k9glaraOPpUHEPcAujPbv9sP3COyL9oZO3blw7xpxPErRpQ8Ml85nuBvpFMGRDt/G63vy2x2OE6D7QrHO8BkfzGFyNbpNTnNQBd6epsvHftY/xBNTXU2cU3d/7A6/UzlYc14xzIIpbkGWgpSWJtY3aUc+Qx0GB9nWGaScQ8vPIWHmUnF9KMTUjJDPUrzB7be8N31O/hkUnCPaLV5pxTwSauPMkySipFoMoSVCfD1x7+KyliQ0jOwPXHY7L2VhcL/3cZe7XzWoqdY/eqmT2ovZl9m92n8SRqtd8Fw9TSOHaCigMhPlG9tlBvcdfXF0Na4lrQT2kwlugcdF6f8AYZ9jrQOtI+YcLV+dTkAmWt1OCTv90WUfgcMbTqluSbJRrhpkADtXsT2N/ZZ5TlKUb5lllNSpZQVSNUFrcrDb6Yc/AtYFqq+0pcct16Q9nfcn7PeEkgYZTFUzLYklRy+mFMYxupVc7QqkQRqu2XD/AGVZDkiLFR5bS06LyAUXvb/TA+8BolqkU3ucQ8ytl0fDlLAo0wJ7G1rD5c/TCqmJcRyRtw5Gin4suSPSQoG9uW49ycU3VJVxmHy2iU+jpQTYKGIuTvvhb69kynRANk7ig8wYKlhsvT8sJNVMyzYJyIgh8qkHnvgDUJTAALI6RC50AA7tysfzwKwt5LIRW/iBA2PS/wBOuMRiOKIBZ3Ctbfbb7uMRQsAecSeGLkWsSRfGLEpJHOq66SGsAeo9frjFiWBZdwefK2+MWLhFpFuzW9Lfr0xixDZ0TTfZgNtRtcYxQTGqj6rNaSipJq6omjhoYlLSTyMI4olHMu7WVRYb3IwTGOccrRJQPqgCV5b95T7aH7NvuwSVeX9oXef4D4h4pp7hsj4TkfiCvDW+6yUuuKNr/wD0yRP542lXYtSiA/FubSbzecvp8R8l1/R32fbe2q4DA4V7mniRlHm6BHzXgZ3k/wDFo018wyTug91fMc2nGpIc849r/BiHoy5dREsR7NOPcY0GL6UbEwkgvdXd/hGVv9Trx/pXunRz7KG2MSJ2hXFP/CwZz/VYfNeX3ZX/AIoj7SDhbtk454g4n4Q7IO0vgTMaiGtquGazKDSrRFaeGB1o6qmKyxqfBBAfxLA76jcldfp7s002l+HytPJ5zesgq3gfsyiriauCaagey+ax82wPQhe8vdp/xWPcr7R2y7Ju8P2a9rXdwz9tKTVqQrn2VI21z4sISpUdbmFvmcX6GN2biY92r5TyeI9RLfkuC239nnb+Eze7ObXibDdd/S63kV78933vvd0/vT0UVd3fe8P2S9qt0DmjyvN4/jov/iUUhSoT6oMbGvsjEU25y2W8xvDzEheR7a2HtDZryzaNB9I/4mkDzNl2lSojV2V3kVybkNe4+d+Q9saxaltQcLoupmQWVrdOv59Bv+WMTJXA9/vqx3sDe1/njFKw0lmJuSbDfnb1xiF08Fkm50M5022ttf5j+uMQXKS7qGVLo17WVrXPv/PGI+5YKsPc8j6dMRCBwQmjAvdQbmwP6GJQ6oDISLLcDr7D8OeIaVkSkmC5Usbvc2tzGLBrXgaKHNzaoL0ytqLJY9B/bB9ZxCXUpzoUxkoVcALZfnvf9bYY2pKU6jmMlRFTlUbkgxKx35c74Y183CVUwwA5qoZvwpHVLCsNJT1CM370OwVgLbFdrE32sbYu0sTeXqrUwhFxotO8VdgnCfEKTfH5JSSOw+94YuNvx/2w19Wk4SRdR1lRnw6Lph2k9wbgniL4mSmy6KJmBCjQCB9PrhhwzCP4ZVgY8gy668/O0/7ObPKenqqTLIZK3LWBDU7Ks0Ei25NG4K/lirVwQI3rqw3aDdRZeTvbJ9mFk0s1ZVVPZ5+wq2zIarJi9C5Hug1RH/5kY14wzwdwm3kth729zQLfVedvE3cW7WuzjNJc87K+Ps94WzWK5gmkMtJURsv3R49ORcHfmLfTFkV6gBa8AhGerdvOmVsjhTvOfaU93meirc84pzHtbyEReG0eaQRZrTuABssiBaiI6b/xe++NDiNkbOxAPW0w09lvVX8JiMRSM0anqu2XAP22mXy1mXZZ21dk+bcOTA2nrMlqDVqrEm+qnmCSrv0u1t7Y5zF9AKRkYapHfp5re4TphiRaqJ9F6R9kf2gndc7UGaHhntZ4TjzZ1BWhzSY5dOAT/kqAmoG/IE9OeOR2h0P2hQjczDmLrocN0pwjzleMq7v5NxbTZrRwvDKs1ERrSZFLxybW2YCxAPUH/XTOw9RhDKgjvt81fw+PoXa10t7DxU7V59SU1PN8QV8NbSMreRWFjvqvf5W9d7dLLMM0g2nxS8Xi5EMkFeWXeq7b+yzs1z3hLPO0vi/hrJOHIM5iqzHLKsbGIKfLGGBsdRjAbkCRc743Oz8BVcS1g1C0tfFZRvSfBeVHHv8AiC63N8wzLJafsW4Tq6Z5JbmGGqkNTGXuPE0TaTtp5C3P1xt8N0TDG53a/wCb8lrXbRd1hzOMcLLXFP8Abq5tT0tfFw/3c+GqGSpa87pDW+I1uXmaWwtv6mxwTujzQ4ST5/kkN2i9zjB9PzVTH20VdOTHJ3esl8QtI+l3ridTAhjvPuTfna46EYX+52Al2Yxy/QVluKdGUcez81UpfteWrEgQ92zhMuoAEqvWBrXJsf8AmBz33JvgTscD7x8/ySxULjE+n5hRuffaqVGf06xju55BQqi6FWmep8q+nmmJ39eZxDdltBzFx8z+CZXqH4dTyj81RpvtKs3EKwU3Y1S0cF1El5J9RANzzmNjuLH8MObghlub9/5KKgyiYnw/MpxH9p7xNRUE2UwdkeXLQONOpWlVgN9tXi8rMRbEDZzTvEzHb+SrCleJIPgnVD9p/mMNBFSt3e8hqfDYNrepqSzNcbi0w22999+eIp7Npl5Jd6/kVJrVYytNh2LY3B32vPEHBVdl+aZT3aODXzGnYsjVCVTX82rcePyHLBP2ayC0z5pNI1S7MCRPYP8AdWXO/tseNc1rKyao7sPZyk9TdpWSCqUEE3IUfEGw58tz64SNh0W2BPmtg6vVmQ70/MqDH2x2fpTtDL3WuzZoVBA1x1d097GpsTv+eGjZLJJknxRCpXNw70CbP9sVn8kviRd1fs60HdvASrS4tuR/zBt9PrhDdkUY3ifP8kw4urOUOv3D6IPDf2yfE/CtXPmGV91/gJKll0ln+KOlD0t4+4+vuMO/cFE2eSQqZxNcO3HD0V/r/t7u1paeBH7A+z6JkOr7lTqcKPT4i19uf54SejdGbGPH8lZdtCuwQX+gVsh+3H7faygirz3aeCpMtdVcOpnIYbbnTU7joTYYr1NlYNpNzPf+SdSqYl4zD5N/FUOX7bbteizV517unARmWQsY/DqG0dbBvHNr+t+eDpbIwzgCZ8/ySKj61PV//pUxR/bu9s2Xyao+7twAiC2pdFUSObAgipHU3/piz+5KEzeO/wDJFTxFUD+89ApfMPt2e3AiGbMe7v2dlUtJq1TErtYD/wCiSeowNLZmEdLWEz3/AJBHW94ayztewKPf7fvtlqK34mq7EOA6nSxCRSGpKEW+6f8Ambjf09BgqmwaIuB6qmKtXOJeZ7goGt+3Q7UqyOO/YD2cxzIxZNS1DBCedr1GwOA/s/QAnL6p9XFvIyh5B8FATfbi8fRQwQRd3bsxpESUVBeFalTIQLec/Eb8z+OGs6P0dXyluxZayC4eSg6n7bbjapzRMzruwrs6lKsR4ckVS6nl6VG3IYKlsCkBDSfP8lDsWXQwuIB7kbLvtuONqTNWzWHsZ7N5Izdmony6oaMHzBSjGputg7cvX54I7AY3eAnxVcY0lxaHm3+VT9B9ux2hUcVUKrsZ7Ps5aSQyogyiohSCwtYKtSdXzYnDXbEZIIt4qr7zUAzZj6K1Uv28faNmEXwC9g3B9CrN5n+BqmAW2+zVVhf16YBuxKIJP1TqeNquIbJ/5V3t7unfEzbvOS8J8UcR5BwRwZTU3j09LTZeksPjsXKt44d2AkBTUFU/dcHqMIxeBbSb/DBJVpuNe4Fj3en1C9qOyXj3LKXLY2ra3KoWEGnzOFbUb7Wvz5XuBzPoMawYZxabKWVOrIvu+q3BLxVkEsBb9q0sbS/dGpQj7C9rm21vlitWoOiDot1hsTSdvSsQ1+VSKYXziABFZ438ZRsPXl69PXkcUn4YiwbKe7HNcbGQpRc/yNaeljjzihp6gkhy06goq35XI3N72BtcDADDl26RZYyq1ziSfBMIq7J5KmdVzGgKC2l/FTb8D69QbdcZWwma8FWMNUY0g6c05XM8toahRJXUHguLuvijU1hyO+43GIoNP3hZRWxFAO4JumcZS83/AOMstQyF18NqhSVIIsDuPf0+p2xbpgEmyB5ZeDJ71iq4gyVJnIzTKYKdQBrNWrENtve+/Ll7jFkUnGYFlTbWFotJXIeJckpMsk+MrqXM3kDEP4iLqPr970/piaNWozdGncqeIJe7cdxVBzTOsojmeqXNaCnj1B/PKoAJ5W32tcct9sIb1jnlsFXnVabBkJSk4qyczt/z9GHClbmZHJHsL35m+Jo4V43SJhZWxtNpEm6n6Xh3j53nqKXIIJF06mb9o0YJG21/E2N+nP6YdUq0bC8/5Sl0Krw2QT5qYm4Z4ynrFlqskoafQQwV81owbdf/ADCSfT/TGNp0z/dE/wBJSKGIqNJqVIACl/8Agbi6WYN8Hw6Z5Guki5/SOVP/AMlzYnba3y5bqqUC7UEHuVujjaYnKRPeU6q+BuL46OR1oeHqxNKh/Bz2mVjudwHA35C4/wBcMpYNrRmv5KqMc4AiR4ys5fQcdGmR46HhWshKlQ75/AAh2sUZVsQD1FxuefPEk0RYyhrvqWfMDuP4KFl4U7T0lnqhk3CUYdzb/wC2Wmtfpp8pvsP69cVHGkDLc3l+atU8c9jcoi/f+CxFknaFTTTVIoOCIhfRf/iKIlwT90gR7Dmdr8thhfWU5kh3kEZr1HPgNFuN1Mrw7xtWok1NR8FtVIy+YZ2CVuCL/wDTsB7nlbEDF08+QB0eCiu6pmzkBYNJx1QIaqofs8hpCA5k/bLOQy+reFu3UW9DgXYuiQQGut3Kw3DVS05SNNFX8z4p4glikip8x7P4yBrd5c0kbxSbDyKsRJHXry5Yo+90ydCVBoVTTALoC6K9sPC/E2bVOYV1JJwpmcUUkcxVGnLSyKbhDqjULHcjkb2vjaYbqmEEAgqliqVTqoJlfP12j9zPtkJmpst4agymsklZESmkaV5je2rSZLhSeVxY2x1Da1Goc7TI9FphTIZlkSO5dLc27CO9v2b5rPR0VXxPVQOolCvIgVRvZx+8F19+eNoHsyBwPkkBk7sTK0px1H3qcloAKzO84pUlYoGjqlcxFRq+74jAfMjEHEtzQShfgajNwR6fgut8nFXeNmdGj4447nlJYG5HmX5gXI9egw44ilG9HmUDcLVPxT6fgjCDvI5oiyjOOMJ2tfS9he3/AMnFb33DtNyFYbs+v8QHzUvDwT3k6unEf7VzxIm56nAt676MJdtLDDX6q9+7cTFnW/XNScfZN3jGVXav4jcWsvm57/8Ap2wLtt4Y6LGbGqkZpHmUf/wW7f28MVOY5+ur7oLXufc6NsJq7dw/G6KjsqsZB+n1CPT9hHb086tTV+ahvutcSWH4JsPphb9v4cCCmU9jVWjVSq9gveBqFtPmGZvFbSCwmPp1CjEO21holp+SJmzMSN7MIST3c+3J3ZGrs1C3F1AnIN/TAs27hwQBx/XJQdj1CJlPKbu3dtgDmV8/Zk6iefzeh5G31xI2xRabC3Ysdsl4u46KZg7tPbckaqKriSRTci0s4+RthdTbNIOlwTKOzahMAW7z+KdN3Zu28EO9RxCqjbUXqD06gNvzwsbZpXMSmVtjVC8AmBzunKd2TtwdWT4ziBCPNcTT3YH2136enTCnbbo2sn0djOcSaZgBSVP3XO3CRFjSr4nIN9N6icbe1pLYyptigDAA/XggbsxxvJ9fyUqO5527SwLMp4gN1UhjNM1h8zJthX75oSLKxU2M8gCf14okfdC7a5C6VNFnRAIILSTenT95ti2/btAaa+H4JH7lqMb2KwZf3Gu2fMwyQUOcOBblJM1wfYvhdXbtMXiyF2zXFtnFTg7g3arCzrUZRmEzAm+pnNrexflhI203sVinssAEzdR1X3FO1CBVmkygpER5pDGf6nkMY7bbCw5dUqpscH4vRAHcn7Ryr0xo9Q02b92PL87+v54ijtprvjbBTH7JY2Q0kyjv3Ee0WolVFyqCEaBdvDbb5b++LA23SGirHZYJ5diuXZ79mnxjxTW1sFbDKauIiwUnTYjc6bjYW9cE7pCdaS11XZlNm9UsFKZ/3Bcr7O6iTNeP+MuFuCcopyrSy1GYpS6r3P3ZGufug2A3B25Ys09oY2q4MpU8xP64pDqOBaM+e/JehPZl9ov3ee7zwzk3DWRZnxt2019DSwU0dPk9NI8L+GtltVzGOJQOW1+vPGVeiuMrn+M5rB338kFPb1OkczGmfRaV7YftkO+P2l5nLSdi8PDndz4WUGJEW2cZrU+peV1EaE3+6qD5nHWbM6IYKg0Z2dYRxOnktbi9t4jEvL3PIB4Cy6l1PZ93s+8vnVTn3afxH2q9qTzkFqniPNJIqJrm40wFlj0D/Kqm3TG/aRTGSlDW/wCER6rVtounMSu4PZF9l72g8RiGPOapKaleQSClyykKLudxrYAdeYU4s0QS6Q2Z4lLrupg5iZ+S9d+wb7HXLaMU0h4OjMu376sBnYfVxpHXkMPcxxn/AGSK2NaBAEdq9cuyn7MfhPIoaZszpqchVQBRGLC34fo4ZhaVNsZlUfjSYaHX7V374H7p3Z7wrFD4OQ0ckyKLMyBv0MH1zRoqr6r3iHLsZk/Z7lOWKUp6KGnVSAoCqbi3MW5De29j+WKlTGSbJdPDElXmkyGGFVCQhRy823rhL8Q48VbZgrXU1Fl0YsSoPPkOROK5q2TKOGjVSCUiXsqe17YQaxGif1c8E7Wn8O+xVelhz/thRqGITHa3RxCqkAKQ17G/PASUbQCsiMKL7kEbALe2IRFs6otj5Qq3PLYXxiKFy+klCdCg7ab7DbGKYRFj06hv1FgeR9DjFiUSxKttbe9zuPTGLISQCxJFlB5H+v54xYlkhWsD5h0G9v7YxYgvIihGkIROnmG+MQlwCovH/ar2bdkvD83FPafx7wd2b8MxAs+YZ9mkOX0yAC//AFJ2QH6XxZwuBr1jlosLj2KaIfVeKdBpc48AJJ8BJXiX3lP8R59mr2DpWZdwn2icUd4ziqPUq0nBGXvJSeIDsGzCpMUFr9YzJ12w3G0MNg//AOQrtp9k5nf0tn1IXrmwPYP0p2lDm4fqaZ+9UOQR3fF4QvBPvAf4pfvg9p81bk/dW7BOAexbJ5LrBmeao+f5ooH8QDiOmQ8tvCcA+uOVx3tB2Rhp92Y6q7m85R/SDMeK+jOhn2MzVy/vGq+qT92m3K3+p1z4QvI/tb7VvtKO+vUGq7fe3jti44yWV2b9n1maNT5anWy0MPh04HyTHA7W9s2Nc0soPFJvKmMvr8R8SV9k9BvshYHAFtXDYNjXD7xGd3m6fRMuE/s+plGXVnElXT1BdlYxpKo0jmVsORPIHljy3aHSrF1yXE5p4m5X1J0d+z7ghFTGXhdvOGu552f5EI1iyPJpyu5WaRmBNza9r/L6Y5zF7QrvGYleuYPoDsPDthlM+AWp+zTu48M5R2m8cVFdl9AY6unq1QOvlDfGafISDuALe+2Cxe16r6LWDVqqbC9mGzcFjauK6uW1ByvzTLtL7lvA2dJW1eXNTU9egIWngjVdbdL+jHf8Cee2Mo9Ia9K5NkjpB7FNkbSBc2lE8/xXUDN+6J2qcG5rT1nBtdmdHm0SfE09TRTPHLBpsfK6kMpHsf5Y7fY/TuvhXdbRqOYewx5814D0p+zbVcx1BjA5h4EBw8jbwXbXsa+1y+137n0lDkuR9vPGnaBwrSsqLkvGdMue0xQbeGr1AMyDbkkqn5Y9W2b7XXVv++MZVB5jK7wc2PUFfF/tA+x5gMxccGWuPGmSw+V2+YXtj3bv8W/TxyUuS973utVGUVAZUnzrgXMGC+hY0FZdfey1Ax2+A6RbHxWr3UnHgRmHmIPovj3pZ9mnaODcf3e8uA0FQQf6myPQL6CO7f8AbR/Zv95x8uy/gTvN8D8NcV1gHh5JxcTkdY7HkimoIika5t5JGucb5uyKlQZsM5tUf4TJ8tfReJ7U6DbcwJJxWGdA4gZm+YnTtXqDSZlQ5hSwV1PUxVlBKoeKohYSRSgjmrglWB6WxrKlNzSWvBBHArlhXadCnilGS10IY2FyDv64FHnEWXCiMrbkG/Lp9B6/3xhCkRNlzy2XTIwA6Wv/ALdfwxiMrgAVkJueY3N7b4xJJXAF1GxA26dT7YxEGJWi5W6gkchblvjFBbCHZTeyqFvcXOIIUkWlDKBbLpAvawA3v8sYJSoum8qLFE7yMAiglj/lHO/5HlhrHxZFPJBamBFnUggAbdP1vhua8hDJOqZvQIRZGfYdRh4eluos5KIqMrSUsph1E33tbfDm4ggaqtUoTYKu13C9FU38SFSpts42w5mLcLFVnUS2JC1hxF2Q5DnMbpWZXTTqeauoI+uLlPGMykOSKjanA2XVPj7uVcAcSLUN+xYKeRgblVtb6DbCxQZwKbSxVRsA8F0T7R/s2KAvNPw/T6JVHlCbEHf++AOBa743CFcdjTwavN/th+zbqswFU2ecGZbxBHYqDU0oaT2/eCz7fPbnim/Z2QwI7IV6njgTYLy07WfsznhkqZcpj4g4abxCwSQfF042tcBrOAPnhbalZhkXVzrwRMLrfkfY730O7zXyZn2OdqPHeUrSTLLTRcPZ9UUniso2V6R2EbjbzAqQQbciRiX12P3arBHaAfXVJfQZV/iWB8QVtGg+1++0L7L5aDLu0ai4b43pmYwPDnGRtRVKgNdm8emMakk+W+k8saXEdF9nVvhp5f8AKfor1KviqLZYT43+av8A/wDPaOCO01KWi7Z+xfMskrDKfiavL5Is2p5EY6WPhTKkqjZdgWFhvfHNY7oQ0S6k+DwBBC22G6TVWN3237F2L4S7kPd/7cEzPP8AgpeC80Ro5JEqcthp5PvnUCTGDzueZsPTbGkaMThwW1GkR5ei2J2jRqEFjtdZXV/tO+yu4Uo85kipIZ4I5hrDgj05EDYD5YZ+9qsyDYKxSw9N1soK1wfsuuGPEm15hWQOg0+XZbcvTlzxlTbTy2QntoUmuG7AWcp+y7yeCFZq6rrZXZiI2Fhq+g9Lj53xUbt979DCs08AyZAzBXel+y94enSWSB547C9nYEW9BtffBDaLyMzjZZUwlEOksVlpfsssjeMsUdYnt91QxX629v1fGU9qwIJ1TKmG3ZAskT/Zb8KwxgVERkfTyEa335b23/riHbVcLhDRosMBwvzVYq/svMjFlSB2AJJtCu3XnbfBjaz4SKtCnGUiShJ9l1ljo9SKcldxpMSkXv02v1H44g7dfEKW4B7bxEqTi+y7yZlDyQ6QBvsLFb7GxH9cANsuJmVYfhGtsnkP2XnDTqStIpIYj7iWNve3pjDtWCSwm6LqWltwntP9lrw1UyGRqAx/9xjUW+ltsHR2i4iCVUfSptPDwTsfZYcJmU3y+7EfeMCm+/Tb8+uLrsW6NSq5bTzS1tigVP2VHB3hyK0RWTc28FRrX8MLbtBwAgp/udPKco81Zsh+zRnyrJ8yyWm4lzWk4caBj8GtNAVGtl1AuQWN/Y9MUq1RrzMSe1FhQPhOirJ+y04Rprt8GEiNwLxKbW9bD5YfV2q8tyzEIqmDbqQCmLfZkcExPGrUMQcqFJEK8/UbcsTTxdVzMrSoLGNs9t+5OX+zG4MSmaUULuq7AmJGKi/Ta/8AvhbMc+Q0mCnshomAVFw/Ze8G1kUhSngiLarlUQadJG1rXv8Azwx+MqZgC5Un0wJICdj7J7h6aOOWKjp6qxJYCNfL13sMF+83s5wsGzg9suAUNUfZVcKtqU5O6KNzaMb39v7Ww5m1HhvxGUVXAUmmNVUqv7KnhqeZoYoJ4xbkqAW36m36vhrdqvbcOlK9ya4y1t+1Rcv2TXDJiiZMvrfEA3kDldW/PblzGLA2s94+KFSdhaTN5zLpNd9kdk8XDGWZ4zZoR8VPCwWy3UadJJA35tb5Yuux9QNDp1SW0cO6Wlvatndl/wBl5wrSRQ5jLRSZkkEwEiSqWL2ubXwh2Ic5ksKQ6ixr8oAaV6w9jndn4D4ZpMkduC8nqaqEl6d3pVYwHnsSDY7XsOvPGnNdxeczjbkroIAzRmPFd7cgyyKhp4YqSgoqCKMARKsY2B3v0Cjf0HLFeo86lbKmxsSRK2dk+qhgQM8dJcXJhTw1e+/MbE4qVMQ4mxsr1LCMcQXiAFZoZa5IY3p6irjjYhSJHa+xsCD9L/PCKuIcRcwnDAUmuUzTTTJLAzSEyg21hyugX3PL1/H5Y1lau8mBI7la93YPiCcw1OYxy+C1bO7KDISrA6fp1/XLGUTmMuN+5Vy2mLQEqqarpZW/fTxvJZSsfJhsbC5NunLfDjVf8LdfRE7ZtIkOySFHvHUVcWZKZZxNpSULrYqVL6WAX7pvqXmCfKNxcgn1gDAXC/MIKmAptM01BzZfBUxo1SKmScX8zpcheVgx5D8P54xj6mY5CU40qYAFVqf08WSmNxSU9MKoSGUgotpDYXLe/pfFxlbO2STKXUwzKZEt8lVcwpKSnjSsaly9pI5nlQGBWaOTfcDlc+vO3PbGxw1Z2hctLtCgy5yqGNHJMkmYS0eWpKzGyS06Mz3PK1txufb+eDLQXS42VLq2GHRPgtjU6rDl9PExqaaIkswWJrk3vy5XFufUYQ8mSOK2Qp02xdO6etYRA1C+PO2/nHm6222677f3xFOQCeKuupl247RZpddTUUyR0UvjX1FfEBFtrded+vTBuqSNbqv1UOzEBWLIFlp3rZpoIgUjMpDrqKkcmUkbWOm21/6JfFs4MDtVfHMcAA1wEqDjmzLxQaqcNWEl5G16ri1gPa+3sOWNRXcHEjQ8FucNTLcomwT6SVYlpgsOiUgEuwNwP8g23vyt7dLYpOq2LXSSmGrXDwTA7rlQdQ0qy6Sr1KyamXVvYnaxtz9MS3EkQBorVx3qVjespooYZx4BW6v4rllcfhe19idr/icV2vkmEt1NzcucyFC1ayzVDLGwioQPJ+8uNXMgDl15j8sKfmAiVcpvpgZ41VGzekXYmCSSMNzvYLz+Q6/nhdB2W3BRlOWDqqhBQyHLM3jlmmqlkZd9AJB1DmB9Df2+WOgzNOV0Qea5yqyzmuOqLw7wDlk02YZpNQrO6yNAjNYkBRsSOg3NjjoMESXx2aLS4ig1rI8FEVvYfwTnnEGY1FXl1K1UFC/9DUPDVbKvLYXvt8sbHGOsG8Fr6OHyDM0Sus/eK7tPZHk/CdBFl2R5UKmWZZdXhjqGDKbA73IONYQQx1R1+Ct0KzjXgaLofl/dU7PZ67xGoKQuLsoSEAKOvmtsPf1tjnK+LdFx6rq6WQkW8VsGDuucEU4hSOhjZ7Wf93tv0Fhztij7274nC4Vo4cOdF1dMr7rnBMJsmU07souHaHUTv9SRiWYp8zNyg6ppbEaKzZd3cuEv3bfsuCMjUI9SG7G/TbEV6haJ+Sxgbo3ULGfd3HhCeopZ1y6OYCMCwjsRvvf0wg47O0BWHAMGZwlMYO71w28zCPK4FJbyqYegPXbb/XC6uJgTCKk0xmAhS7d37hdYY4ZMvjXTcavCAJ5m31v+eE9a4GxRPw5dcGYU7T93vhI0zWyghWPPwgQdhy36emGGtUJSWsh5DWwiN3duEpIEdMsBkNtzCPN6/PCW1nyeafVY1ogtTmj7uXDUAVDlxSMsSAIACRfYH1H48sRWxz5A+aPCVafESr/lXdy4VjoappMqDsyhAWiUH8fbfEjEOcYdZZ/EIIAsVG/+AfDUU0wfh5A+my2jW9vY/n9MKecps5EAQASCFJ5b2G8PwSNoyaONy26lVFrXvf5/LAMrucPigqwaRaSXK10/Ytw/AsMZyXL2Gm45AHf22PLniXSW3ddGWExmIhTeXdjHDtUappMigTdQoCLZG68hsSMMpm4DikUqdiWnUrZ2Rdk3DNDVrT0vDVHouCSQNxYbCw/X1xYDg4JFXeMmDCaVfZNwzJU1btlFFGWLjzix3PMH+mEOrDNJN0x9PMMswFqvjjsq4YipolqcppGjjU2N7m3sBiK9ZzjDNVXbko3c4Lzu7Xu8F3Wew1c0j4o7QOCTnqofDyqkqVqK6d+kS00WpwSQBuALnG/wHRvaOLcDlIA4my5vF9JMNSBLDmJ4BeWnaB9qHxRnPj5f2W93WmyYrriXMOKa5owm5/8AzaIaifYn649Cwns/oMGavUL+wBc5iOktd7TED1K6gZn3h+9j2hVVTlz9q/EeUxzAqlHwdSigDc/vSIrTMLED7w3547TZuxMPhwOqptB5kSVzuJxFTEiXku77J7wh3Ku2btGzZc7ruF8z+LqFN8xz2paWdjtuTIzSE9eX4Y31QiCMxPdoqvVFgBMBejnZD9lHxVxEaOTiioz/ADqcsLw0MfgQgAWtra7fhbCKbHQcoj5qX1Tkkhev3YT9khR5b8NLT8HZbk33WaTwS0jW9ZHub/KwwxmFzAOEz2qm/GNYcrzryXq52YfZtcFZC0FTm9KlVINJJKarnnzP1xa6jdgmSqdTHgEBhXfXgvu1cC8KxRx0GQUSso8pZBe/zt+WBOIa3sSaodVMO4LfWXcG5dRALFTRqvoouBtis/GP1U08OdGhW6DJkVQwhRBbZjis7EElXWYUDvUtDQIoa4LG/QdP0cVjVGpVmjTyiE9FKtzeFlsL+g5crHCuu4cEbWgaJykRB87Fj/MYE1LwERpngjLCqgNYaR12Pp+r4BziVLGEcUsBguptQYH1FrW98CmORdKaTpRlNztysff9WxiwtSr3MhAvYWt/m9sYpAWLX/ycjb2N/TGKVkWcbAEnn74xYuHWWIVWc9CbAD8cYsSlSRQySurNcjYdN7Ag8+l7c8YslJeWNBoZ/wB4dgOZP0xgQGoF1r7wHfF7rndbyiXOe8N29dlXZFTIutYc7ziKGqmXoIqMFp5TtyVDfF/D7Lr1m52N3eZs3xJgeqv7N2XjMc/qsDSdVdyaCfOF4Ad5j/FWdyjsxizHL+71wB2p95DO4dax1ZhGQZU1uTeLOr1Lr8oVuOuK2JxWy8KYxOIBd/KwFx87N9SvbNhfZv6R4qma+Ly4dgH3jmd/S2fmF4HdsX+JG+02708ddQdi0nCndx4TmZoohwnlvjZgV9GzCr8WQNuN41j+mOX217SMNgnlmFw4nnUOY/0iG+cr6I9k/wBlHZe02Cu9lTE95yNn/K3e8yvOPNuybvT95XiMcWdtfaTx32g8QVB1PX8R5vNXTXJuQHndivXZbW9MeT7d9rOPxUtfVcRybut8hA9F969BfsvHAsazDUGUG/4WgHxMT6rd3CfcY4ey2ejm4grzVhTecaxcG/IDpyGPOK/SOtUG4IX0p0c9gez6BD8RLjrddyOFew/gbhSjj/Z+WFWjtpdraw+mx2HQ8/oMaypiKlQ5iZXp+D6M7PoEMpUwtw0uT5fBEoiy6CEDexkLAXtiN25K2LXZN1hsOxP4qOORwqQ5a8pv5VbdgB6A2tb1wVJxFiLlZUxBAkkx2ok1NQhriChRtxdGUlv+3na22FvzgS42S6deoRYkqmcIZd4vGOdw/GJQFaWcL5AyqTVA8uS9N8V2GbEK5tvENbRpVQ3NOtzyVuqskhmkaoLQPVEiOVpqFkDD+DRZbkXub8sNfRkxZVsNtJwblvl1EOB75ujfsmn/AHcNf4ElQj+ciI8/c2t0HtialLILoBj3XdSmD2ql5nwBwnnL11NnGUQ1yXDxNIlg4uSQh9b8xz5YENy3afJRjKbK7W9a0O59i6q8VdyngPiWnnnV4KCrdnY2jFgCSQLLa9hYY2WE2nXYIBXA7b9l+y8aCHMhx7l0F7Uu4zn3CtVUT5QonjNyrQ3UygX8wHXl+Yx02z+l1WnDnmCF8/dLPs1Uy418IIJ5a+iN2N95v7QnuYSpV9g/b/2y9nVDGFc0NNmUpoXA5CSjk1wMPmlsen7L9quNAax9TOzk+HDwkSPNfLHTn7N1Ks1xxmFZW7cuV/8AU2CvdTuyf4s7tt7Ncuj4W75XYpTdr+fPKEgzjh2KDJ5jFpA1Sxi8ckl9R8qoDty3OPR9mdKcDi2Z6rMkaltx5G4Xwp7Qvs+08HjWUMC91AO4PlwnkCBPmvebuzf4jf7L3tjcZRmvaZxX2EZ7NoeQ8cZGaanqJiLH/naZpotuWqXRsL7DbG0p4jDYkxh67XHgCS0/80AnxXnO0vYX0nwYz06HXs50zmP9NnDwC9yuz/tQ7Oe1zh6n4u7MOOuD+0jheVQ0eY5BmcOYUzbXH7yFmA+RscFiMJVpGKjSO8QvMcRRrUHGniGOY8cCCD5G6vcbxOqtHMG3PM35fzxWKTmBGqUtzpfmDyK9B8/njEwlEkOxAZQRcDff8cYsABXACpIHLlYgcv7YxSRZJIuFJIC8gL3/AEMYgjkghLAgsQ+oEHkfxxiItlcZNQJYbjbcfz98ZCWWyheEgJBZQx3+WC6woQ1AMZ3bYgenPBZgiQngQmxUHpcDb9f7YfTcYssy3TKakQLrVQW56QLH+36GCZWvBCTUp5iFGzUSMwQxBiTbcA+vL88MB4hV6uHBtCiqjI6WdSjRKCQea8sM6wxdKq4bMSOCpObdnuV1yOstFTzAi268vx+WLjMZa6r9QW7ui0Jxh3Z+Cc/SQVWSUxLXFwgB/lvz64Y1zHggo6b3t+FdLO0r7PThPOkmkoKOOKYk6fJzP0HyxLMO0N1TW7SqzpdeeHa59mdW19HXZbLlMea5SykGCZBJGVvuLG/4jFZ+zwTmF+5bGjjnGy8ne2H7J/J4fFnyvhut4aqY3JEtCCFLdLxtcWB32t88VHUiBAJIPNWmYhjhBXnrnvci7yPYvndVnHZXxVm+WzxglZaGrloKl7dCVNixG2zWxnXFjYLbeaGrSa4gAW7VP0Pfe783Y2ctyvtAlm4vyihUK8XEeVicyL71sQWQm38RY/XGqxew8JWlxaL8dFZw1atSM0ifO3kuxPCv2sfAtW1Ovaj2J5/lrFl/5vIMwhq0I21M1NMYnG7E2Dtjm8d0IaRFKoR3i3mt9hOllekIqQQvRbsZ78fcu7aKnL8qyHtX4f4c4gcBBlXEmrJqoO3lFhU6Ucn/AOps2OW2j0LxtDeYM45tv6arb0OkWHfDapynut5r0QyPgjIqmhhzDL/hsyy9/NG8bhkYD+NXFwR777Y57EtrM3ajS3vBC32FxeFf8BBPYZVmm7PKGWTVl9PpiWw1R385B5n8cIo4losTJVuuQSBw5JjLwBl6ko8asXso6m/9zba+NkxxqSI3hzWsqujQQE4i7L6WRvBSjhDkBrzArc9R7Hn7EYc8EtzfJVZpnggV3Z1HCkGXx0qTyMASfDHmO9x7DFaoxsBxF1cFSoBJG6mrdm0iwQTR09GdJZXTa6kcwR/ER1HTDmUQRpATb8xPomUfZ6YxNLLAkLndU0gbnex/VsQ2iGXKU+rmIgKUp+BRVIV0IyKLNaxtvuTb5+/PBMdBuNVIwrHE5eCNHwPHHNHalpZHJGo6fvD03/LGe8BriHEnsUtw5kZQIT6TgCmqgx+CVdO5CKGtf62/RwpmKaDfXgiq4ZlWKYT/ACzs9pJ0npPhAj+EbMVtqYEcvbbDadR1QmChqU8gy5YUPLwFTOY/Fo4EjBsw07huXpgetDQWqxQptyh54KKfs5omZtNHElgQAUFyfQYSMSSYHBWquDpzniPmmFT2exwpWRfDI11OkIoOr8OXL8sTWxJOliqZwbS3NMBUuLs1kaKWON4VcSG6hR5G6EW6/iMXKL4AkCVTbhS1hAOis3C/CqTyVEFQrmYoCqixt7gn+HnyxYcHOsQELKEQQVJrwRBBWvUwUnxVOzB1AsWW4tuLcsVaNUjdOqY5jYMXKb1vBMVHVvPNQJGpQAgqLn5MQMPdVE6IAJ/vTfmpNeCshFOstVRLDDKoLlIS41f5rjblt1/DFuk5ubsSm0yRJCt47P8AIpeBaWONIo1+Nc3dbBwfmPkMb5zxlaexaNpHWudKqXD3AmW08FRFDSeInitcP9y557evS98JbFzpCXWpB1UXKumU8KUAyiOcpGSD4ZiKgHckdDawJAAxq6tZoettRDXUyZ0UgmRhImZZ2Rv8rKRf259Od+vLFGpWN7K1Qol+pCmEp7V6yHQToWNiicr3GNaawLZats8uLs09ynqN5EjMJmVSv3fLfzW5ja3T8sIqVTMqS6m4/wATXmpalhhhimd3kZVDMRqO+w8psBfoMWGTklWBiQ05WapdJP4QgWNqWkp5n0EugI8xC3cbnSLX/HnywisxwaHNFlVqMbOdwMlN53iLSt5oqhrqzAJbmb8r8+m18T9zkD5JlGkWzPzQEqYno6inSQ6jG7WEdwAtmN29yP1bB5QGQEmrXJhuW4VZrK2FtSM7rc2Z1ChUB9b/AOnTF5jCLG8qfeMxgCYVejq4mjm8Kqc2bdWW2lhyFzzsp/HAMY1pgWSWNdmzA+aHI4ke0pK09g76r3T2+R/35YvtBLbJGIbmO8sTzgUpp1YP/wCZ5VI0Dla/p+GLLGHjZatzpeQ0aLY2X5bBmJdah5Y0hQsHEhcOF9D/AAggc79OWIfTGbKOKsOEjnHJOailgp2aooYxPSsQbhyGQ/8Ap/O/thtRjYDW8FXofFFTTkpLL45csvVxNQzlo7FSpOxO5UW3AtfbncWxUrRmDiFZlrwQD5J8s09Rkmf19WdblCrz6f4Wsh2978uVsVq9Sd7kiqtpNyNaLyqhF4rxxRR1cbgKGUDmevXcWBJtjSOEbwW6Zh5eS7QJ3UQF4/iZamOEKulGWO7Ag3BI/DfCyXVLFS34wQZRhFDGlJUmWjjVwSFjW17izAg+lzz2xnVMLcrdVLsQ8uuE3q66Oe9PJQ09bSL5VbSUk0XvcfI/j+OKYOV4AVunRLwctymEAjelqYUpnUJewYgkXIO4+diMHUBJglHUY6ATwVczWRCpYKFOlrIFvvuTcHmPn/tWplrDugqviXkgyVTIkmWkCwwqZfiETxFO3Ui53sOe/wAvnjcYIB7gCVrdoh0B+oK2z2d0bfsrNJbPNE8smkuB5tydif1sOWN5RcDVgFaVzIpggQJ4ps2WzftephjdRI7AtpBBtqv1+Q5emLmIruG6PmqzGhrskarXPbVwtRZhTZZCCplL3WMNcMB1IPr7YU1hdSOa4ROcM+VguOS0rRdm9VHAkumJSIyFK2AYX5czbrb2xoa9EERC6DBVCFiPgh4aqQyRywOJFDEglOW1z62uLY1tRhByuC2LGZzmaTHernlnDbLGZPhlUruSNgefzuPbb88V6lO4LU0thsPsOaepwxFPVwCwKuBe67G3+43wdWWi6ZQo03fE6/zT/NuD6f49mRGNo7rpNgSfT8OWBLSWgjVC+G6CAhwcKU/wwEUWl1uGuLm/ttzxROcSCVfZlLQ0cexPl4VpgEfwI/Ft5QTvuNtvod/fDKLg7XVLfh8tuCNFkUYjEmmBVvrPkBuOXO978vxwTnnMJWdSc0M4ojZbTwsgjhVphsobYjbn+XP2wTmkkOBhA/DZN2JJ7ZSlp2ErRSxuik/u2bff1v0+eIqXO6bJtAOEiAArDDT2y+VGCkBRcgWv13B/nimReye6AQ1qr4ok+Ikbwo9IuwK7m3ythZBgkfJWTmIiZhOIopXlVYwjXXVYi/588GAGCXJIBBgGSnD08AMOlIywFr3uy3I/kB133wNPGNJQMp5zLipCnzfKsppq6bM6mGCkS2p2cBY1/wAxYkAfX0xZoUnVn/w2knuK1GKx1PDb73AN5Lo52y/av9ybsMq6/L8x7V6DjjimBSrZPwnE2a1Qe+6s0X7pN9rs4646vZvQHaVZ01IYw8XH6Ln8R02wbLUWFx9PNeSvbX9ub2p8VfG5Z2B9i3D3BNK8mkZpxpVNV1LoCQHSipSsaDb+OVufI9Ox2d7OsHS36zjUP9I9brmMV0sxdW7TlHZqvNXtA7xnfJ7z9YuV8Y9rHapx1Tyyqf2Vw9Ccsy6JLkaHjptIYHn+8c7c+Zx22D2VQw7QKVNrY53K0lSpWqmahJParx2Wdw/te4imNVDkuU8EQVTAzLDTh5597+fQLcyTu34Y2IlxGrj6eCrdU2lZx1XpX2OfZG1Gcz01RnmXZ3xBWGxvUtoT/wDRx9NzzOLFIvzR8kkYhrBYhexfYh9kpk+Qx0pkyCgyWnKDWsUKpf52Fz9cWmYRsz81UxG1hqSvTTs27gPZ1wxFTtU5ZTztYA+Qbm3TB9U1kyVSq417rBdyuFuw3hHh5Eiy/JqOlFuiD+2Bbi2gWCW6tVdaYC29Q8LUFGqKlOgJ5aU/W2EuxruCinhZIICstPlUaaV8JEUevPFV9Wbq6zDNPxBSsdAgsGuxHMW6+uEOqXgJrKYa2QE5WmVCWVUVdh5ha+398V+tIRU6cXTlYvMS1gDY7b33/wBuWADyCCmkI6xqp1WOm+5tfA8AEZalsgLea6gi5sLn5/PGI8oRVjY6CUBVTe4Frn54xElFEtY6hte/+31xiiLylLsCCOTb2uMYsISSuo2UDVY29sYpRbKfKV18r9LYxYkkr4ZLWOxFydx+G+MUEpo0xLMsYeVh/k308uduXTc4wpbqoAldBO8f9qb3B+6gldB2296Dsu4f4hp1JkyOgrf2rmwb/IaKj8WRW6WfSPU42g2NXDOsrAU2fzPIaPWD5Lo+j3RDa+1nRs7DPqDmBu/1GB6r58+8v/i0+yfJXzDIO6X3buMu0nMlukOc8ZVYyujvy1rRUxkndduTyR/IY0uM2/sXDNJdWNVw4MEN/qdH/p7l7t0a+y1tnFvBx9VtIakNl7u60NB8SvC/tw+2k+1q73stZk9J2x5z2TcJVF0OT8AUgySIIxtoeqjJqn52802+OK2h7WjQH/B0m0+0jO7wzWHgF9b9BfsebHpkPOHdXcIvU0/pED5rork/dN7U+0vO58+43znMcxzmpkEk9TmFS8089+bPI5LsbkbknHlm3vaLi8Y7PXqGp3m3lp5L7I6KfZpqdWAWinT5NGUekLtRl/cn4NyHgfiGprqcVOdx0M4XVJf94EO4W3K/LHDHpBXdVHBe74P2F7Jw+FdSyguLT8lufup9ivDnBnZzLl9RR0nx5zCqUsYdb6QwFve2E7Vx3vFc1CbLovZz0LobAwDcOymMwJPqu3lLkGUQCGNHhSw2vB94eh2xRZRaDlAuu9q7RquJIB804ly2jhqoqmngy5mA1M6whiLHqbc/Tf6YY2kz4ilU8ZVLSx5PmpgxS+Rg0ML7WPhjUb+tr7egwbam5kAIVEEX1I70ogFWmWokphzIaALZvnbcfLENd1bocLIWkkwWz4rNOCiS+P4/iMbvI8SggdANr22w9zTqoqRO5oNLlOVSVvNTRzujbF/DVlT5entf88Y14M8SkOLfvQD36rX/AAxSonFHFMka3qBEygOtioNQG1Wt+NhirhaZNQyuh20+cNhzNuz/ACq/fs+WKrWalgo6ygZAZhGzCSMjcsQRY78uWLz5zZYXO+9NdTLaktdwmI+crk8JjaRo6iNFLWWQtpkIPW9txv8Ay2wNSWhFReHASPwUZWGYU5p6nLfjC66QlIxbxPVmcj8rHlhD2NLQ5W6GWespvjv+UJtSpFTU+o01kszkRnW4HTy6QbW57YAkMMQn1nFxieXd5yojM6SgzKgeefL5X8hWPQrat+gsbjC3MBBKu4cvp1Mgd33Wnsy7GuBaimzKWsyPM/HliIlZ45XZB6hbm5+lsVaRqa5phBjdmYTEHea0zyIXmr2292Phiq7VOzcZTLVVeS1bNJUeLEUYXkCAKCNz5gbY7HZG3X0aFSSvm72newrD4/a2EqZRAJnxVU417lkWX1UjZJmNUtTo8RVjpnVk9hbnz/PDsP0uIaOs8iuV6RfZqwxceoGV3MT6QtTcFUveP7t3ErcRdjXan2mdmufowkWqyPM6nL5WIawOuFlLC+29xjv9je0nF4dsUKhaOWo/pMj0Xg/Sf7Ob3sdSxbBXZGj2ZvI6hewnd+/xI32nPd/TL8p7Usy4J7ynDUBEbLxXlnh5g0foK+lMUpb/ALpBIfnjvMF7TaNUAYug3vYcp74uD4Qvlzpr9kTZZBfRa/DO/wAJzN/pdJ8ive3u0/4rDuXdpD0OUd4rs57Tu7lxEdKy1kSDPMpDHmdcISpRdyd4W+eOuw21tmYkfwa+U8ngj/mEjzhfNXSP7Ne3sGXOwL2V2jh8D/6XW8ivf3sA77HdP70+XxV/d67wnZL2uMw1GkyjOYnrYv8A4lHJpqFPsyDGyq7NrMGciW8xceYkLxHbOwsds1/V4+i6me0EeXA+BXZ5ZFZyuyyixKPzsfY7jFIgrVteDolElCCgvb09MQobBukHUXAKaE0AXvyN+g+X664xFCWEI8y6hb1Hr/IYxTlXCXD3ABIax25fLr+GMStNEIlgLnVb05W+V/njFBFpXGUFlGwO4II6YwEhS08kHwd76iOp9+nP54MPUQVhIt9iuvly+fL2xPWhSWg6obwgXuoG/rgm1LiFnBNno4ySRe59Rb9fPDetvBS+rGqYy5ebG4Ujre2GB7eCl1MHVQ82Uwv/AOQquTew6/3w5tUiyp+62kKtVnClFVa9cKSH3GLDMUYuq7sO6C5ar4l7FOGc5jkSqyejlJvdtI+V/wBeuLDMY2L6JBNQDdXVDtF7k/A3EaTFctiRiSbKo5+1sCyk0jc4qy7FPMTqvPvtW+zao6uKq+Cy2nkgZT5DECrDqCOuEVNnibwVbp7QuIsvJTts+yW4er1nn/4OSiquYmoA0DqvqAvlv63XCXsqNs2VZbWY8kG68vu1X7MrjPJIKtOHc0+KjG7U+ZUmz/8AylBFrDqvTFd7L5gE2GO3RZdeMkoe+Z3UFjHZhx12udleXxyXePIK5qnK5d76pKNxJDYm5t4YO++ArllRvV1gHDk4fVNpUCDmpHxFl3N7JPtse9lwBLT0Pa1wJ2b9tuXRxssstO0nD+ZEA8zoElOzb9US/tjnMZ0I2fVduNNOf5bj8ltqO2MXRaWl/mPqvUPsb+3b7lfF65fkvarSdoPd6zdtKyf8R5O1RQavRa2jMqD1uyr740WI6A4hpzYaoH9+6fXVXqPSR0ziKZIHFpn/AGXsB2Td4fu+9tXD8ua9kvavwB2k0+lR4mUZtT1b7dGjVvEX03UH1xzeJ2Zj8M7/AImnA7L/ACW2o7Wwj70nXPPgtnRUOWVUCPHLCFZz4TaQXXe3P57XthbagcYJC2dMh4BLpHZos51kqRAU9KYkLMzMzSW8O46k7kk9ffD6YJs0qGYlmfKQoRuGKiBnlqqbxEP3XRrm3qeo6HfCC17iQ6wWwZXYBAUrR5Kkg0xKGj0hgzmwG/Ii/qPnhdFgYbFKFZuUsmOaxUZdQs0Uug6zc/wi4Hqp67c/lhlSnxOqjCV3tdDZhR5oIEp3lhiSVNRZWDEEEXAN/n/TGufQE7uqvUsQHkvIvKTky3qiaiSZT4RCFj1PoOvzw2nTddHimk0wX6JrHQM88sdlDgsASABccxbn064N9JxBziyRTa2zGHTmnLUESBSYwrhtVwTuv9OmFUaY+KIU4h8mOJTGCKKoKpJT1NSzRsoCgEppNxuB8t/fBsGd28lV3mk0XtxspPKuEaKRXklih8Xe6k3v6HbrzIHL8MXRhGkSVqqm0y3eCjarhyOirAlNFItlIcIi3seYuefQ4c5gAU4bEB7peFM5Dk8tNlxElP4lntYMG+ZJtt8sExodBcjxFZrXZaZgFRed0dFXT08YQeAtnYoLi46XPW9t9xtz2xMtmITadSWZXX70WooKiGjaZKeiEQBDoWXU5IG9l9t7/wAsOpPyCIsUl9Nr6gY2yhFVoOHayC2sR1IZlddWx2sN7df54uNq5iANFqauVjzTKxTQCajllWBtCsNTGw36Afj1w8PMGUx9AEgNT/JqEfA1yNHG760W7PcpY+gHuN98aTFSSBor9GpTYNEzfKjJFeREijLFQwAJfexta529N/zxUqSD2q1h20zLBbisQ0qRuoMcnh28iC9m3Prz+eENZI3tVfFINcICfw0iCZi8awwrzCsT/wDKJ5X2P4YQaJzSDZE9rACTMqZlUuZ/Bp0kieQOEjbSu3rc8rH64a5kwCq9N9SCJv6prWQQgRiPxhI4v5lIIv8Ala/IX5YfW+GAEGGrPIJmexR0VqUStMTIbBQCtzuwF78uR3xSe6WyTbkrVGqQbCE1UTS1US/DrBFMjX8tl0lSotfn8/Y4TTuZGizEnVzQqlPJDYQqH1NZSWOhdO19z6WvvbGzpuLpBcgaWg3EyoKpSvjV9M0cbg2KqB5l6kG1r733tgqb2STMqKlIubdsdvBFp08SlR9aySMxJ29+h5Ha/wCXLFylVutc+zd8zdLkjNMNIhV5Cmm2n717dfX+/vi5TrAC+io4g1DvNWz8uokSV2hnYA2a17Hlte4APW3U3wNIAEh5T3VJEgp9V1VVSz5ZJUrqikJRd7619SoPTphDqGpbogoZc5DdU8eYGkllnlp3ZWIUab6l58uZF+u259rYgPFwQsa0Z+Uoiws+SVNO4MAdkZnBAUjdrC5B3AG349MVqr4YYRPbNZvIKLjpTHIBGiVWpACNB0vbny5EbfTGqrS1sOK2rC4vJYbJo0BmmqGWEx1QGgxkg3X2HK4/VsV6jW5Q6bJriYz8UiWN55kWQfCMwYNzsw25Dpex/wBOuF8NbBRtkkhxWDqpnLU3iRspCMXa5W3+UG3T2+RxXee26vUCBYSChxVUsXxySqqll0ghdvkRbnz5jGvq1LzKu0KRylk7yp+cQyQwPLIWiYkDUD52U4sYZt8wlV8W17TfVM8iaSSlBcmmg8XcBvKwtuCNz6429NjQ+G6rW1iGtkhbg4FjFPk7I4mWHww2nf0HPcm9v64uUnnrSOK0uMDnMBjwTpKGNapapnaemcWAsdQNzfbkb+1/nyxaxNx2hVhVc0RTC1F2nPA+bRQ/vZKeJDpDLfXvtc3PO/4YijXzNyzBS6dCp1pcLLXtG2YzSMITCwFywFxcE9enpuBvbEOyBsFXmF1N8yfBWQZelVAgmaQzBrakfckf0PvjR1XljiDdbzDPmHNi6dsi0tM8SIruXuf4tYA6e4O+KrmzdXKmKdJpgCFJZMPHnhml8ESBWYKTuT6nBOcCIvKUymHEubY96lpqVWqJHmIiZbKi3I6b2/sfTCXMzWCik17XHPdNY/DhqnSRjOurex8o+QPLpipUBDoKuPxAeC3iEl4WRHeBY3jRfPqJvv8AyOGe7CQ6VjXTqNU1kQAaUs6DTueRuL9Pr7c+WCyRfUpPUPYYa6R2oPg08kkbx3DpcWBPnXT6HfYW5+mKrs0Q7RbNsFv8M3CcU/7941uzoNrkAC46kdevXkMFUptA5JLWOcMwMKRrZYvg0WWaNoixJtb6fn6emKzK+U9inEB0gMutZcW8bcJcIUNZm3FHEuRcPUSqZDUVtbHSwqQeZeQqvL+vpi1hsPXqPyUmF08hKo1dp4djCKtQA9hXRHj37VLuWcCT/Bw9rNFx9mZDosPDED5gGdCQytOoWFTy/jx0+E6AbRrGXtyf5vwWgqdN8PSEU5c7yHqvPbtb+2s4izV6ik7DexilpYGQxxZjxNXlnA56vhafY9dmlx2WD9mdBkCu8ud5Bc3jemuJquPVwB5lebvalxH3s++VmNNmnaPmHFXFVMGKU9BSxvl2VQKTfeBGCud/vPrbYb477BYOjgmGlhwG+p81ylaqar89QknmVtTsw+zc47zsUBrEjypTHo8Kipwzqt721myjc+mL9NpddwkqtULRcleoXYn9kTRVEtFU1nC1TnEwYMsld++swH3tJsoJt0HphrcE524bcUs4vq2HkV679j32W2T5VFTJX5bSUlOhF4xEFH/zC2H1OLLMCB2Hmqf7yuRMr0d7PO5R2e8JwUyjKKaomS33kG3Kw9v98NyMa6XGVX96cQu2fDvZVw5ksSJl+V0lMgH8MYF/1fGe9tFgq7KRzkzBWxqPh2mgChIQNrGwt+f654Q/GEmyc3BkjeFlYIMtXbSgB/7V9vTFHOZun9SZ7FJR0iLu5ub/ADwBfyTqbBNwnojCi0aofX525G2/44SapT2iJR/DGknTdT1A6YQ1/YmDsRlVFDDQoGq3Tl/bliJlYZ4ogCg21uAOoviFIBS9BFi8m9tgBYDGIoGiUAzlmNww6Ab/AIYxTHBKBsTbdQLbj2/njESz+90kmwFvLtyxixJkjSWKSJxqjYFGVjsw32I+V8YsBvCzcKGJ1RqPewHPb8sYoLgFF1+d5bleXVOZ5lW0uW5XCjSTVNRIsUMKjq8jEKoHqTg6VNz3ZWAkpbqgkCV5R95r7cX7NDusHMKPjvvN8G8YcU05KNkvBgOe1Yb/ACM1PeCM7b65VxtnbGqUm58U5tIf4iAfK7j5LrNidA9ubRGfC4Z2T+Z263zdFu5fPx3jv8Wtm+cCqyTud92BISxZIs947rDUPvydcvpWVB0Nnmb5Y5vG9K9i4UGHOrOHLdb5mXei+guhv2WMTi8r9o4iAfu0gXH+owI8CvCbt3+0i+1G77E9XlPaf3ie0mk4Sqj5sg4el/YuViM3spp6TwxILH/zC/uccRtb2x1mbuDayiP8Iv4uMme6F9c9APsjbOoEdXhczh96pLz8oHkuu3BHcy4m4iqyub1VaKtnHiLIt7PufMfXmd+ePKNq9Pq2IqF9V5e7mSSvrHoz9m57hNUmBw4fQLudwV3NeHOHqqKGty05o6f/AERIFUrGu25ub778htyxyOO25Wq6WX0L0c9jWzcFlL4uu4XDXZ7kHDtF4OTcPRM+0fgiJEkeM9CWG/1NxjVuql3xmSvUMHsvB4SzIaI11urxR5bTwJOklFSGm1XQIkd4xb7oYX1G4Ow3xjKbQ2XXCuVsURGRxnx+SNnsIGQZulPEs0T0ciEpZWjUxnrb39b788DiGxp5KvhznrND+fmgdntJPl3D0RgppFpnqpXZo0ZyeQ2Cqx6crHGYUGAIuj6Smn7y9kgQBxj5wtgXqJIlfRVl1P8A5kWj6m6jF2eJsVzgLZIkeBn6pjVOlNGGFRN4k0qoiK+7seig2AI54xg8lZpNLzBFhf8A3TlI421l2WQgkagW1L8wbEcjt7YzgPxQdYQRFvkjp4axB5PFWntsWJN/z2/oRgWFxkFJdmJtEpSyxHzRI0KtbTckm/pscMY6nmklZkcBDk1aEzyvCa8RVGjxViEzC+9r7N5hfa23PniW5rwIJRtr5QHZJGkwPwsqrw5TVEXE3EmqamjqBGuxTxRvKNl3Pr6nFSjTdmOaLLb7YqtdhaBgkGez7vgrlRZlmskc9MnEWTVMKszeFFDKrJbmWKjykW/0tvjYucSIIBWixWDotIeaLgeZLYPKJ1lMkzSKR/imr8rmkFwusSBvfysDcfI9cVnMzmeCtOwbgMga4d0H1EfJLkzdKhbHNOHGqI7hCzyIdPUghSCvq1vbBf4GBLbgSzRj4PcfrryCZitKzLLT53wg9U22uNGGodfNpPvtfC2sYZECVZOFBbD6VSOVvlKFHVVkkompqvIIJG3WMVIKTbm7f5h9QLdcRTpxawCY6nTAyva8gcYuFgtmtNrFanC9PIxCiQVPiM/1BNzt88QaZglw+Sxvu9SOqLyB2QtFdqOTQ5lxHwE037IimSo5xN4igl47FuVtwLnbqcU3NeBliJW7wWF6xvWuzEMPEX04LYWa0nw8To0GVyxjT4ggqLiflYC12tc3uMKqtdEAKxhMQKjrF0nSRoqVmnBWUZ/DVf8AIZGupwCzkqsYuOVwCfx3xOV5GabqcZg8O6BWZJ5xf0XXbizuy8OV070MqU9ZLI7SfETFURbna1tjsNl+ZOLFHaWIpuhcjjfZvs3HUw+o0z6+QuutfaB3IKdqSrqMqp4/EUlivig25WABsSfkOmN/hOk1Zmp0Xj/Sj7PGBxLCaYEldQsw7AuPuz7MYs6yKrzzJ62nfxIqqhqWjeFhuDG6kEEWPIjHbbI6b18O8VMPULHdhhfN3SD7PFWk11Mgll90jMD4FeiHYD9tP9q93SfgMpyrt44i7U+DqWwXJeOqYZ3B4a/wLLUXqIx/6Jltj0rZ/tWqVLYtjKvaRB825fUFfLfTb7Kuzari+pg8jv5qRyebTLSvd7u3/wCLe4Bqvgsp733di4g4KqgVSfPeBq0VVMP+40FWyuo9lnfHYYHpFsrFwA51Fx/m3m/1Ng+bV8r9KPsxYzC537OxDXNGjajSw/1CWk+S+gvuy/a9/Z0d7Fcvo+yLvTdm/wDxPU2CZDn85yTMy5t5Fp6zQJD/APDL/PG9GzXvGegRUbzaZ9NfMLw/bPQXbWzgXYrDODf5gMzfNsiF6Sx1EE0cU6FRDIoZJF+4w53U8mHvii9haYcI71ybMQ1w3SjoYzurMV5g79edjgUybLLLYAC9wNvYfo4xC0cUh7DzEOT7C9/1/TGKcpXEAfygee/K5P5+mMQhhlK3sQTqIG5/XPEAIjPFZ2OrSu/Xa35fXEqWhAEancgCw5emCzHmhcE30HU2katgdjt9MTmOhQWKQ0SMCjAfQ2/D9dMMbViyw8kB6eNrkWHubbbbf7e2G9YlPpTZMnoSFY31b2G2GMqDQpfVA6KMny9Wu0sYHKwt+r/0w9tUg2SqtFQVZw5TTqQ0IsfVd/1ywxmJcDKRUw5aOXctd572XZLmsbJUZdTvfmGQW/HbFyniwSlOaQZB0XWjjnuj8E8QJOWyiJJGXkq7fy5YltFpGqmnjHHhddDe0/7OXK8xFRLltDGxsQAEsRvsOW3ywrFbPaTrKt4TaRN3aLyw7b/sscszT4o5jwXl9c4JvK1Ppk+YkWzD8cUDgstwIPYrrcWXOkaLyl7Tvswq3IjUPw3Ln2Rldd43/fxNexG5swGw6nAEOAh4kdv5K2HMJkyV0Pz/ALqXbT2YJXQZHktTEk1XBXTVmQztDXLNDr8KSNxpmjI8Rz5DZr2NwBhdOoBxI+SktzG5nwXdTuY/atd5nut1WdcL9vcvaL3gODmaJKOLP8x+GzTJVUuHFPUPExqFcFBomYaSmzeY41G1+jlDFt+6x/8AMAJPeLfirOAx1fCPzNnLyOhXuR2V/bWdxntJpqdOKeNOJOyPMTJoeDinKpoYomIt/wDRkAlgtfa5ZccdiugmPpumg9rx338iukZ0ppOzdYwg9i9M+zPtc7Ne2DJ2zDs07ROEu0ThtwFapyLNIKyNeu7xMxW/o1jjQ4rA4vD7uKaW+C2GH2phy7+E8EngVseljoI5zDE6VbyEKwDbq1yL89gbHpsMUA+Lm62zcRTcZi/ZooWZop554qqWaJ76QGW9rbWG4/0xHWh1tCruGeKbc41KmZ6Gghp6eIyMtQ9gVH3lFx0tsD1tyO2JfNNpyGUtprOIA0Vfy5nizGSMSEgOyq97s2+5J+g/W+KfXAWam1gSczrjlyQXhbxpCzA2c3IYXbe/X9fjiwapDQAe9WKeDEyLSpKBKWWEtCmkA6UF9/cD25fPEvqnNlCRTpjIZgkJzRUUEy08UTPE3i3OhPuKeYJ6DYdOd8X8I1500C1uKrlpL4kcFMRpVQVCCnPiQlilo1At/wBzDoBv+uVplWXRMKszq3tILU3+MZqmR5GCyHYhRdiCNj09/rg6xtCr5XB0xZLeucIlLYsAzKWO5Leh3+Xzwph1M6JtKlnGaoIKgaunnp5ZIxGjIv33KgWXp1ve+E13lok6LYUgCYIRqbTBRAywLJTSXPUEqd7cttwBt6Dnviw2rmbIVcCoXEKpVminpq+D4V4N0KKpDb367b/6YaypI3tEuo1wILmCeaRl6iShiUDSPECu4BGleQv1PLGwphoGZq19Q1817qz5HAyV0lOJDOpcM40g/wAO3p9bfW+wxpsQ2f7xXqYLxui6BWUlQlWjqzIjCyuT57jqB0/pjX7wC2DWuNiESDKkkGuWenjDruzMToHPYDmSOnviHktdBvCXTq5XBoGun5ymjCKMMkEjRxnbzm0jr63F7Dpbrc4U57YAAlbDEU3HcdY96HGzSBJDLrGkC7W3+g/W++BdiS2GNWUqTogu0XGkhjUHwizf+UGa+9uo/XLFl1eTIRUadKmMwOmqj60Na4gljk8g1MLBDflpA2PPc774qvZMwbnsUPxBJzA7p4IEaOhiYwyUyrIurWh56vy22wFMBtx8XJWSWFuYKm5jRCPNZo3KRwozAIdxHa9vpzxsMLUEEkQVRq1C54cdFCT647eJEtQhW40DSu3S29/9+WF5Wff1RdXPwlDKz2MjEIkY1Kq2GlTyF+XKwv8Aji/hxoGhUMYHudvEx2pyGqlmZoQIoL9WB39z9fkcW3BpOU2KqF0Esa662vlsuY+KUpaY/s4pp3VQNup/rvhr3UhEC6rOoFwmqdDZWcUQrpUMkKGoZbAN91PQ9OluW2F1Gg63TnO6tttImUao4eiejjmph4DC7g+QeJvYsd/W29rfhgG0GmwsVUbiYMPEym2bn9n5bFBIuktL94v97bcauRG5P9cUcU2AexbGjUcXyLhVupq6inlWWnabQY3JN7hBv5fy5j16HGvc7MwQZjsWzp0Gzbis086zIgniZJNA1umxA5W2+ZPr1xWZf4SmUwxoDXCE2hpJEjglMbsguLsD+Bvz+ZwFaziDdWnUgDbRSsPwv7n/AJyeKWxNlF9LAeUAn6e/vhbS7QRdWHPs4NEqElepqqnxoYoqeZ7hwjbaieuo7XI3xqn5XOM6poqPa2SbKpZ5HL+zmlqPEiBIAY2Fid9+vIA3+XLq6lBqSk4l4dTyGZScmpUjo2RmKswYNffWQLX62X0N8bBjDnzStbiaLWt7lujhaKOn4eWaKMK3hkFdQAK2sBY3HLe2Nng9YJWuxFZoyhtpUfWh1pw8UbB0vICwtcf5bn0t+BxYdWJmVVp0ix4LjMrQvFNRVV2YTyRssrE3RuosRyt7e2++FMY1rg11wnUWTm5J5ktFSSQh2VVqPDs41FQwt09cVqlXLUk+CusphrIIUt8GFPlhkJuSDfbf1xXq1ontVzC0WFsxCw9KCi3AEXUE9L87dBijWcQ2101rGTmFipHKo4o5k8NTe9xcHl7YQ+qHbgdPorlOk1ryA3VTMrrG8ild1Yq199gP98TIImIIUU6LgTvaJrPTxyTx+ACovZhp5qR9RfnhbW2LuKjDuygF1lEZlTGGSKxKxnym5I+vvgWPES5Nf1ZcCDdNZ5KGnhIMsSy/wsSLD5n6fLlhBxEmQZVnqwG5gNVS+K+PeC+BKCoznjXiXJeFcrRPEerzGsjpYVGxPnkIFvrv0xaw2ExGJOWiwk9yoVsdg6F3vAMcPwXnR2s/a3907syFTScN8T5t2pZxFIUWHh2kM8V9JO9VIUitfqpbnjsMB7OcZXbNUhg7eHguaxfTehpQaSR5LxE7dvtXe+J2xcRZxD2c8Sr2M8AtIUoKLKaKOTMhEWsFnq3DapLD70QQe3XHo+yOhuDw7AOrDnDidD4Lisbt3EYjUmSdBZdZIOxfvDd4zNH4i40m427Q5ZvOaziWumlR7bgKZSRe52AFvzx0VMmmMrd0cm2C1LqLm/3sA+a7rdk/2YnFGe1tBPxA88sXkY0tFT6EHUrrPvtdR0wwNn4R4pRe3UCV609h32UVNTvHUUnB8ULyW/eyoZinsC426YtMwLn7xMgKs/ENYd6y9Yeyr7NDIMpjpZs4pYhIqqoGm+kDoB0/19sX6WCa0w4KrV2m0DduV6A8C90jgHhhITBlNPJIo5sosPa39PfDCykwy1aqtia7jGgXZXJOznKMqjSKky+CGIbjygYrvxo1CN1Mu4wrzS5FTQ20Rqyj05frbrio/FPOqezCOEu5qdgy3oIwlgAABviu9/anNw6kY6NALuDqAN7Hrt/p1wnrRwVvq2uEaJ2sGp9ARb7bXwJdYkphnTgiojO1itxvz9f68sJFQaKWiE48MC7AED12/DngJ5KTYSjBSbgJdvfEJjWrPh3BCtpHQdMYjACIF1aSpGkm9hf+eMUFsrgVQVCKu+/S18YiWVvZWVbEDaw/V+v5YxCL3WbFU0kDV69PxxiKVh3jRSS8abEXJA/LGIDUA1Wv+0HtU7OeyXIZ+Ke1Hjvgzs44Yiuz5hxBmkGXUy2uf+pOyg7dBv6YsYbBVqxii0u7gUdBlStU6qi0vceABJ8l4k95n/Eg/Zpd345hlXDHaPxF3jOKoQwWi4EoPHpTJvZWzGoMcFveMyW98Pr4fD4b/vtdjDynM7+ls+sL1PYHsQ6S7RAeMP1TD955y27ozei+e/vHf4qnvhdqQzHJe6z2J9n3YNk8hKxZtmYOf5ui8gQZVSljb28F7euOW2h072Thh/w1M1TzeYb/AEj/AKl9CdDfskNqQ/aNV9Y/ysGVvdJlx8AF4vdq3bZ3/e+xmEtV299uvbB2nROdS0mYZnN8BCOdkpEK08Y9lQY8/wBq+2HHVGmnSqCmzkwBo8xc+a+y+gP2X6GEH/BYRtM84zO8XOk+S1Nx33MOIMi4Tpc1q1lkrXq0R0F/L5HbkellHIdccNhemhqVHOc+ddZnzXq3SL7NBOHpl4l5cP8AaOS9DuzTukcHZTleUCu4faXMoNEkkcsTXN19f4lPMDY32OOBxO3K9ZzjeF9W9G/Y9sjA0afWNFhz4967T5H2Y5RketqbKsriWQ3WUQrsLfxHYBeg52xRNZzrumF6ThcPgcMMtBlwrmmRyLMGC07I1wsscVzGR/nJt6YEBsgZYV394My2EHkePcrIlFWQ+EP2tQimezeGANfK1zboTcW3674ewkjeEBak4um6ZpmR5JxDSymIrT1K080ZIZg5AKHoOhP44hzRNgk1K7QbiQfn2pcas0s0ayiCQgM0zAKCvobgKB+fqMMDXBpKW98AOiez9XUdxA8cfDWeQwTAzPSShUBUB/KQdgfz+eAzGCZvxVjANc7EMLhYEeHJNuBVWHh6kRalqZlmms3QjWbkE4jD1Bpoeaf0kM4t7i2dPkpsyUQj1zZ+01RGdKpBH4iEN1duY+Q2354tljoDnOWuYysSGtpQ08zBtyCdxVEcXnkrKd5rC7CPb8OQ/wBOuCABO8bpTqRdYNMd6zDJExivMZXtp3j3kHuRYe/TCHtaXwFL6bgIiB36LCxgSMTVVhS4/huvyO1zg2kiYspc8wAGiViKSjILkzEm6qfD0Nf5N1xLXsInUrHsqRH5/JYNPSwM3xFzCxvKvgEFB63BFjuNh88MkEQOKhtSo74NeF/oq/kivBn/ABkIW1xeEq3ClgR4qEG3W4OKtGQXTcrZbTb1lDDPdzPyKmakR5vTpHHBU5fGGBDRKIydJ+8rn7l97g9LjDAGlwEd619Nxw7y4nMe2T584T5patJAEBhoIv8AqFqYu0jW2tpNx13w02gtFkkCmWy673dsQPFZJhleSZMqaHbw5p46NW8o3P7liSd7/hiW02DeISjma3KXzxAzfUQkVVX4WtaLIjWyHbWUCNf5Gygche+IZkaLDVOoUM0GpVyjz/NAqM6qaFYVpKemnqWIujKV0eoNr8vz9sLc7jyU09nMef4hIHOde3x9EaHNaaqgkimky9q0bRs76bt0sBchTbnscND2uvx70NXB1GOBZOXjF7fKexaa7RJo5824RnqKWD4iCdUnjQNaU+LHfUrgbb2uNjb3xpsbAc3Lb1XZ7Bw8Ua0EwQSCSBFjynvWxc0bLqgyJFllLURa9MiQ6mEB5fdG3oLD054tZgRkWiwTarRvVCDwmL/VRctVSVNLQ+BRw1Mm8cSRo2qQ8iN/IL789htvgKjG/cVynQqBzi5xA43EDyuuZk5pRTR/A0NPOqj907mUeliL21D1/liXNptEG/iiwLQ+TnJHPRROaNRGseFKKlqLWDXDAQm2243P0J54VVaWgjir+EpuNLO5xHldVLiDgrJamhQT0OX1cjtIWWRDdW0g6SSwANrfrbCi02cE6jiGVy5lVsju/KVrfNexjhfPcpWKu4apISSFWNhreaMDmGDG1zvub4ZSxFVpABWhx3RXZ+ImmRI9PW66Sd4zuj5SnCOfZlw5lNPG0So6lHuEUkA3Orfc/X6Y6XYvSGrSxDWvK+fvat7BsHjdlVuoYJHgusMPdGz2Hg/hvNsrWZZp6NJSiXJB1Muo+11Pyx1FTpm9uJLg4gjlbyheF7J+zWaezGGiYcReJue38FvnsM7632j/AHK6pIewrvD9rPCWW07o/wCxqitetyyUDcA0VQJILW22UY9E2N7WsU0CnXeKrOTwHevxDzXgHtC+y5hsY13vODa9/wDMBkf4ObHqF7qd2z/FhduvBzUOSd8Du48L9oNKAFnzrhWY5VWm1gWanfXAx5my6Md7g+m+ycUN9hpu5tOZvrf1K+P+lP2Ta+HeX4Ss5nJtQSPBw/BfQF3bf8QZ9mj3iIclppO2Ss7GeJK5hHFl3GlCaVTLsCi1UeuG9/8AMy88dLRwtKvfC1mv7Jg+RjyXz3tn2Y7ewMl9A1GjVzN4fQ+i9keDe0DgrtCyeDiPgPi3hrjjh+UXSuyWviradwf/AKrEzDl6/wBMJr4KtSMVGkd4jyXC1ahpuyVBlPaCFbY/DkUBHDKTzLkk4qNdIlEKg1RCpBaxL32I9f78sFCIOEpJVQPKtwelrf7/ADxiJJkW1tJFib+tvbfGIXJoq6XZCbAjfntv79ffEkyk5YRJEJBsN9X8WwY4wGFJKT4KsH0km3U3/W9sTmKgtk6oRj0qSNPzv/PEh/FSWlJdbknSpA6kYYx5IgG6H/Mmj06uD5Cep9APYevPDGPIEFA+mJsmxotekqOe42vc/r9HDA8Tqh6gHVNJ6AW/exX2525frfB5ydCluwzRooSpySnnBUxqD6MvP+/6+rRXcNVTdSJVGzns7yjMkcVFFBKm/MCx58sXGYyyTUpOGpXXXjfuucF8Sx1CyZVTRuRY2jG/t+eGirTcO9TSqPZqV0S7Ufs78izVJ2y6hhKsCQoUDa223pvhb8IHdyt+/ONyvNHtg+zXrTS11PLkEVbQM1/CmphJG1uR0sCCRbpjXV9mAiBqtnSx4LbFeVfaj9mLlkFfV5hT8P59w++yhssmMaAj/wCpMGWx9AVxW6utTblBV3r+sEEBdG+Iu432o9nWbz8QdmXGFXlWf7AVFPVVGR15t0+IhbQ7D1Lr8sNZj61IZY+UeqinSadD2K6cP9+X7UTuvT0qV/bHx/nfD6RlFpeO8piz+iflbTXWEoAAH/nn8zijiMDgMQ49ZSaSezKf90tjH0bU3EdxldwezP8AxCvbFk8oXtr7s+QcWUlkWfNeB850TEqfvCirVawO5IWU/M40OJ6DYV29SLmd4kecrc0dvYljerdBHavRjs8+3f7gHadWRR8b9ovE/YbnJAjNJxlkFRSXJtyniEsWkdCXG/PHK43oDtEuc6g5r+4x6Fb7AdMqdNvV1GFscdV6Ndk3eW7AO1uClzDsu7ZezbtDo2cRr+xs8pqkoTaysiOWBtcWK72OOWx2wNo4e9WkR4T8l0WG6R4KuyBUAPI2W9aqqikqHaQuwGsKA1iFuDutv1v6Yrue4S19lsKVRv8A4e8gvVQQpJCfFdWZiovpCnry/W+AZiYBzXJQ1sOXbwur3lEIfLIaunpfhIpIkEgAPQ8+d8dBhHOLLLn8UwkhjggSLNTTRRiRRubiQ2uNvT6i3LBVARomOfbKmCohq5KeJI9DamD6WFtudgL2FydhucR1bSLhA6iZBZoe1NXBFS6ok7kgF2O3ptpHI+9httfnhFWsAcsLGtaBoZSqieNjMapVQFQp31a22tqODMixTBQyb4mVF6L/ALpXZKcC97+Y3HL0J2/D54mkYR1azWPzc1F1UZllkVYmiXc6TazWsbn39uWH0qk2KDrXNaHH1R4qVZH+G1RlX3G9gVI6kkDnfFukydLpOLxYeQ5oCnch10IqliXxpGFip81xcndtvL19dhviriKhfadE7DkGItKbVMBaWR0QyJHsCASqKSDy+mNa4iDKvVqInd0TBqOQSL45ZU0gIx+8xJ2JHIXJ339PW2JFYOMNBJQVMoAe3SVlKZUkJdVijDBWufXmdN7nFKnUDXwRC2RD3U8wF0IBbSMUKMd7ql9XPkPfY/TfDqVMAZiLpdVzsoqAwUGZo0gu0ske+pCV1N76mHPn6Wwrq5ZrxS6b2vmR4okkrJCjpVqAVFtDABQL/wALfj0/PF6lUI7lRqlsQ0T4Kt5i0iMWbMKmqlJ07fwg+u5H+mAFR8xqrLKdMNh0prnNKHq6msjQKjOXtsN7AgDfe9xzwQB1hAyg59jcBV6tp4YQs4aVanf+EIRyvf8ADnyw4WJuE3EhrG3sRoo0/EQrKzLBGHIZSVuSDvuOX9MWWtzXWoxnXOA6wJ2gVVd5oz5tttlW+/0NugtgmMjis64AwRqt/wBPlQFNSmtplZBGStOAN9J6k7W5bH198W2Uy9tiqfWEOLaRl3HkpGDw3mWrpqJYqcaRcHrf0Fh9TzxIyMIBB1SalRwG+b+iklnWCaoqKn4eZy48pBRR7/l/P1wWIrGexTh6LgyGmHHiqHxRVNU1WlY9Ogsw8Q2VBe3lU8zsPxxqsc/cgK1svDQSQ66gnpxBTieGeAPtZRcsbAiy25AG23LFN7SBc2W8ZUbAI1TlJ5R4S+KSqqXOhjdvKLHb2t/rjW1ZdYCFZw9NrpNQ2XJ2qCBLCGeR1JN2JF7bg3A9tuQ54k1y4Q6wCKo4Wa0x+uaYVshgDDxYJ5dFtUakkk/5r2Hry9MKqPuGqyyreHttCiVn0IsKCNwzb7FdQ/7hvf0/v01tUES1o1TizrL8AoriSR5YvCceCFYcvMGG23yFz7be2HYRzZMi4VbGVZIiwS8rqpIaGZZKdZgI2jGpd1JOw973BG+4OL9KkHOuYSKtUU5aBMlbUyshcj+7LKoUWVhuBtsBbff8zti1SeRUuVR2hhyCAAo2rqYVpZTZHQFh5gelzubet/wwdTOTM2VQUP4oaRIWm62n11T1P74sXBN2/wCn15HoPW+K9So4CCVaFFtMQ2VNUlLGy6o/DWTk7A6QvPawHsMBUrE3mVZpUv4Zc51+X+ycojztpAkdxZAqnVe3Ievrb54qVawccw0VjDMLd5OPCYMir4JQnc7df10xVrVCBZX+plxc9w7FIZfTrHNNpWQk3PmH3TtgmO5hSWkNJ5o1RURhqiGXww2rzbX8Q89j9Pz2wplYtc7KZS2uj4wG9psuqPeD75ndy7s+XPmPbD2pcNcHx61WGjMnj1tQTcWio4g07/RLepGNjsvo3tLHO/gsgczYLT7Q6R4Ok2A4O7AvH3tl+3k4dqNWW9gvd+4241I1LHmXE9RHktIy9HWJfEqGB57hDyx6FhvZtSDJxNaTyb+K43FdMq3WZsO3K3tv6Lzg7QftEPtFu2CrSn4fz2Ls9yGq/dz0fBuTGnlp1v5dVZP4kxF/LddG9vXHV7N6JbLoM/h05dzcZ9FpcZtbF4iWuqGPIeQVUyHuw94HtrrY817TeIeJM9qGkDGrzyrmrpyDv5TKWta/IWtfHQUacHLSZHcIWmgNG9K7xdl32YlPmLUv7UyzPeIJ2YajJ+7jJuPuqN/qcMp4WtUO/ZCMQGWFwvUXsS+ynoaSaCqoOBsoy2UhR4y0w1KNuTm5H44tjZhiSbhBV2g1vxO05L1N7Mfs5uHsmEM+aUwklUDyogY3v6nYfj64ttwoiR6rU4jaJOhmV3y4I7r3AvC6RJTZJTM4tZmQFm98TXySHaQqjqtVzCGnVdiMo4Fy6gSNIaOKFVGkBQBa3zwl2O4KeqcYzmVcqXJoY40tDcW39MVn4p5PJW6WCPISpVaRYo3cxMFClvKpZiB6KNz8hhLnk6qy3CypFaRACR5bgEEi1r/1GFl8CwTBR+6nSwqAui17b7X/AD/PAZuatNRtLsFATe2wGEEtmFJjinAiCsDa43B23/3/ABwouJELGmTZL8OM6UA2BJwLhaEUFc0C8jER2a1xpBt+PTBcLKcplKQoi6NKkdNtvp0xCzKU58oW91tb+I3+mMRRa6yFGpgHJb6bH9HGKSLLh0jc2K7nnjFAMITSQxtGL3JtpA5n5DmcQOSF9UDiuu3bx3vO7V3Ysmlzzt/7c+y3siogusJnmbxQVE3tHS3M8p5bKhONpg9j4mvemwwOJsPMwPVW9nYDE4yp1ODpOqPNoaCfkvADvJ/4qzuOdmT5lk3YHwV2o95LP0LJDVRwjI8qlfe376oDVDr7iEXHXririauzcNPvWJaSPus3j5iG+q9l6N/Z36QY0tOJy4cH+Y5nf0tB9SF4Hd4X/Ekfabd4V67JOxkcG92zhia8aDhbLTPmXh9A2YVXiOG/7o1j+mORx3tNwmHP/B0RI41DmP8ASIb5yvproV9kLAy04gPxLu3cZ5C58XLyazngnvS953iKp4v7YOPO0PtJz53Jav4izSprZtbejzMxA36WGPN9ve1bHYrcq1jHIbrfJsD5r7M9n32aX0mhuEw7KLB/K2P+bX1W/eAu4UyLHNxHLHrLclQvcj52vf39DjzDF9JqryWtX050f+z5gsO0PxMEgruFwf3YeBOGwjQZVUGRAupzAnmYD+EtyONJVxNeqTncvX9m9B9lYIDI1pK3ZlnBGV5HUy+HHVUsTKFEcZiXUfcAf1xWZRdN7rrcPUpU2f8ADsaOdiq52kcMR11BlVM0FW6fEOxZ5VdQfCfcabWPz6E4ZTdEkEp+HazFuAeRu30P1W2abImR0Z4tB0rpHjrrBHW5OnEU2Wyi8rV1dpAtP4GPxUjDk8v354lnpncsivOFCD/sbmBf+Eki+LYGQFpVOrtATDTB7B80ZaJyFeOCl8IKF1GXZvbRzP8A6uWElriJIMpbsSJgkz3fXTwSzQRUmuc02XwyMNIVZ2kA3/hQD8TqxYpNAaZQjFOqbgcSO4DzP5JYoY5ZIVWOkkhW5HjzNffmVBO4HpyG1rYF1MARF0BxBYCSTJ5AcEeKipI21tDRpCD5EfWPN63JN7/hiG0wRJQuxNQiJJPhooLiOKmfh/PJqVMhbMDTSkHzsQNJuV1E2b8sKxDestEQFd2W6oMQxj82WRy/BL4RWeDJ6IRVqR05aUoixAq1nIvfnb2wGFZyhHt9zXYh5c2SI49itVQyuEWWsy10Ukap6bVZvWwK7D0Pti9VbaTdaFrSLta6ewx859EzjleVGiNe9ZFe4TwyyNvtcWtb64VTaHSXa8FbqNy3DYPOYPnM+iI3nkOqeFEtpFotv/muo/W+ALRnzWlCN1thPikPFqIcV00wIsQkaoFHt+rYnMSSGomVI3S2O8parGYw1RU1Gq+kadyo9BiXNcszOBhjQnQlgaVYaarqJqgAqUPKUdScExgcBlKq9W8DNVaAPkqfliZXS55xdPNWQjUqppbTYm438223LFeiHNc7mt9jnVqmGw7WtNpPge5Wp6tgsdRBohpSVXwxMGVx031ArfbYnF1rzIJstE3DascZde8ER6GUp80gqaCeGKoolqfE8RmG3hKAw0garMPMPqBgn1YgEIWYF7Kwc4HLERzNr8xom1NXJMkiUmdQO8G8xDeVWI6rcc/cHCWVIsrFfCEOBfTO9p3LNHm1JJVMzZ1QzKRpCioEfhgDckBzqsen8sY4jghxGAeGAdWR4TPp6p1HUrWTGKTiGlkUIW0CKwX31qRe1uRPzxLpMyAlVaLqQzCkR4/QobVtCqvNSVeUR1n3DMjuTUAC53J0n+mBfQyiWhEKFQ7tQOycrW9JWnu0mN5qjhupNdFXwSSFYnU6vvMhK6vYD05jmcarF71QECF3fRIhtOuwNhwGndN49VtSGkq6aZ6SpnTL8sW1ofCCggDmOpuf4r/MDFwiBpAXHvxLHjrKYzP5z+ggySVVIJKgZ00URHmJikZX3sCCT5QNhb2w1jHtvAIUsY18N6uT3i3ooqWukFVMs+aUpo3kCBUR1+IvtcEEFW9xucQSXWIAC2DMKMgDGEOA5i3oZThqiCijWmyriHL6aPcMJHeVy343JGwta+Ca3Kcpjv4pQpPqOz16RPkB+CiMwq6Omp4I5uIMnjTZpXnZ1D8ySCGuLbbC/r1wLmWsVfwtCq5znMpO7AIt6Qmsfw6PM759k1RATePQJGSIdNJZrlrbXNsVjTcDIKsnO4ACk4Hj8MnyEQtTdo0OWZjwnnlFLnmSzI6r4NKusytZhYg3sTe+xGKReQOs4rbtwLsQ00KlJ0EXNo8olTfBuWR0nB3D8MeYU1IkcUiiFk8wtNIDexFt8MqVHuOcG5C11Cm2lmoCnYGFXeIOz3gvP8zE2Y/sCrrWRVMTs4KqAeVmG3Pe1yb+mC6wsIObRJrbAoVwXPoSOfyWiuNu6lwJnr1EtBPlKtIWJ1DSUB67ncbbfnjY0Nq1WX1XG7X9luz8cCH08pPZK6fcddyZcvqWGR57Qxq0hMRjlKrqAv0Nw3L8MdNhemNUEBxkr5+6VfZgw9R5NIZZ5WVI4bbvZd27iVOKOxntk7SOzzPEcP8AFZBnVRSM7Dq3gsoN973BuSeeO/2L7VcbSblFUxyJkeRXgXTH7LhE06tBlVv+Ngd6wCPNerPd+/xJf2nPYBJR5L2uS8F95LhyFgjrxPloir2QHktfS+G99j5nV8eg4H2mYasf+Log9rNz0uPQL5D6a/ZG2aC7qWPw7/8ACczPJwJjuK98+7N/ipu4/wBqlXQ5H29cB9p3drz+QBGq5UTOcrV+t5YQkyL1u0R+eOswm0dnYkfwa+V3KoCPUSF8zbf+zptzCkuwLm4gC0A5X+TtfAr3y7B++d3Vu85l0OZd37t+7JO1xHsfAyjOIpKuLblJSMVmRvYpjYv2bXDc4bLeYuPMSF4rtbZGO2c7Jj6LqTv8QIv4iCuy5qELWYgNe5DC1vmD6YpQZha4VQRMpCFfEYIg17Le5JJv+vzxhBGqJrwUZmF/ugNe5J6bfyxCxqQw1MpAvzt7bf6YxQssbL90bX298TCzhfVCZFZeTBeR6fy5euMuLhQUgqDra48trC/L2/LEg27VjiJSAhF7khrEWvviR8JWLG5+6BbfmMMEahShPDFIbupDXv6339PS+DbUhINKLcEzeiUgFPJ0FsG2qChq0xEJhNQnQC6a0bc2/wBcMESgfStZQs+SQTuzuD4ZC2QqAAepB573G3t872G4hzRCqiiALi6p+ccBZXmdPLBU0yPG2zBduvty+mLVLGQbpbqZgGLLSfGHdz4L4hV1qsmpdV/vKtiOu/v/AC2xZp4hriXHVIrOeCMhhdPe0PuC8G56lS9HRxI7dGQWOFPwlN8kcVap4/IwdZJXn/2j/Zs19Ca2XIYainD/AHvB2Vx6Mo2IN+oOKdTAHLETHNWaO1aZIleXXbF9mJk1ZJVSZz2YZJU1PmIrKKFsvqx7iWnKhv8A5anGvq4CoIuQtszF5hAM9/6leZvah9mfW0nxK5PxFm2W06qwFJnuWrWwMb7L8TFZwPcxG22IcHCSWg+hTCGi4Edy83uO+5R2p9mudQ51R9lUuZ0KxP4+YcN1Jq0Uhrq6pHaeIj10i3ti1TxOVkZ3Ds1+dksNLhwPzW+uw7v5d9nu+VGW0PAHeM40zPIqZgjcM8bA51RAA7x/8wfiYRYDyo62xrK+zcPiARXoh08dCO4jihoOqUHZ2lze4/Re5Xd3+324Inkocl70fY1nPA+YsRG/EHCsrZplnoWajIWogG/IGa1zzGONxfQGjd2GfHY63qujw/SvEQG1hmHZYr3t7Cu9z2A95XhGfNuwrtO4T7QMsoWjXMUy6VhLlplvoWphkCyQltLWDqNWlh/CcaDaGzMVgmA1W25i481vNl7Xo16mRpg8j+a3RSVIdQGmhle+lWBuAu31sfxtjWMxTT4raV2unKWlOZkeGUVohpzdbx3Tdet9/l+uWLDqjgI4JbqBJAlR1TI8n/Oxq0VgNbq1rk7m45DrhIryBYptPKw5H3P64qAlzOEE3VXY2YgNfSb3t1tyt8/zJ7xAdEq2cFUgtlPkqKiXRa/jjcb8j0tb0/2xXfVJdpCBuE6m71C1sM6zKykJLYkkG5udhz9dx9Dg6b3Ndmaiqik8ZG3R4laaopzPKynwtKhfW1twRyvi6x88FSqU6VMyyxU/k7SwNK2lJ5guhZQ9xubAgdN+nv7XxWqOaDYm6N9LdzHVSmY08kCqjJTWVdZRmuQLdbW/HfC3nO2TaE5lUh+aZDvRVSVWhlaTUEYrZmCbAHY3Pr0wt7naNJCIVnPIaGDXzSkRD4qiTwYrsAQLhjttfn6/hhFLDAXdcrZVajyS3LA7CimWWn0ojReGQWBMOoSfLV9Dfbc3xbdTGWXBams7M0tY0ydEPMKrLswiEFDQrTASAF1c3Y6QLEAXJ2O/IXPO+EVQwRGqijh64vVIjlxVbmlZYBFEXaUAhWZ7agenTa9t/ngQ4xLStvTplwLXWPMpi5VU3aNgBpBUghTfly3+mIYCfi9Ep9Wo0l7D3rEr/vqWjkJal0KUKxlr/wArbj1vi7QmrbSFQdny5iSQm2Y0EtUJZJJf363LuzBQu9ipuem2x3v6YYQ1p5qu57iLHd4KlPSxVFXJGYpUmFjrN7ufnt1OHNcMsBRiGucwZrj1VpSlUo0kqzGJQSP3TcrCx22N9x9friWU9SVXwlTKCBcBblhjzCnhXxpGkkUfeNl0kk+W19wd7X/DGwqUTAKp5hnDWCAj5ZxFLR3ErxMqE6Y2IQE7ciD6Eb/L3wplUAb10TgcoBOutk/qc1kzWQB4aWbxbMVJtoN+Y2HK9t9t+ewtAxRJIAsppUXN3joFTc3SogqkqEjeF9WkoCwN7k3ta/U8+uNLj3XACv7Jhrzn4qOWTWGk8fRY+IUVPvML7fPc2tzGKT+FplXAWhwbxBWI1kaTXO8ZVSXYoOaEeg2PU4CtWBgAK29zcxzESUM1bqTAJfFDA6GdgLb8997m45+n0xDGDRxultpucDZBkTaRCngsptIAPuEfofhiligGuyv1W5Y9xbYTCbQUlNPGtRLMsUgXa5AII5cunS+2KjG53RyRbuWTYqCzepjEkbNF4cCn92rG+vqLmw399vzxZbTlpKo4iu4OhxkHRByrw3gWVJHjh1hQx3L+a+3ob2HyxZiDZJc7c3DbktuTutNlcOh4KdZCNSX3Ww9By/1wxjzBlswtfWzOqhw17FQ8yrwYvgYzpQLcAgG+/S/rhdJ5ylW/cy43ue9VaKGNkWOeRZG1AgW9eh6dd8QaxaJGqthmWGcVIx6U0BZ1YE7nVa/4fXFavVymQE1uGeDJOvJROZcQ5DkNJU5lnlVTZfl8ClpKieRY44153eRiFW3qSMU6dKtVdlotJngAprYihhhmrOjvgekyug3bN9q33JexiPMaWXtjyXtB4lpQwOUcKK2cVEkn+QGC8Sm5/jkXcc7Y63BdBNo1Y6xvVg8XH6arncV0zwlNrrFwGlov3rzN7Uvt6OMaqqny3sH7uk1HsQc144zRIgg28y0lGXZtrmzSDlb1x1mzfZrhWXxFQvP+EfUrmMd0xrVIDIbHifwXUzizv4d+bvM9nuY9nEudZjluY1me01f+1+DIJMn+FokglQ5fqUs3gyvLFI8jSa9UKgEKWGOrwewMDgqhqU2hro7/ABWjxW0a+IAbUJI5laQ4A7jfHvFOfyVvF1HS5fUs5kkqZZfiqyoa97PIS0jE9WLE43dUPfTGQZvCPRUC9jd2QvRfsl+zQy+qnSok4Yr83rHbU0kwZUO/l0oLtZRte9z1w1mDqEiSq1TEhrbr107H/s2s2qafL463KRR0a2UBYylx9bn88W2bLuCB6wqdTaTGyCZXpR2a/Z+8F8PmGeto4JZBZmsg525G9/rjaNwdACZMrXYjaNSdwLutwj3eeC+HEjSjyOkSVbAkpdvb9f3xBxOQSUl3WO1MLd+W8G0VGirHTRIAP8vIYqnHX0RCg4gXVsp8ogS4WIHbbbYfXFN+Jc4yVaoYQg2Clo6Ig7IALkC3MnFdxnVMZQLtU/hpBpXWNh6bW5YEvbFinto3TmOARooLO+5IOkeX229AbfTe+FioSn026p14ZIIC6bixHMYHP/MUZbBkJYisQxJueXyv74h1XgEQMpYj06SzWF7kWvf3wnOVKWItK2QN12vzGBNzKlFKrZiAWAudtvrzxinULN21hTYnT0H1xiNoWStxqa9trk7k4xRMWSGMasGKhQDfYW/X+mMWZwkJKpDNZ5GF9RUbL1uT0xIbJhLNcDVdAe8p9qj3B+6eMxo+2rvRdl2RcRUqFpMjy+s/a2a6gfu/B0gldW9nC8+mNo3Y1cMFWrDGHi4ho9foCuk6P9DdsbVMbOwz6g5gQ3+ow31Xz5d5z/Fr9jeQNX5H3Tu7txh2o5qn7uDOuMaz9l0RbfzLR05kncctmkiPsMafFbd2RhRv1TVPJggf1O+jSva9hfZm2rXg7RrNpf4Wy93mIaPNeB/eA+3R+1f71vx+W0vbTV9inB0xZXyrgOjGTL4bbaWqULVTC2282+OX2j7VWUQRgaLaccTvu83W/wCVfSfQr7KGzg4OGHNVwiTVJjwa2GrynouyjtX7Uu2NaPizPeIOKM+rKf4qerrquSolkv8AxSTOSx5i+o/PHA7f9oOIxOF6zFVC8zx08BoPJe+9DvYVjP3+MA0ZKIb8LAGj0Erv72e9xsUQDZtQrNUqFkIZiFYbHnbn0x5XiulFSr8Er7X6N+wDCYVrTWhd3uB+wrhThanDUmU0jVSKPDeSMKBbluBY2359D9cad2OrPkOK9m2d0P2fgcoaA4BbZpsmpqFDAopjDq3aJbID1N9rj8sIFA8QuvbiG/8Ahty9n5J81BTwASRy+df4VQ/hzxFIHLJKD3t7rEKTWlN4pwRLNpKkFWUFTzGnVt06YY0NA0uqBr6sNh4fgnbUAa1n8SRFUjlqU8+QO3zvhjaTs0kqqMYQIOhVfz9dX7O8fwo42eQBLbhtB3uL2Ni398VHUZPYtns54l8agBW/4cy+FDLTGqTTYzR/dJ6KTyY87i31xYp6yLLQ9eGy5ro7OKA0dQJ2p43qBDId7oSse33QRYWw2nUIBGqexzMucgSPM9pSgrxv4OqlmmUHSWLCwvYarcr2PX8sCC8G+iEuzCYICcQJNB4sk0LpCSVRtShU9yrW3+ROMe8GOJSn1GvMMPoZ9E6/ZzafEqWdktuyEec9QwO3IDYcsG6WnK64Vc4sTlYIP6iE2F5ZA8hiMVyUHlsD6MBfb5+2EuY6I4J4ECBr4qF4njSm4P4hzCWIT08dNM3hxW8SQhN0XfRq/uMKrVLAcU/BYpzcW1rZLtY/V7qK7P8AM4s64MyHMEkrMnLRPJ8JXQqtRCus8wCwv8ieeMoQ3+GLxxTdp1XHEOfUpEF0ceMaFWqWojRYo4syhZwbjVGDsfXynfl064PMDcxCrso3Jcy3f+YS28WLwpa15dMptrsAW/7RY2APqQMNY6IEIGua6W0xpw/XyCLEiCSSOavmkQ/eClbxX9QL3/D6YzPJIJhASSAQy/jfzQkqKBZJI6Z5qQjdgiORUf8Ac3l9+hwGR2qMUKpGZ4mecW7rp1BLA5BiaoWbmryxMCB0G4tbnYczg21ADcqvWY8WdEdhCdyUSVYIeqq6YWuzrGQNPsLH6kYlrCTANlWGJ6vQB3ZP5quZOs1FxBn4ooUrJhTX0SqvmBkjuzBl52sOV9+l8KpDJmm6220XMqYWiajst+E8jyKmaavqoNROSxVcEoKOPD8Iaidm5eU8+Y5DphzXtLe1U8RhmOgCoQRfWf8AdFkraiJmjqOHaWKlNhI0WlhOOp2Xmd7crYhxZySm4VpbLKxLtR2eZRUmr5dLU8FHRFbrFGFV0RediSmpiOXPf6YaxoNuCWKVMWeS4cbmSfO3go6pzDOF1xihFXUONUgMUGix/iAEZIP139MJrlodYK3RwmHnNnho0u6e74tPBA+JnlaGhfKpXEpCAfDFCL7EqABc9d/zwvcmCE11FgBqCppf4p85TRafMK944WyiokSnB0AzRhWFx95GWzEj1Gn64ys6ZDZT/eKVMFwqDe1sbeINh4yqLxrTzRUdJmQypsnX4tItoo1L3N7bcjZSOWKbnvBDpkSuh2JWpuL8OapeS0nUq605yusjlSmygzlruSti0lmtbfYgEEdOWLhc1/EnsWiqdfTdL6kfIeXNCFBOqtG2VU0almb4eaQMuu33SARffcKb74TLXSALoxi6ZObrDP8AMPx9JScvp6mnSeqp+G56GYWWeVo4pUS3LRGxbw+u4HpjGMDG5iVGLqU3kU6lYOHAS4HxIjMkVOaSaf3uU1LC9pZYo6dWRP8AOWZNgPXniwH0hYjVNpYETAqDuJfE8rO1RZpZ6WsKT8MVj0bqFSeKjglErbWJBQhbn/LbCajx8JGqCmxj6Vq4zC5Bc4QPP5qQn/aL6I6fL6tYgLajTxqnyYBABviQ1kW1Vam2i273ie9xPzVS4pXMDw7msFRTRqgga5NPGrJtyBsCf/Uu1sUa7R1cEXW92IaRxbHMM35m/eJt3FR/CFROeF8tNHDVy0ySVKO6IG8MCaQ3JPz9dsMw7gWCAp2nhWMxdRryASQYnWYUvQVktWZq7LpIM2uAJpV03HOw02JJ54e4Nmwsl4iixsU6ssjQX+chHmkzlj4/7PnRyQFklRV1Hlb7vLb0tjGMa10FLb7qBlLxHIT+KaSxZ55ZZMslUKD0VrDqSANhy/thb6IJJIVilUwswH/NROacOHMoNL5JBmhIAWJY0Pl/AX9cVX0HNhzFLa2HNqxEdq0txX2H8IcRR1VPWcKxrMVOphEoC26b/oYvUMZUYbEhabanQ3ZmMYZaDmXTTjvuV0lcZJcnomMxYlxGVt7abHc+tuWN7helJpGHSvDOlH2e8JiGl9NgvrZdAcp7IO0nhLtI4ph4VzbiTJc4yqQGCainkjlicNa6OtmFj1Bx6bgendahhqdbDvLXHkYXxNW9g+LO2cTgzLqIiARmb5GV6ndg321/2sXdNNDkdJ24552pcH04VUyjjiiGdQ+EOSJLN+/QW28sotjtdne1Nz2/8W1lQczZ3mNfEFeJ9Nvsq7MdULn4U03n71Mlv/LdvovdHu5/4trhKqlo8n72vdZ4h4VqLqsuccD5mKuL3ZsvrSjAdbLO3sMdbhelGya9szqRPMZm+Ygjxavm3pD9lbH0Mz9nVw7/AA1BkP8AUJaT3wvf7u2/bGfZyd6c5bRdmPel7PMv4pqbBMi4olbIcxLm37tYqzQkjcto3YHpfHRUcCawz4ZwqD/CZ8xqO4heGdIfZp0g2VJxuGeGj7wGZvmJHmvTCGuimiinjdTTOAY3X7j33BVuTD3B/nim+k5tnWXDsrtKdmZBexe3PVbn+tsCR5prXgomm9wq381iL+3TEBEb6pFha7AObC46DccsYgAJMpQQagUdduW9+vLEESpWCoJ0+W49umCBgQpATd6UGf4jx6g3i8Mx6/3TEsDq0/5ha1/S4wYqEIS28rLRSaGbRYk9dgRfn198S1/NFEaoTBQt+R3997+uCDuPBCR/KgSRRab6Lm4HK/8AL+eGgkW1WCeKayUa7MrOL+nLn6HBioJVd7GAaJpLRkFgEDr125j5fXDGXQ1GCN25UZUZdBIzh1Or8bdR7bYJlVzTZVfdmkXKg6zhmlnBUxxsb8jYX3t0+R/LFkYx+pSfdA12aFrXiDsh4fziKSOryymmVgQSYwSR79fTFtuMDhcoKrTYsN+MLrPx13M+AuJYZT+yIY5CNiqC1v74ktpus1Op4l7bm4XSXjr7NbhysE8lFS0gbdk/dgMv4Yr1dnNcyRqrDNofzarze7dfsrsuzx3nzngvLOIQlyhqqXxHTptL98Ael8Va2z3AWVlu122avJztQ+ypy7KZayXJ4OKeEHvrX4NhV0+rf70Ulm08+T4re7v1cZ7Cr3vDC4ZmjwXTmLux96Hu+cTycW9jXGOYwZ6iqI6rIc0lyusZQbhXidkEx3PlLONziAYMOFuRuE2q5rm7p081267NftlO+l2C1cWS9u3A1B2gZehELLnmVvlOYORzKVMK+HI1upja/rvjTY7ols6uS8NyuOsH6GfRWqG0sTRIAMt8/Veo3ZH9uv3U+NPBg7Ucs4y7Gs4Y6F+NpDX0erkAJ6UFgPUtGtsczjOg9drf+GqB3fYrdU+kgkCoyB2H6L0y7L+8/wB3ztipKMdlfa12d8cSVAd0gy7OInnmWw//ADcMJQyg8ivucctW2Vj6ILH0zbiNFuW7aw1R4yuDeF1uZ46epp53gaGVUKuAbh4xztyxqatZgaOMLdYWm8S9mnNNmrn+7TxeHTnZwXa5vve19zb22Hz3Ori+s+HRXGtdkve+ixLQ1NWrT6YkZHD6S1hOedrm1hyv0w9lGo4AhUH1G0XOaEqiRYqoRNKJJwupgHIVdgLC/UAqLf64ewGYJSXvbllwk9ytVKs8VQqQmK4TxG8g8w5fIDrY3xlQCNEky65Fk7almNMVkgd4grLqkINiCCdI5m3LcfjYYzdcnZ8tzACgKhY6WDxUeIRImxAux2NjY9eWEVwD8en1VzDtOWWa8kKgliEbLVQSyrYlk1lRbmDz2AtfrzPK+Ao5XQYhZisMSc0QU4zOGZ44p1jVUW8aXe7PsLi/rv19cBViczgswVQiWOMgqtEkVEkSSgjUQoIIZhfmb8j/ACwOS+ZnFG18Sxom6BIIJnb4ll19X83m9h7m9vbDXtk7p0CMh+TO74lE1ESeC7ho3iEgQhzuDzFre+Ap1nDNlFkVUtc1tN+pT2Z6qlosqmkaVj4bhVYMDcMSOo2semLTnAEA2KrspvyEhMGgaYWdjM9wRqNze173+g9L398WHWMapTKTgP4kQoORHjqXMSRKkaFVswJDX339OftbGNN4FkrEUmuAiI71I016udYDLJVKvlLg7ItuQHoLc725YsNePvKi2naG2W2M/lhjpoVhzGWaYpdYUiKeHfrcjzDcb8xyxecYZfXsVTCs/iFoHimNGkcfhHMGNM7CzRspIb03sNPzv1G3rTDQbplfrBusundDNWU9dUUVDquQw1ODoLEfMenPnywBImyttBdTzusAOajc6C0uZ1FOLSxKEUWJGxAubHfSN8a3F1Axx0ko9mDMwAyVGmno2+88LFlKgkksOXL3/pzxQeXFpJst1TaHNltlISjwTqjZmjaNgv7oHSR0IJ5n8PbphD3kgRqlPicpiSVHyU/x04R1gXUTdvu3F9l3/l/bCjX5yrlLKy8yVmeCCmjNQgKyjkhIKKCLDYG5Fup2+XLA1XZhl4rZ4UljSXDVRomWSaIvUnSzaQHAGq4/19OgxqmuIaQAiO87OJlVLiZViljpI0CsLESGx/D33xscM2AZ1WuxpaCGkQp3LfD8LLaPVaMOpc23IsDe2+2+CYNY4onPptaMo4aBXjPnpUpmSAholUgAt79Nzc8vYEYtnK0TxWjFQh4cGQFqKvr8vdBJJIFsTqAN/KP4TbFfOXGGiSrz6lI/xasDvIXWPtd76nde7Ev+W7QO2rgnKM40sVytK1aqucDmBTQ65CdxsRjaYLovtDEt3KZvzC1eK6T4VjomY5LzB7Yvtx+AcgqKvKuw/sl4n49q7PGmZZ0y5dRagdnEQ1zSIfQiM46/BezJ05sZVvxA/FaDGdNapEYduXvuvFXvF9rnbZ39ePU4p4n4czjMI0pkoo8jyWWqXKUiUsQ7wGQxtKdVjI1ywC3+6Md7s/A0sHR6vDmB6rka9WrVJq1bk8SrV2T9wTjPM4Yo8wlpeHaJpAfgaSETzAE7qAto1PsSfljZOY528Wz2nggNNuQQZXqD2MfZnUZakmTgM5zVXDJNmv70jYWPhABfpY4aMK83zSgfVETovW7sf+zUzWanpEzDLo8uolVQI4YVgjtbkEUcunLF0YGAALHmtYdpgE3leknZj9n/AMBcMRwSVOW08z6gSAg5+5IxaOFZBzG61dPGlxJDV3U4S7B+EuHY4loMjo4mQWB0gkfX13viTVY0ApNV1V2pBW5Mu4RpKRQscESCw2sOX02xXq44fdChuDGslWiHKqeMCyC/qNv16YpuxTiZVvqg0iApWGjUeXwwg67fnhLnE6q23DyblSEdIoXzLIB94dcIdVAsmMpAFOUgVFtYG+2/X9bfngS9xNrJ3VgaomncAKE9T+v1vgT2lG1gN0RVupa4J57Xt72wLnAIyDIR1iAF2DWsL7XJNsAXqZRSqnUORv12wBcTqpiFna5VfN67+34YhTG6sksmgnn6Dax+f654xYIjRKvGRYoqg+m1t8YoNkNpApF7Fbb2HLEBYKjZTGrzShy6kqczraqCjy+FWeaomkVIYVG5LSMQqja9yRg2Mc4gNEkpZrCYXkt3mvtyfs0u642Y5fxh3keHO0LiynJRsi4FiOe1Wsc0eSAimia/R5hjZV9lOoNzYx7aI/xmD/SJd6Lvuj3sx6QbVAdhMM7J/M4ZW+boPlK+e3vLf4tLjTORX5N3Ou67lmSFi0dPn3Hdeaye19nGX0pSJT1s80g9sc1jOlux8JZhdWd/Q3zMuPoveejP2T8XiAH4/Ea/dpjMfFzreQK8Gu3T7Rn7UHvuVVTlvar3iO0eThepZl/YeT1H7JytUP8ACaWkEaMAD/HrNuuOP2n7YK1NhbhstJv+ADN4uMnyK+qfZ99lPB03gUME3N/NUmof+aw8AtF8D9zLi3iGoH7ZqUAe8hLktrO3McjvfHlG1+nFWs7rXOLndplfYPRb7NFUjJibs5cPJdv+Au5bwLl8dPPmM8ki+GS/7kAC/RffYi5/tjjsV0kr1CBML33o77AdnYQCWieS7S5F2E9m+WU1L4OSyT0yqVKTRA2N73A68vwO+KLsQ9wMlenYXorgcMCynTaofhngXhml7as4ziHK6T4OKg+FWOOnVFH7qM2ZQLC9ySQOowAxTjTFLhMoKfR2lTxb8ZTAD4jzhdjVpKCg8SeBM2lEliyyatiLAWFrn022/PBMp5ZINit0a9WpuuLRHJTtM5iMTQUeZQlx9x42KkW91G+INNsiBIWqqMzSHOaY7RPzSpIEVSWhrDLbbzHQp9zawGHFrgI4FDTqkmxEeqYvSyFGEcWZQuGHmWUhr+m3Tp9cA9oiGq4KzQd4gjusnRFcXYnh7M6iJCB4yghbcgCSfz+WFCmJ01VZppAR1zQTw1T4UmYKyVoyHNsujJsWkkVbt/mNnvp9rYaazwPyVM4ikf4Rqtd5/gqLx9V1rV2QoGlNTI0ioruZRosoJFz5RvzG/PCqhE8l0nRujTFOoREATpF78lfqtJ5WeGqo1UtfwVacEWvYW3tbr+GDBJ7lzWGqN+JrtNbXSIqGvcRQyZbSUqC4VPFRgfkVa/vYgHBta5ogBQ7FUsxIeT2wR8wlCizjSCMuyqkZfuq88TCUDYG1zpv6N1xIa4MmJWDF4cnee49wNvx8E5q8tzQor1lFlnjxqERTPCSV5lSVuPX2GJ3jwS8PjKExTcYOtnfX9FCSnraeEaYsgQk3KrMHZbi2xUWJthRaZynUozVpvdq/yhLjleIPD4dII3t+8IAt7EkbYcW7uglRUpAw+TIVd4rg0cKcRsk+WtGaGYsAfMo0EkMLWv8ALbFKpSLRJhXdn15xDMwIghN+BI6kcNZTLFWw0au0sugg6vM7bX9L3/HAYZ9hnjwV7pM6mMbUDmzpfwVpmrnWYwNX0TsPKFB0qp9bnY/oYs1WzZoWlZhpbnykIfjTEFkzSjec2Ell02A5ncen4+uHvDjwCl7G6OpmBoitXzxoksE8cyJbTqQuGJ5cjcYilrJQjCMccpET2x802WWRWiV8ymeRrOuoW0j0Bvv+G2Iid7inljTOVtgn8zlgb1U0TW0sLk3v7354ULuBJuqzBwyghIgiaaRIznOYGMC2rQJGQem97/LD6lV8QpqODAXCmPMj5fNV3J6RZ+Ms7p0leuk8NY4ZJfIpAZCCbW39+Xr0xWpuIJlbLaNUtwFKo4ZRcmL6yro5qYoWpRkdZNM0hPiQMXQAdNzv/UDFthBvBkLn25C7rOtAEaGx9FEmkr4UZhSZjOuoJrkkIBB9x0v+HviKjd3NN1eGJpOsXAHWE8NLU0kKtWQ1ZgSS8fxMjeQdQNIG3tvzwwlxAI0Vf3hlQkUyJIvAH1S9VRU1Bf4aVa521OkEusR2HJWUXKkWudj8sVSXMdbihhrKcZt0cxr4HRMTQrHGfHqaynRQfI9SVMgAubarlVFwAb2J2weYPEngnjFkmGgE2uB+FiexRlRlclRVrW1k9a2hCqtJWEeCv/czABt+o2G1uWJcCQSFeo45rKZY0Dwbr5aKk9p8WYLkGVT5jXVHgivLojuHIAQ83tve1/UWxTx5cMpaJC23RXqDjCGCDl4WnwVznpc0U1FdJLHBGCFFLoGh3P8A5oUHmbHy+u4GLEOy5zZayliKJApNBJvvXkDlPZzSHps4DrFmOZNAGdDc1MBMerZVsd2PpsLe/PCurIAe1FTr4eM1FgMTwdeOPZ2p1X02dQ1UFNUZzVivZCI4fCVkeLYlVnBUeIfe+wO2GOqEaix7FVw1egW520xlBuZMz/lMmO5N4qXM6qAyRx50tASYfBqKhVEx/wC3pbnuDguszRbRWXVaVN8OLS7WQDbv7fBNocskp6j4qpyfi7LoB5RItWQFYjdzYkFQBucKLnamQm1sa17erZUpudyy/jF+xOvC8ScRrBnFa4OqzyyRXTlfULc7G3Q4JjS24SOshurW+AN+5QHEGXZicvzCBslzBKExNdmqNYiJudyL3G539vXFTEvN7WK3GycdQFZjusGeeUSong6d4uH6dYIc30R1FUNUMoCj96Tv6/ety3xNG9MA3hWdu0g7FvLy2+XUX+H8lcanM83rTD8XlmcqFSyIyMrX6XQAfniyXl3BaSlgsPSksqNPjPqifAVEsLtFS5tASNTt8Wouf+5b7n+nrhrqctzNlJdjGtdBLT/p+qYSUbRu1HT0HEFTLvaUzFYVa3IsDufYnlhIqOLssq6zET/Fc9gHKN6OaanJXlhWWrypllA03FTLGSx99Rta3M/1wJF7kqx+84dlpvkT/K0+kBRkdG8a1LmPMlpx9yZSBFIbclYm7WtiHy3dCtHF5i0Agnlx8lH1FKkqgtT1UbM5UMzqQ4HPSRz9yNsUiwGGkXV6liSLZgbfqVonJOBcmbtQ4tqpcrM0tZC0tvEuWPiRFbehIB5Yth+bD5DwNloX9H6FPGHFwN8Xsn3E/Y/wvnAkp6mjDTeITKsSqxUdQbXsPU89gPbC2Y6pThrTpyVPH9DMFiwXHiusPFHc94ezY1DUtPKaksWYLt4anf0G/O30xuaHSCq27ivN+kHsRwtYl7BIXVfjfugZvlwkTIqetaUHyxqjG/0ta+3LHS7O6WPa4PBg8xb5LwrpD7AHhhOHaQez9X7lsjsY71P2jPctqKSTsK7f+2TgXKEOs5WldJUZc1jyehqBJTn0tovj07ZftXxjYbVeKjeTwHepuPAhfNPtA+y/gsXJxeCa+dXAZH+Dmx6r2c7vP+Ky713Z9NR5N3o+7/2f9seSpZZsyyNnyDMrdWKr4tM5628OP6Y7nBe0DZtcAVqZYebDI/pdfyK+QOl/2RqbHH921X0eyoM7f6hDh6r307t3+JF+zI7fUoaLibtP4l7u/FUllei46yxoadHPPTmFL4tPb/ucp7gY6fDnDYg/8NWa7sJyuP8AVr4FfPW2/Yh0mwLiW0euYNTTOb/l+L0Xtv2edqnZz2scPUvGHZdx7wf2kcKTqGhzLIcyhzClcWFv3sDsoHzscMxOCq0jD2kHtXlWJFSg808S0seODgQfIq/RVMUzAhkZeflvv8vxxUhA2o0mEdWBUXubbAE229v0MQnNIhZvudI0j1AtjFLBCSCPutdbG+/X+/yxiAm6Ho25Xt8rqPbB5lExogFAy2JAt6i236tjA8qQUnS5YnUqpY7W3vfnf6ja2DDgdVEhZINyCFbffGEkQGlZKCY0Nuo2tyNvTDet4JbmTcoDUqsR5QeY26+tsEKiwiQICaPSsdWzem45/L8Tgw4EJPVG41TKooFcWaEG3W1/wwbahGiW/DN+EKHqclppLnSpFiTh4xTxaVXq4QwqnmfBdBWiTxKaGQHpp5/TFhuNPFVn0S1wLStFcZd3jg3iFHWryakaQ9QgU36WH4/64uUqrHiIRmsQdL9i6V9pXcB4Qz6Kc09BTh2BtrS2onpgamEaZhPp49zSBK88u1D7NasNNUU9Pl71eV2N4XQTQ2ttaNgV/LGur7OAE2lbFmOgggwF5HdtP2UuRTT1NXTcGS5FW7sJcpc0o1XvcxeaJj/8kYTUwjg3XzTqWIa60BecnHX2fPaZwZnEWc8JcRCHMaZjJTtW07008b81aKohvpba1xbnzGKueox8H8vJO6tj9Vc+Be+V9pX3YngpTxnxzxLk9K41QcR0y8Q5cw9p3JmRflICOmKeM2VgsTJrUwe6xVujiMRTtQcR+uS9Iexv7ezJ9FJQd4DsKrsprB+7nzbhStE8IOw1mhqNMq3sTZZG6c8cnW9nlAkuoPIJ539VvW9KcbRhjwD8/wAF6r9lv2kncw7YEyrLeCe3fhKLP5rk5Vncr5XW7bkeDVBLtv0J9icc7j+jG0sNHVszDsuttR6RYd7waoiea7c5RxFk+YQQZjluZUtfQzBissEokjsfSQbHl09MaWtVqMcc7S3vW2bjqVXcBHmr3T5g0VXBIJBctpQg222O567bbb4MYhpBd9Ub6ZBhWCpRFniqYp9cqkalYXDLbkSMJFeG5eCacO51MuIumGYVdLWVymOmNPSKAFijsC7dNx6euG1KjTZsCVNBr2XJgqCqGeMo4Qo/O6qSByv+OKtBoa6QZKvFrXUobBjmlziaqL1Ed0g1ams97XOxNhi04GC11/olUqILgCITLwvBmv50J2UMpAVT05b3tiKzmgwdVXpsipLSmr0EQaVoCqToN22sB0G3Lnt/pghTfEuNxoiqVHOAIsQgGKPwnQv8NOzm6lvK3Lp7bfhgczg7WxTdYc+6UfDhhgSojDwioMZ8NdwD6XHsRa/TB0mGQHCVWrONMnKEiuSIzhwFqaVZCFIUNZeoIvyuP98XGMIs66q0mOgh2h9FB1NLDNP56mOJXPIeZk9b+gG/4jEnXRRTdlBpm6ZSRRK0kXmEDWuwci3067H0688NMrDh5G/oFtlBlskzxTU1TPUoSWGuyk8w1+otflblhlQZCCqTamelmTfMc3WOIwuvxjIugeIT5Sd9+l9x+A+WAFVpff5Kxh8MXNGXxQ8ldHqki+InI06dLrbTcje+1r+hwNUHKSAl12WLReUyzKNBm61Us7eE73uiMGI6jfkdhcfnjVYl+6H6xwWywFJ7BlaI8VhWpY5tckK6SzBkjezIOe1uV+XLb8MVnYhr2nKITGUXU3BwcnZp6EeK8ccgp3VCqkAG5uDt1tt9b9MVnti4KuNw7wczhHGSo3xIpGZn8P4o2HlYn+fM/LC3ubon088kuIJSXPmLCKQVDNa97gXG+x9gN/fFWu4RBhPp1y6XCyrU8iKtjUPDP4hAuQQ3IbEdb33HtipUqty6Sn5x8Uqn8cZ5k2TJHmNdm9Nl9PF5pqiqkEcUbWuSWbb33NrfLF/AYetUGWkwunktdtDHUmOBe9oHMm689u2n7VXuddksjUNL2oDtH4lpQS+V8KQvmDrKtwA1QoFOgJ23cW3x1OA6E7ReB1oyDt18loNqdLcFP8IF5HgF5HduP24PeV7RxV5X2N9mfBPYplkimJa/Oqh86zJVvbWsaeFTK3XcSWOO5wHQfA0jNQmofILiK3SLF1nfFDeQv6ronmNV31e8vrHFXH3bt2jUE5YsKyukoctFzfaKPwoQu3KxA5b9eqoNoYds0WhvcBK1VYF3xC/atwdnH2cvG+bCE8SZ1lnD8VrfC5bTGpmYMdwX2AJO998OYalVpka8SY9EtsDe1Xo32M/ZUcOySUkycFZpxBVgj9/mRLgtt5tA8o/DFmnhi74nG3JIOOygiQF61dkv2XiQwUq5hlVPQUgCkQomiMD00j64uUsECSBCoV9osbYuBJXpH2bdw3gLhhYGfLYJZFsdo1Av+HLFwUwwqrW2g5zcjbFdx+FuxbhTh6NY6HJ6WFlAuyxjVf54yrVYVRmu50ytvZfwrTUw2jEZB2svttitUxh0CMYYmzjKstPlkSsNKuT78gf1/TFN9ckaq2yhoBZSa0y7kLYfifxwgv4FW20pJgSncVIm1yNgDv1Pt+GFvfCdSpNhOFhVAGLG9+n+nTC+tPJNcyTKOI/uqgHsLG+IcXACSpyBLK6gvl63G/piCYvCkACyIYjqdQo33G98A6pN5Ug3RFAW1kG25/X66YUiBCWzCIBzYKbC+53vbkAepGMRARcooB2GwsOmMQRyXNWkDYX5Eev9sYpzQsPKqayWSIA3NzYX/XXGIs4VR4u474N4CyWp4m434q4d4P4chQvJmGb18NFTRqBclppmVLW3vf1xZw2Cr1jFJhceQElKbUDnBjLuPAX9F4pd5r/EV/Zjd3X9qZdlnbFXdv3F8CsBlnAOXtXRO420nMJPDpQL8yrv8icW8TgaOG/7/WZS7Cczv6WyfOF6XsL2PdItow5mHNNp+9U3RHcd70Xzw95X/Fc96ztAOZZR3TewngTsayXS3hZrnxbPs1C2J1hGEdNGev8A05LW5nHL47pzsnDnJRYah5vOUf0tkx3le9dF/sqB7DWxtZ1Yi5bTGUdxJv5ALwt7Qu9h9oD3/ZJ8y7eu3zta7RcveZ1SgqcyeLLYetko4tFOnXYIDjjek3tVxlM9TReKbdYYA31+I+JX1P7Fvs80K1D3jC4FtO5AcRmd/U6SEngPufV+ayqmcCokKWLWQsoubWuPlyx43j+mDnOLg6SeZ/FfanRn7N4cB71vQu53APdL4MySRficqSvqksSrQ3IYN0BI1dOX545avtyrUddxXuvR72N7MwIzOYBGi7C8OcD8OQSVcVJws+SNDLs0lKsYcXsWQqTfl8xjW187jLXL0jZey8FQbmFMAracVLJQOlNNS1MdKpurNHcK3MG1vzvjHseIgLbOrMeJpETpCdQQZmJ5arK8uqIVBIlaeVIRcjY2Isb+uJbUzaNlKq16GUU67pPCAT9U/EmYQVtNTTz1EkrIx8SFjLawHlJG17k+txfDTXc1sHRVAKRpl7Rbtsqjw5Rn/j/iOtWnrZ6qRig5h9RjiHnPRfL9LDFOmHdbPBXcYxjcCCMoBMk9nZzK2WaeZ7eLLXxMp1eINZCH3cG3ri4HGdxaA12D4QDPC3yTqTxRKJ5YmGq4S7+aY+obew32O3XFiiCQTwVdkRlZ8rBJd6VIQ1LI7k3YgSEOptvzG52w9tLezEqWh7nEPEeCYqtHVMtX4UgC3ALGxmPKyDbfr8sVyyHZuCtF9Sn/AAxF/TvRJaCRU8dMxeODZVidQ41f+oHntyw0VLQRCCligTBZJ5i3pCMuUmJ5K1symBK3dFg8TWOVlGrb635YBwqRBNlDsfI6rq/GYjvtdVbOaITZzw/CtXG1R4jao2i0iJSU3uD8tumEVKZDxAW32dii3D1iW2ixB1sVY5KSFGYRz+LC0jE+W0mq/JehGLFIltpmVqmYhx1EGPDx5FSsFGhScQVM8psAQ6HUPwA354GuIADePIqlUxJkFwA8UWBaeON9FdVJc6WHh6mQ25DbflfBupuIB1S6peXDM0eaxLRRskME+Y1FLSk7v4RJLel7cze31w15AblDoUMxDgSWMBd3prppYZdavmUUJOlSsO4FvvMx2Hr0wunE3cCnudUcIOUu7/ojySQASyqxWmDDeSEk+g/ixXqAZrFLax8gO+LsP5KFzyoy6v4cz1KMoVko54vJ5VJKG/3jv8hgKgkGCrWGw1QYhjKvMdp8I+qbcEU+XRcLZTUTrmc8zCRVWMWQqZSTdr8+n054jZ7GwC5WOklWscfUbTIDbam+g4Kaejo5ZAEpMzp6TVoa3/lD/MOp+V98WckzcqgMTVYLuBd80GWkp6BpjQZVVVGYhbpK7cgd/uctxt/LBNbkGaUynWfVg1agDOX5pazRhqfx4K16q5YyyMCY2tuNgAR02wumZMyi6p18hAHIcU4WUaUEazpbzEsdh8hbYe18S+oGi90nqyHGYhOICtQdUs1VURW02EgWwPrtiGvY4w7glVQWjdAB805jQI7o9AssRUhQsx8y9dRNgPnhgewnKkVKhLZzwe5VeJEyzivPzEix08dN4UMakuIhaMjzW+fPqcU3PAday3OY18FREzJk8CdeCssDtPS01MJ7FtT7W1SKB1J6c+n1xdZJBaTdaWs0CoXx+H+6ZvNEiwwzPIlMoKGNgD8Q3S+3Taw6c8La6xVpuHcSXsALjx5BNW8SglSN6moaoDWZ46VWKIOSBdNhtte9sGwNMAmCmtaKglrRHa6PGZ+ik5fhc3pw1HRxpVxMBPIsoUeGdwXVRbVfmfTDDeQAZCo02vw7iKjt12gjj2E/JRYyiqzHMvHyuqy+gpwp8WSGVZFdRc6SSBboduotis52a7bEK8Me2lRDazS4nQERc8fBKrMrqvAnnkzH9pUMoCokdOp0EbHXqa6qTyKjniapIEVBYrMLtBgeGdXkcOJPytBPfwWvO0SnqKfg5pZqEO9NPDZYXJZ9YcEnWfMR/wBt7YpihoSbcpWz2XtDLjmGlLi+RcCwA7LDxWxXyGvaJquYU1PQkmWI/D2lT3YkkC9/W564se7uO8BC1DNrUQcjLu01sfkmeaZBmstXNmVI0S5pDDr1z0qymUD+FVH3SbgDYj5WxDqBBPNXcHtag2mKVQHI46BxEds8fMeKNIZ48pjoVgekgmku5RiziS3msu4UAEeb3vg3teGkgyFXaGuxBqEyRpyjhe0pt+xqIALUZXWVtObIRGAoSxBGo33FvRb4lrXfeMJo2jUk5Hhrtb/S31TKtpso0GB8uqWlu2haertJrJ2t5bsBtsefLrgcS505ASreGrYg/wARrxHGW2jzt3p1T00UNN5jmGlU0u7Wikv/ANyAC3yGG02Oy63SnVnOdYC9+Y8DPqmfgU8EFQ54pkqHdfCSmidGXXp5sGOu2/Mi3TCKrXQTNk4V3Pe1vUAAXkzMd4t6qvcEZdJmFCkFRmP7OomrpSHWaOOR3ATbQ3S7G5B5chfFLBCoBYmbrY9IccKVVzgzM4AcCRHORx5BXeagRZ2WDPZqo7AN4kcQY8iF8rEqOQPX8sbQte6AVz9HFksl1IDsgnzuL802noaRUlBrZlZDrLrWBiTbqukbfLEOZHwPKs0cTUJG5Y/4fzSI8uaGD42bMxUSTELHBFPFpiUD7xQxgg/M+mFCgTvEeCg4vM/qmsiOJa6T2SHQUpqeBkv8fHPvoBFWCL//ADPP5WxLvj3UQrODvhj/AE/mkRUMUrTNNXrURlRaNZ9YjPI7Fbb7euE1S7UqXYqo0ABsdsa+qjMxhpoIYoFqGETEuSs2oIeijyjTe17WI98NeIg5pKu4OrUc4vIv3R9bqiU1Bl9FxxpkmkRZaeVhKti3ieQ6WYj7thzAvsOeKlJoaTeAFtcdVqvwzHtaJ0PdzVqqcvjlqEFUuYQqFIjVHKQXudwDdyf+3YYcwBzrFVaOMc1pNOO2bn0geKfnKailQxwVtLVQgbM8JNvkzc/rbE1KdiBdI9+a87zSD3/gq5V01SJUlniFXuWjUCKISb3uLKSQOX+uK8TYiFfpFhachv2yY+SrGd8FUefUky1lKsisgZGJUpGNVzc28x2+90sNsGar2boWqxmwcHXfNUcbjiV1Y4v7q+Q51HXwQy0kVZJPqieWfxGMR6ny2vjY4fbVRkSuD2z7G8JiqburFj2ei6q8ZdyeWmc/sireepFyAkbXdQLkk9PpjoMF0qf8JXg3SH7NVP8A8KVoCX/2le57xBQcddival2gdlnERqEVK7h/Nqmglva4u0LLq2PJrjHqvRH2i4qn/BbUIZyNwe8GV8ee2b7P+Iw1DrX0m1GkxD2zryOvqvafu7f4jv7ULsB+AyvtifgjvL5DDaNxxRlYp8wKA72r6PwpCbdZFk+uOwoe03C1HxiqI72nKfIyPkvANsfY6wdSgKlNr6LzexzN/pdp4Fe+fdv/AMVD3Je0hqPK+8DwF2qd3HPmsktSkIz3KlNtz4sCpUoOfOFreuOqwO1tm4qOorBpPB+6fO48V8+9KfsxdIMCS7BObXaOAOV3k63kV719gnfP7q/ehy+DMO793geyftaEnnNPk+dRPVx//Eo3K1CdNmQY2dXZtZjc5bI5i48xIXhu2tg7Q2a/JtCg6mf8TSB4c/NdmhPzQnS63OkrYj6Hfn64pLUsc0iUWORTuWJI36bjEImuXPK9gxF97EHfnjFM2WLKwsjFmubEC+ncf2xhMqFl0te/P5/1xOaNFEIZUBibbnlcYwGNFkobRkEgAD+uGNfzKIhYAJBtf5EG4/VsNgC4QwFgpGdOpQB8un6OM3h2qGwTJTaSkSTZf8t+Y5/LGCu06qHMkRwTJ6QnYb9Rff8AXTDwgrMkJjJSAKR4YC73/X9MS1xF0mpRBO6oufKoJRupB58sPZiXNuqj6ILYaq1mHCdHUag0CsCLbgC3L8cWqeKJG8g6hwEFaq4o7FOGc8R4a/KKaYkXN0F/x64tDENqWKqNpFhmZXU3j/uQ8EcQpUGLLYI3a1xpBH8r4g0w5WzjCw6GF5+dp32a8Ey1UmVUUXXeO66vqMVquAy2BVpu1AWy5eX/AG1/Ze0GZS1U2d8D0mYS7lpRD4cjW/71sx5db2xTr4EjQq8Ma1zZzWXmJ2mfZnV+V1NbPw7U51kK3dkpqiFamniuTsqmzW6czt64XnqUoBun5g4SF1Xi7Be9F2CZ3PxJ2T8a8ecG1kJHhVPBuf1FCeYPnotkYXG40sMC+p1g/jAX4EAjzTHMEAtMnyXcfs0+1C+0I7KEiyjirivs/wC22OmlSE0fGGTSUOZeYEAGsphGGvvZmVtxjQ4zoxs6qP7oN7WfgrOH2xiWCGvIjxC9i+xD7Yjsuzuiy/Ju8/wZxh3fePpYx8RJNRS5hksm3laGsiDSKCttpI1I3Bbrjhdp9A6szg3yORsfwXX7O6WOpkdaM3aPwXp92cduHZP2wZRFmvZbx5wnx/ljKhaXKMxhqtPO2pUJZDz2YA+22OYxWx8VRH8Zhb8vNdDg9sYaq+XOE63t81sJJxpcfGlrtZkPm8x9VHtffFZj6bWbuq2jwKx3SBGiMakvE6xVJVnFmR1t9fly68xi20CJPHtVYSJc46JMlPUNIGJ8Oc22eQMbE22BPyv6em+CNIPBjUJFJ41fFkxmdIprOFMpPW1gel+hw6kYOvmrdUseAB/uoiVQ3juxJl17BrhSL3uett/ywuu629HgqudxdDRdPELmCpIAmKvHqVQGa3LkeW9t/TDaNQiAQk1RJyuse9Dd0iUh4yHNmjCrtcA3JOw2368z7Ww91nTooYARuwYUBEshqmLo1NSEBAGFy3PmSOQPQ++HvZYQq1MAvN4CIl/EId6aKnDiNiZPvN73Fx6/15DDGNBMSlVKmUkPMhXmin+Ig8anmS5LJ5iDKw52I56etxv+OFVapBlxUsYS0U9R2WXBl0FQ0kgeJpI0KgNyUW3JBtbn64JlQaRcp9SpTpAR6KayeGkjnpoIJFqJNBMkhcsrsBqtYi5Ubi/K2AxADRY3K1tV5dL2iBwVOqJZbyIz00s9vNrBNiTzN+fPnbbGjxdQ5pJ1W6oYfdD2zEJxQr4rSSFYpn5Em90/9RHP+X1wkVAf7zwV57T1ctMFPb0qRxzu6oANekHZjztv8ht6DFaoSNE1gfUaZOi0B2+d4Xsf7s/Ck3Hva9xVl3BvCPxMNDFVTRzyiSodm0QxpAruztoIUAXJGL2zNk4nHQ2iNOZgeq1OP2zh8JOUy48BqvHXtU+3w7D8sjmo+xPst7U+1CtWORIsyzSnXJcvuerNIHqHT3EfTnvjrqPs4cXB2Jqgdgv6rnf7bVAC1jIHCTJ8l5d8e/a89+7tbq3y3gyu4O7FYJHKxQcP5OMwrZNuYqaov6A+WIfS2Oxw3RDZmHMtp5jzcVzOK2ti65GdxPdYLq/mXBPev7w2YxVnaLxB2rdoFZJMr/FcVZvL4SkXtogY6VAuTZY/6Y6CllpD+HDR/hELVtbJkugrtp2ZfZv5pnEdP/xZmmd5lKwBFLlcIgRD1HjOCSOfJBc9cY0Vptbt1Ke6oxt4lepHYZ9mPHlgp5ck7PaCCoFmNVUwfE1DDpeSS5X5LbFxmCc8S8kqkccGQNF6n9mP2bc8nwtRxB4tgR5G3sOoH9r4vUtnhovZU34oai5XoJ2fdyvs+4WjgLZTBUSBdmZNsWmUGBmt1rcVjqj3QzdXbPhzsn4dyZEiossoqdV+7pUD9dMYa7GCQq7KbiSHXWzKPhulhWyQKFuD+fp7YrPx2bRNpYQTBVjiyyFSNEepgRvYG3PFd+IcVZGFaLhSMNIVta0agCxA2G34DFQtKsCi0XT1aUfe2JuBY72+mAKsU2AG/FPBAuxBJW3XptbrgM82GqMUAL6o1goVEFrgnc4BwJ1U5RMFZVWJKDSNtx6/r+mJflHxXKaGgaImgAWDKzfK3T2vivn8EQRlj2JIEYOwsP74EklZmhEYAlDY77dPT+wxCiAbrBNgB5QbH6DGLMphY2F9QUWPK9hzxiyAQhtMkKBiwXqLkAH+QxKgvEhpWo+2DvB9ifYBw/LxV24drHZ12QZAqFviuJM5gy9XAP8AAszBnPoFU4vYXZeIxH90wuHp4nQJ2Do1sTU6nDML38mguPkJXgh3n/8AFB/Z69jS5jlHY0O0DvQ8Wx+WIZHRHLcqL/8AdXVgV2HvHC49MKxhwOE/77iGg8mkPd3WtPivYOj3sC6SY8Bz2NoA/wA+sf5RJ8yF89feM/xOX2i/bhU12UdgfD/Avdj4clvFC+U0AzXNNJPM11YrKrW6xxJ7Y5jHe0nAUB/wdAE86hk/0tIHmSvoDon9knBug411TEP5D+Gz0l3qvHfjbNO953veIF4o7cu1LtU7Wc2lkaTx8+zeesCb2/drIxRBe2yAfLHne3/a3jH/AMN1aBybujuhsL7F9n/2ZRSaG4TCtojsaJjtOpPitp8Adxyvrfh6viGhqqeTw9SrOmltV+XP+ePLcd0ucdDc+q+rui/2bcMYrYsSRzXaI92Hh7hnhXOqqiyalmqIKRy0ngqAD4bX1eYkbWI9d8cw7btV1UTovcMP7LdlYfDOpUw0OI5aravd77Osn4H7PaNEoVpEeqmkMsgWxBIFtza9h1xGOxBr1jUet/0K6M0NmYFuEpNE3Pbdb7jyb4RZHpah4oGBZlMMSBV6WI6e5xTOCcd60dggrrDjwYYWiR2n5JtUUzeA8tTDE8RUeL/zYv4e5uzXuB9Lb/LCagcN4+qfTrsL4ab93HuRqCWSsgpmyBampgupKx1QkjiBG++xA9ztb6YcHxEcUvEgMJ96IB5lsEqwQV081SYYqupjd1OhY5C7EDop5D574c+dJlaqrh2NYHFoMdkeaPFXBYokqKuQSBiQZCfDYdbnTufltiwx0SZkpVSjvSxovy1+eiloZqeenmNKHsDeQSKRc22KggXHXbAEhwniqVQOY4F/hx81TuE4pIOLeJ30rG5Zl0FwoB8g2Ivfb9bYXSeM5hbnbFVjsFSHCeSvN4lMiTQ0BGsAqzgAH2ve9/n+GLDKTYJcufAcQC0nyQZpJIiojpctpxGdZ8dmEir6+S4G3K/1wL6hF7k+SOk0HUuM8gI9YPeo1q+iXWXbwB/1ECOzfn6/LEdYQZlX/dahsL94Ro5YpJCwzlPEUBkUM4JXrpN/ntucNFcvE8EpzC0ZTTsewQjLSSxlqqWqVaSUHcXcyjobA31fnhhdJgjRKqYhpHVtbvDwjs7kk/CRanlrMqjkGwjuVZR8yfriu2kDJIsmZajoAa6Odj+aqeZu0mecMmaSGqHjMPKgRSdSWJIJDA2v88Lc7KQOa3GBYBQrBoy243+ehV7iFIk0sSSUlTL4g8Y+GFbVfYFRsBb0GLL3t14rnHB+UGCLW1PqnNd8BG0lRVTU1KsRbWNA0rvyvewt74W1p+IpGHdVIDWCZ7b/ACR1kSWDTBXzQsSANAXc89t99vT1xLKjm/ChLC1++2UqpqPhjTUL5w9Gri4jUgO4NjtqI226YNhix4pNOkagNUU80cf9lDzZrRQyxeNmksTWIGpwolU+u9/y2wLax5hbKnhKj2nKz8RC5FWQVKw3qpK1mBRCGUEKOnMkix54jMCDEAdyx+HcyYGUJvn8lCeHOIkEFbRRwUc7SRyMSFCoSSAeZtgKlMEy0ylUaj6VVlR7g6SLgSdexA4VkFPwnw+ZWndXik0FNQA/fOAOW+4OK2ADhZyt7Xd1uOrZeBE+DQpmCrpYpKioeeoeqXnGZD+6FtgSFO9742pMsmVQq0ajmhjQA3nGvNApvgKioDzpWa2POSSXlzNiF0n8Ra3XFZ9dpdEkp9c1WNytIgcg3639EY1FLOzvO86aTpXQ7G4vYabKdW39cNLiRHBLyVGCGgfr5J2aWLSYxSLK1gIy5IVfW5v15WwDmCdZSOucSH5oHGEwYVETSnMqGOGnuDGyan8X0Pl3t64CpSEBwCste1wig4l3HsRZpYJ4n+BpGmIJZacTNZiBy2Iub325XwDondJMoKLC0/xHRPGAqxlFZU1mfZ1VVCeDTy0Y/cSHQFdfCC+IeYOzX57/ADwljiHHktpjMK2jhqbGGYcb66zpzVrgz6u8R8sqZMqgqiuuMSVR1y2H/lmx5dRcc+RxYY9zjlWnrbKpkCswOLZvAsO+/FOHJqaeokq/ApqppBJFCZY9ZHqG6H8b4c54+LiltmnUDaclsQTBjy4+aRM+ZxE1EK0wjOyyJOojZR/nddm+ex57YOnd2aVlHqXjIZnlBnw5dyWq1FfCrUUVNJV6isxhnj1FCNrattI/l74x7nNsFD3MouioTl4SDr4cUJpNEGispIIctB1vPIYSq9Bdgbknly364rVXCLC6KGuOZjiXHQDN8k7NBl0kFPBloXKDq8RzGdG531MD62uOmLLGtaLJLcVVzOfW3+Ala87XKGSDg6rqGkzJI5KuIgMAFkKh/ObHdjcC4FgN8a6u4tEm0rb9F6vWY6k1uXdknWYI0Wx2+LeJKOTL8whhljU2ZBo02U3uTyN+W22LbSXAnVaSl1YJqseCQe2ePYouOClilgWk/Z0FbDcIWnZVmserbmx5WNr+uMc/LduvJXXveWHrAS13ZMeCctlOV1bGt+FMEgW0jIoKtLsbq19VuX4YyxOYGEr3ytT/AIZMjhzju0UfLkGURrDFXUtY9a7ljTJTqUZTsHVC2oE+oNtuQwwU2POsFWGbVxEl1NwyDjJkHlMR6J5SZHmNFHCazKquuWMHw0ZlXxb8gjawQQDext1xBwrmiDKTitp0qpOSoGk8bmO+yFHFWujyT5LmNCieVoPHUMFvsG3N/Ub73xDHy6DonE0WnKyoHTxgx8hCJKZ6pPDegnifTbx3k16F56fKLD623HPGViGNykXS6RYx0h830iPG+qpvBMFFUZTXqMtmq8wWtnQVAZtlKpsFAIIsbX2O/PFfCFjhDTe63nSOtVbiQS8NYQ0xA+esz4KfSipQ/wC6ybMaiVL2ENTZY7DoWGw/thpY1vFUDiXxeoADzH4JcOWInjCLg+WDL5dzqqQPil/zFr2A57c74c2iIIlBUxriQXYiXN/w6IAy2ipA0VJlDUqkG0byX8Inmmnl/TAUqOTVO97q1CHPqSeca9qawZXCrArk9Z4Y8zFZ0UFv/SQL/wAueFUonMZCfVxryI6wT/lJ9U4ky3LVPhS5RPR6raAsqoGvyBcbEfT2xjwCL6JNLHVzvCpmjsJjtgptPQQGSKCPLXkYA6WepAZWHQhRv8+mF1qUQ5rVZoYt4Bc5/gG/U/Ja+K0ycdUdLGpkeWGSPw/FBDgoWG+248PritUcQ+D4re1C87P6wmIPL6K5x5VSIJq6roHleMhTPLVjyE+i2NjyH9euGU2suZWmq42oYYx8A8A3/ZFkg8eSNJKNVpwb3aRHKW5kuSb/AIbYMtvHBAKmVkh1+4/JIbL4V8Ss/ZQldxojqJpVuQdvL6XFx/TAdXFnNkojinGKfWRF4APqgTZU9Q6RtSmtiRQGhkmDRBumpf4/wGw54x1MzZsJzMZlFjE8Yv4Hgo+ooizof2Vk6lrqzCdQAo6bXtt0/LBPpGPhntVyjiYaQHuPIQmzZWZ5Hmny+ndFAK+G6lPYjnflzOIomDyKY7FsjLmnvF11n7wnZxlvEfCMVKKKmRqes+IPmQXPhsNQ5kE7fMjfngsLtA0amZuq5/pX0Uw+1cGabxMHNpyU1nnYDwbxFlTCo4dijdoEdjE6kOSg+6bbA325YT77V6xzmmDKrf2L2VXwgpOaJIXVfjDuXUNdA82VU0QLjUI/GBMZJsASeZ9beuN9hOkVVnxG68r6RfZ/wWIkUwIK6y533Y+0ngWs/a/D9fm2WZhSyGSGekqCk1MAdmDqQyb9QRjtdidPcRQcH0H5D2Ej6r5/6U/ZxrtpOp5c1M8CA4eshd3uwj7Xz7V7unilyvJO8Hxjx9wtSEIMn4zjGfUgRf4AanVMnp5JVt7Y9L2f7Wqz4GKptqjtEHzbHqCvk3pl9j7ZdYFz8J1bzxpks9Lt9F7f93L/ABaFCXo8k73fdbrMok1BZs94EryyWHN2y+tP1ss+O2wfS3ZOIF3OpO5EZh5i/oV8qdJvsm46g537uxExwqDKbf4hb0AXv13b/tnfs4+8+KCk7PO85wRkPE1TYJknFrnIa4sf4VFVaKQ7fwSNfHRUMB118O4Vf8pBPlr6LwDpF7LukWygX4vCuyfzN3298tmF6e0+ZU1bR09ZBNFPRSgNFPEweKVTvdHW6sDubg74p1qZDssXHDivPmVrSe1PvFQsLMNR635fXAEEJ0tNuKUWVrgC4uDa2/62xCkFKbVsRcb7en62xiJJeIFlAGrlfliQ4hRkCHoDsbNYnl74YHHUKC6yGVCjZwSb72wbHCNFMpP3vMQf10xDyJhqEhD8NWU2LNvcch+eDFYg3CggkQm7U2oMdIJ5nYDDDUCAURoE0alA3HLmdv6YOEEHXkmz0/3LrrJ5C/P5fhgw5V3UHkyQo6TLY5OSqAbC5Fvr+X65YdTrRok1MOoKq4cpqtdDRKwsOYvfDxjIOiSaYCoOd9mmR5rGy1VBA4PVow2L9PEtiCqrsMNGhdceOe6ZwPxKkt8qhgdrrewufa344lzGuaA+6J2NqMZu6Lop2m/ZzZFmQqXy6khkJHlUqLYh+Bbl3TZbKjtAADMvPXtW+zVqnjniqeHUzSjBuiTU4kVT0IuDY++NbV2eddFaZi2C/BeevGfcH4y4RkzSs4QzHirhSqmikhk+GlEsbo3PVFOHUXA5qVPvim6kWgtNx2qy3I4gkQeC6C8c92btx4HqoM74agyD/iClMZjzDL/iMpzB1UWCl4nCdCbqVJJxNElliN3wI8ijecxu+/ctwcE9/Lvtdj1dS0eZ8f8AGk2ThI44qXjjKIc3pfEt5r1gZZY1IUgHxL7jYb40uJ2Dgq7i51MHusfSyuUcbXZoTbt+i9GOFPtdO0zhzNsspe1LsCXizhiohikHEPZ3mDzxHWoJJpKxVLKFN/JKbkWF8c1iehWHLppPcw8AbjzW9wnSuvlyuyu77FehPZD3+u6v24VVFlPCvankVBxhKtnyLPP/AHVmcfLymnqtLEk7HQX9RfHPYzoxjaTy6mA5vMGVu8HtnDkzWlhPPRdxIXEhNRDWU0czp4n7zkF53339D8h745wYh7CWVAtyatOozNTcECZWSSRTJ40zEILKNh19rb7HFuo5mWAICtU2uy9Y6xSKJ5IhU7spRRZUuLgMBspB/C2GueQ4FuiS5gfGW5R52eVpNcbM5FnOoAEcrsBuCLcuWGkEixuqpoZZgAKBq3QVIhpyWQtpshsdPuw3BPW1+lsMYDlE6pQgOk6JtGHnndZZfCeK6WK30rfp0vud9t8WadWRMSjY1haXEC62NBodEeaKnKqrqCrAs1rGy7XI5WtcYrVWAvugbmac1HUrJqbRTRII2jbzBdgAt99bDpv+dvXAVa7G2KXRwznPy1GwQm7NFTUud19BVlMxShnljtubiJvKU6k2tcXA2Ptiu6q50Zbz5qMdXdTFyAF0m7U+/D3XuxKCoqO0/t67NeGczgjvLRvm8UtU7f5Fpoi0pb/tAvvywyn0Z2hiDNKmYPOwCl3SjCU2zmmLQF5pdo/28vYJk8tbRdjvZ92n9qd08ldUwplFE59A1RedlFuYi+WOhwvs9qHKcTUA7G39dFpK/TioNyk3xP4Lz87Q/tg+/Z241VZknY5w5k/ZVlDozN+w8uOY18aAWb/m6kFAfcRAnexBGOpwfRHZmH3njO7t/BaXFbZxlYy58jssus79h/ek7e+IBxT2scbcU5jnQdJY5s6zaeue5H/lRhisRF+SgWN8dFlAaGUmw3sstTocw19V2v7MPsy/2i8cmax8R8QPI4IR1MSKRa4IBFwTcb72ODFJ7jDSl1ajdSF6m9iP2Wy0wpXyzguiythbzpDpYe2vYn6nFtmy3m77hBV2gAQDovVDsq+za4eyhaeTNaGlElhdViHm67/hi/R2bTab6LUYjbGUWFuC75cD90jgLhiGBYsjpJJFI+8trdcPDaYkKq7HOcIcbrspknZxk2WJHHR5dTwqq2AVQAPw54S7EtaIJSxSqEhzir5S8PwQBLIFsd9rC3pis7Gg2TRQkhTkFBDH0W/K+rmfTFV9dxsCrDMPz0UlDTA25L6ct/1thOZPZSB4WR/hiLXW1zY9bdLX/DEBO6uLEXT1Kezksihhvf3vhQriYCfSaIRUijWwZQRawAsAcGS4o8oSyNQ5G3U35DCt3Tii4yi2IF7sy87nC3QD3rEtWSzGwPyBsfqcY90BYEpTbSU8ljsNjufb1wkunVQlMibgFlbfe9vriFM2SYZAVRksw3vy9Tf87/q+MgjVQHBJ8awEeos9rAJuT67f6YyEBrNldVO8R35+6N3UqCeu7wveL7JeyiWNTItDmWbx/tCfnvFQRa6iQ8/uxnGzw+yK9QZ8pDf5jAb5kgLZbJ2TjtoOLdn0XVT/AIRProvnj70H+LN7nvZka7J+7h2RdqfeCz4M0VPmGZaeH8qlbo41iWqdfbwoyR1GEV8TsygP4mID3DgwF3m4w0eEr1bZnsJ2yS07Rc2gHGwMucf9I/FeEvb5/iD/ALVLvOtW5V2ccT5R3cOEanZKHgXLPArQno+YzGSpJ33KNH8scLtD2oYfDuIwVFoj7z9498Hd9F9YdAvse4J1MVa1J+Jcf5t1s9zdR3leXeZ9jfb72zZ/Nxf2n8VcbcccTVDeJU12d5hPV1ErHfzTTMzEn01emPLNv+1TFYkkV6rnDgNB4AQB5L7T6F/ZkrUqbWYWmKLeTQGj0v6renBncmMNXFUZh8O8BAazAFhq6HzfmMefYnpXUd8JIJX0b0Z+zdRoHraoE8ZXcXI+7lwTwv8As0U8GUrKhAnWaKxBIt5Sff0F7jpzxo6mLrG5N17dsjoHs/CQadKQOxbwoOyvLOHg9HTLkkHWJfh4wASblSS3K5HP2HvhXUVTvE+a3uExGEDJpUud7/RW6j4cplaQyZtlnwxPhCQNGVRifu2J/PDKeEzOgp1fa78uVtMgjhfRRvHFBRR8L51JGwkQwSLqjRAxOnTpvubfXCKlCCXDQKdmVar6waRE850UlwZRJTcP5bCxWOBmYkRKmxub6lYGw6j+WBwo3bjVRtskYlwGoHb6QpeGChVppamtr8weR9HgrpKwgcmUKORuQQeWL3VA3JueCpVK1Yw1jQ0Aa3k+ZRf2cPEkNHnAqSFstPquY9/MJECrdQOuq/thIpgsh5sgGLMDrKcdv4GTf/THasPlGXzJT1Nbn0isLmJKWoIUkDclWS9r2FgScO92GWQYQsx9ZpNOnSntcL+YMeJAWTTL4XxUWYUtUvlCxxmVWJvY7sAo6dcA4ACOaM1nZshYR2nKR6XXEqcvWpkjGY0Li2mQI4aVWv5VABBv7X+mBogMdcLHsrFkhp7LQPX8PFOmqY1ljo6KsFXGWtJUBmcox5r4Wsm4+Yw5wnfiFWbSc5hqVW5Tyt84Gvcqhw3LCKnihb1c8wqpYw6Xs9pDcH05DmTii1xFQxpzW52gS9lGIAi/Zb9cFL5tVQrSxyQy1ksqkLpkZY1Vet3AJG3Tr164tGmAJEpWAoOLyCAB5+iHPUZW1MkMWW1KQtHcSTKP3ynoQfujrcG52wmmGuESSho0K4eXOeLHhw/FOBXU5p0SrgpqunVvLq1AqR1uALj2tbF1tNgANTgg90fmORxaT3JMFZlNM0lM1LHLoP3Qnitc/wCY6RyHTawxUDGEoqmFxDgH5iCfAJw8WUVZaSl4YIRiHkh8bTCzW+8LqSG29cPqRGZoKSz3imIfX00MX7tRZTlNUZPHFTpNwRlTI+prRJG0t+Q1uQQQPYA++DYaRaJBWsr4fElxczEuntkDwAM+pCpOez0NRxDwoaXKny5S72RV0iQB49wAo299+WKuI6trgeC6DZrajMPWFSpnMeXmSroJoJKiAGgBmMqlkVAfiRe1mBXb+Y6YuZGkC9uK559A5DL92NeXddP467w5Gep4eq6hPEJaI8m9CTzHT2wQa1oKrVMMS0BlYAxqhT1rCAQtkU0rKdQkRdMcJv8Awna56Dfc4rdY2J4o6WGBdIqAdnE9+sIgrnMjVucUdXmWYuphpqmuRQyxjfyKVANr2w+m8De1Qe7Ny9VhnBjBdzWzr2qTjrMzkdpKLhmLPSfIJCxIi9bch0/L6YzOHfcv8lSqUKDTFSv1f1UbVVWZzzOK6gjiKnTIZnZWC3vb0Ivytvgsocd0K5Qw9BgHVOPZABULxXVz1vCXE9JH4ZpFyuoYeFIXEYEZNyWuenrhD6jgMuigUG0XCpfNI1Ea8ohQ/B9VJNwjkVOYqOpLicIJHYCVvGfdlPkt+BwvZ5MSR+vot1taiBjaz5IAImwnQeKstdU5iI5KePK5ILMNagqytY8gb7jbDC9uY8lSw1CjOdz55cP0Uv47OtTxiKmWksGd/EBkj6boL2HpfnhlFwANkv3fDTJnN3WPim0a19lq5quOOijPleVbMZOQZUYWJ6bHmMHSuMxarDzRJ6prZceA0jtIPzTBYszqlabOKmrqbEvHUNEbyG+yhRYbeuK9N1wCIVvPRpmMO0DmOXasiNVNNTUFXUyyqfEklmLaI29F07i3odr4dVMaESll5OZ9VoANgBEnzsnjQZjJ4op81WnjG3jSyAaPkRuG6Aj1xXcwjeb/ALJPXUgBnpz2Aa/kg0NRVUPEXE61DpWN8FD4hd769Sows3MncnrtjGnUnVLrCnXwtLq93K8gQNI1sneZ5ZTGLLZP2TT1E/heJA1MnmjViQQzWtccyLg8rYwtaYJ1Q4HHvLnjrCBMGeMch8jpzSXyulYUMUpoqysj85TVpBHIjl8tydre+JdRc4xoUTcfUbmLZa08fqh0uWUFK6yT03w7eYvE6alZCdl1EW235fhixRsIKZWx1SoMrTPIjgeacz0vDtTG1JFTplviaRNq8Wxj5hAQpG5+V8HF4DkmliMaw9Y92eJj4deeqaR5bk9JIlTT0EUcABTVrk0+7FSAVIA2ve/piviKRBEpz8diXgte4zrwnzGo7tEeupKWppqOOhyyWOPQBGfFjDEA/fKE73Nza42tthbiJgJGDq1QXGo+/Gx+fctb9pH7Om4dqKujpWNY0+mUVEimVLXOlUB+7e29trczitjWQ3OdF1fRanVGKyVTLQLQDlPeTx7ldamryUZac2jyyqavWnWVyXZTKAAC4BBJ35DkdsNoVA1sifFaGhRxIq9SXjLJAsLchwQ75dGnxdXk8tY8QUg08msyX+5ewBuQdxb64e2qGkOcbJ4FYnq6dTKDzERz/UqRhgy6qaWQw18KraN42I0KSL+Q2IIsel8GyCdw6qnVxFVgEEGbzx8dEKkkyGSBmX9omOEsix+KmtCfmt7HmCNsTkeBJKnENxQIbugnjBj5ov7D4bmlFRV0OYtDq88LVcQ8e3QgkMT1vv1wymz+cmEp21MaxuSm4A8w02+nmmw/YbRGfLMlqoArFVU6UEfqF1ch7jbCXPY0Swqz/wASDlr1Q7zuk0P7BqptNPlUtK0Ugj1NI0Y3Pvs3XlfANqh7S6TKnEuxVMXfIN9J4eip/BiZeYc/FTClVLFXM0Tq9tEehAwUHY3K8jY7bYrUXw2BYytpth1XNScwwHNE+fHirnFQ02YzJHDAYqpmVhZ1s9jcWbffb/TD20nEwtVXxNSkyXmR3afJSTLlaGWlnyXh6trlZl0SyI7X9CrAWa/8Iv74tAhzLhUWurOio2o8N5gED56dqip3yilIjoqSARqTrdo1SJbHe3Oy36mx22wtuWnaVsKDa9QTUdJOlyT/ALqKlrWLuIKWKqh1hQIkD6hzJFt7e+FV6hEEXlbCnhAfjcQe2ydIY6o+JJkdPEsm7FqN9Mh9SvM3HrzxXdVLXDONVXIyNhtQmP8AEENKqQtTiLLIZKe7DQsRjBUfxgLtboDv1vvhoqgNk3BUnDtAdmfB75vyWvcyqov+OcnnFDSrSLq1+JASlvCkvqX+MXsD9Rig5g63MNCF01KiTsxzQ4l0jQ31Gh4K8R1paZ3qcpoamEKNSmlJpqc9ANeyN/2226EYusJm4+q0TsOMsMeQf828e8DUdvmnkVVAyOtJFRUqreyRpra3qNV/fcflhoqjNlaFXfhzMvJJ7THyTd4ZIBKkcSCoveSZ18zbbIL79PujbqcDWBaNEbKjXEEkxwHDtP56pEMKwLFryuJ1k84V4lDE9drAX9zgNIIum1n9ZMPiO1cWpS41UlFCivpYvTawFtvdRYfU+/PBmq4iD8KF2HMWcSewx6pFSWlkRpqeJKFLeNIiaI44+Q8gAJBNgAPXA1HSbCEVIBrYa45joNSTxv2aqh8eUVTVcP1kVXSyKrSayGI1SCx9By81gL2xTxESBC3WzKVKo/I0zY/rXVWXJyTlGUeDFGGNHTyNePm3hKTcNa9jt1xbqO34y2K07Gbv8SZuNe1Eeh+NhczLJJEwLto30/8AyVF7ewxWNNwGk96vDECmQGxyv+aiqmjRY6UT5dSVFOy6UHhiTX7sGFxseuGCiRwTmOZUzNcb/rQ8VT807OuHc9pJmruH8okhLWk/dLqHtYfduLbDc4VTr1WCGqhj9lYDE/wqrde5dXeMu6twnxFJO1FlZoJNFl1QaLNtYWvdjYG5Gw+mNzhdtV2ix/FeZbe9i2zcVLgwGf1wXUPjvuhZvk7TyZVTTSjTqYowOna/mtyI/vjocB0vqU3AZoIXg3SX7PAY5zsM2O0clN9jfeg7/wB3N62Ko7Au8J2xdnWWx2lOX0uayvQSKN/PRSa6cj5x49X2X7W8blArP6xvJ4zevxeRXyZ7QPswYes8vxmEbUGsxlPm2CvYXuw/4srvfcFTR5J3l+wvs57dMppZRHUZnlurIM2cf5iYVkpXPzhX549FpdMdnvaDiKeSeLDP/K76FfDm0vs7YPFYiqzZxqYd1Mmzxnb5iHecr6Eu7T/iWPs0+3j9nZZxxxlxp3bOKZbIabjTKyaJZPRcxpDLEF/7pFj97Y3GHq4TEn/hK7XHkTlPkY9CV5ftv2C9JsGC+lRFZnNh/wDaYdPcF7kdmna/2X9svD0PFXZH2j8EdqHDUgBWv4dzSnzKA33F3gZwv/yrYdXwVakYqtj9c15HisNWoO6vEsLHDg4EfMArY0UySJdWE682IANj06/niuUsuvZGDgjUALAgdNv9cZKEgRZDI8QeXm3Ieo/XriWuICyUJgFI0Xve3pb8cSTOtkQIKQwBIsQfr/LDmVBCw6rNgOSqdiRbAki8lQZ4JBRQCAgvzPv+WJDn96iIsEB41ZlBva3yuMOY6ZQu3h2IL0/K6qRsC3ocGHjgVDqc6JsafYEfW+/65YwFIqU+B1KbtT6tRIB2+WDa5JNNpAk+SZyUUVjdefK1t/e34YMVXDQqvUpCSAompyWGVbaEa/Pbf6fr8MW6WMcCl1cK0iCFUcz4Ny+oV1mpoZF/9I/X4j2xb95c67kh9Fx08lp/ibsE4R4hjljqsno3DDchQfyH88MDmGzkLXV82c8F1N4/7jHBXECTSQ0MMRNx9wE39P1/TGU8GwtIBume/VWuzPNl0J7Svs1YGSoeiyuKVW1fcXn6XH6/ninidmg7rRdbZu0bjOV5qdpn2aUuQ5lJm+TZLmHDedRbpV5Yz0cw99UVgfqDik6jWaIBt5q4KlF5h4leaPb/ANxvtW4mmhlz3jniTOJKViYP21Rx1Wg7AXlVVkbYDdtR6jCWh7LMaB3WTWOpTLdPRav7OO0n7RXuoulH2fdoHFmccLU7Ex5VUyftigVVBJIpqm7RDbkhT+mKOJwWHrt/4hgd28fNW6YflmmY7tV3z7I/t1eLskenyPvFdhVJNMpCy1/D1QaSUH/N8FU3Ui3MCUD0AxzON6C4Zx/4d5b33C3tHpNi6W7U3h22K9Mexr7V/uU9rNVTUv8A4q0vAmaz640ouK4GywvIV2VZmJhIvYA+JvjnMb0Qx7BuQ4dh+i29DpbSN6gyGZsvQfI88ynPMugzTKcwps6ydrOlVTTrLCQd9pELC3LcX57Y01XD1aTgKoIWxp7TpYgTTIKlKVYvGkeBA5A1gsnSx3Cnrtb/AHw1paLEyrArNiQoiY0iPG0a1LIQWKqTYjbn7dbYtNANhZV3RmlxldLO2b7TXuZ9ghqaDizt24UquKKY75XkLNm1YT/6KYOE32szL742mH6K7QrDM5uUdq0mJ2/Sa2aEuPZovLftR/xAeS1bZhQdgvYRn2fMpKx5nxZX/AU+sfxJSQiSVr3/AM6898b7C9A8OwZ8RUL+xvDxWkq7fxTzmaA31Xk32od6j7QHvaZ3ULxB2r9pGXcMVkjLTZHwxJNk+UKm/keRCrS2BsWkdibfTHU4XD4fDtyYamBHHUnxK09an1rs9TePb+CjezHuA8a5rVJWcQT5Rl0s7Xn+Ggapq3Ja51SHa5PW7He+GOfVqaT4/gjb1Y1Xpz2O/ZmUUtTHOvCFXn0siC8mZkyqrb7rGtgD87/TDureYE+EKtVxbW2ML1V7JfsxMymjpWmyqGgpmILJHEIUPuQBbGyo4F2XM4QqmJ2ixgu6V6Vdmv2c/BuQJTzV9JTyuLalEfM/z6e2MZhuGq1uL2lfdsu8XB3dp4G4bSAUeRUanazMm+LNIsp8Ek1i5kLe+UcC5XSBTT0UasqhOosPkP7XxD8URY6JLaLplxlXanySKIAmMLy25Y19XGkmydTwrXahS0dHEttIuQNrfLCDXcrfU9ifRQElbKAQLXYYSXHimUqRJ5JyIU9drbb8/wAMCrLqUOsnCRBHAW4OwPv8/fEF0CyKo2CnQiQqQrE78r26YV1pCKeQhKsBfVZvUDA3cETWkXWdW1/pz54ynTi5TAVkC5AIAJG1+nvjKgKlFsGJ02QWFifl19/1tjCLXWLKsDqbVY9Cd7/q+BugzcGrPiIC4UC3y6fq2IyA6IgTxTZqhf3nm1BQWYr5tI9WI5fPEtF4CTUrgafr8F5295b7Wb7PjunGuou2XvR9mtHxRACXyHJan9tZrqB2T4SiEhRjy/elPfGxGx69NnW14ptPF5DfIG58AV1GwehW2NqvDcDhnP7Yhv8AUYHqvnl7yv8Ai1uEaH9q5H3QO7Hn3GFUZSlNnvHleKSAdQ65bSM0jC99nnTpcY0uN6RbGwwl1Q1TyaIH9Th8myvbOi/2Ytq4qoG7RrNpzwYC50d53QfNeDfeC+2X+1Z73cOY5Tnnb5xL2X8Jz6lOScDwrkFIYyN1eSA+PItr7SSt/LHGbR9rrqQnBU20o4/E7+p0geAX1b0I+yFgA4OpYQ1X/wA1QyP6LNXSXhfu3cdcaZpPmPEuZVFfmFU5M89TI0s8p6l3N2a9+dzyx5H0g9oWJxJNSvULz2mfTRfa3QT7NNUhrDTDGcgA0ellszjLuhZRlWYcBUFOUrnkqPFqJAAFAUxgqAdz/wBS9vbHL4HpZVNGq7NwXou3Ps1YX3nCMDBAdJ46QvSXhfsW7NeF1iGVRxvpBaJgP4fS99/njkq+NrPILn6r6k2d0UweEpinToARa/zW0BlGUyxpLTwVxRJFj/drsgItz12Itbbb+mAqNzfAtxRZ1JytDRPb+SmKfL8pFQsC5RmUkyX8R4wClzv4mltx0Gx54ZRptNrgqKuMrZS/rGgHSde634KeTKMjmaR6rL56apjAu6qzBr8gRewPyw1zMvctW7aWJZZjwWnuEKQjyzKIlmSaXPauquGOqGUooAuAo3XByBxVF+Orlwc3K1veJ8eKdwUkboIoMu4iqmP/AJTwnWtz/wCXquFA99rYa2nNySUmtiS0yXsHaDbxi5VG41WliyDM/C4azajlMOlJ5heOMlgDe2wJvbnfCMVlAXQ7F6w12fxmuvoNT9VO8PRzU+T5c8cLyweDc20qpOs7ljuP5YnCOBYMyqbZe1+IfLoM8jOkKdIqVWOamy1KDzXJEilHBHNmIIF/7Ye7Dw3NF1qmOYSWufm8D6c1GVxqJ9TPwnIXA/8Aog1RAcf9vLb674W9ogHirmHysjLXtyy6fMp3T0GTPDBXDheMuQNUlTOttv8AIwBDC/qT6YhjWOGapKrVsViM5omvbk0H1vY+CFNULLeoNBk0MSnymGQKIh/6BYfzwxz2fCBYaJjKGUBudxPaNfFONciUr1cmV5ZE7glKoql26XXc2O9v64Y5kNBcLpJY3rOr6x1vu3hZp8xmhiNXKtHQqfKkmsMG5eVSp25WJIwl7m3Abf0WVMG156oS7mOXaqhwLUpT/wDFOcCCkrJ/jZV1OupIZHmlbTpty5i/sN8Ipu38xFithtXDNcyhh2vMQSb3IsNVZzPmMkjPOcnppdOsqWDeCejjTc+9vU4bVa6JgQkCnRDYZmI+fMGUGP8AadXKklS2VZiinXrllTxNY5MoNnNvS+DExliyx/U02wwObPKYjt1HopKmkzOTxEhlywyRDWx1raP/AOVfpcbkHAhjRrdVa7aLQC7NBtofwTeR6qW1NB8BoUNeHVddzuWvy6G+3PBve0ANFpTGMpMBe8G8X/BRkEgjHhtSrNRgkBmp7qbm2o2JuPcYrtqNar9Rgddrod337kmFmWWeSCaGjRjcBKZgD/3G6329RtjM8uzAyEdSC0BwLiOZ/NR+YVddLxNwjHNmNPXyxu7AlTcDxIgAGsCTsSRv0xjzDrCUFGhTGHrlrMrYvfj6q3w1tbSHxJ61Jpw2ztEVdF6g7b/M3+mH1ahIAhax+GpPs1sDlNk7kllkjgkEtTPIxLeIynUOeyi25+tsNNYxZVmMaHEQBFo4fNEAqRF8Qa+oSkUjVTlCZpTbqGXTb6g4ik20usEEszdXkknjO6PIz80a2bvCKmsrq2omtYRAobj3ZwN/ULgX1HCWg27kA6hrslNoA53+Q+qaXaSSNm/alKP401IxHqdjaw9OeJZUcBI+SeBDSBld238k2+HnilihSfN66Fr/ALlrAuPS5JJHPfpY4zrL7yb1rS3NDWkcf0FFcTKDwvxJBHlz0WnLqlreN5U/dncrz5m+3P0xVcQTulCSTUa41J3hw7U24HpVfhDKZadqnzGcSRBtKyr478n1bdOQ9sRhHsAzkq/t2q5u0KrXxYiDxG6OEfVTskErqnhxNKx2aN6vzEjkAf1yw9zpm9lVZVaLE255VHTUMsfmCFJwRc1NdpeMehVRuOvM3wUARKtsxDXWJt/hbPqltTVYRpvg6aqq9kMRqrRjludmuD0sBbbA1gNAULarM2XMQOeW/dwRvg5aanRI6KCHMiw0xxzswHrvzG3ptiHuMghL64OcS5xLOZA8EhKMhXnigWWfdJFkay2/7RYMD8z8sDmyunn6KTiJOVxgagxfx4eSc0GXeMxlny6nAW4UmVQyj5W3H54lrje9krGYwtGVjzJ7LKLhoqSHjfiOOndIad6KGRdbsVQaF02AvY2NyfUYryRUibIg54wNOqZLi8g+CsckxSmh8Osd1VdF1F7jpsVJ6n0xeqvsMuncteymC4kt1/XP8UXx6RqQvJToJIC2gfD6WsADu2mwOx5euCZVk6ITReH/ABWd2yPmmVbFUxCORFaMSWcI7C0bgb2fTe+wB+WIIJaZVjBvY4kHhym44cdOSxQT5zKJocyqIKkSakjRXj1LH6WYAMDt971xXDsxLSIWY6jhxDqALY1MGCfX0UmWkWlNPQw5cqatLFUp7R+zWJNx67e3riy8DLcEhUGx1meoT2fFf5D59qBHQ1E+ZUyxU+WClZVVZFSLWCdti1zbcm1zvhIj7jbp7sSxtFxJOYcJdHpA9FXe0DKYZuCc7Ssjm+PphBNdFiKm8wUa2U3H3tiBudjzwWIY19Ig6q1sPahp7SoFhAa92XVw4GwBF9LglWClo6uqyGgnpsoNc7U0QaIML1I0D7zXubenywlz28pCr1a7KeJc19TLBN40vwSPBrkrKSM5dS5e9mKvUSoTCtiGXSTe1tj1xIYwmGiCpNWk6m5wcXaWAIntmEeClq4IJzR5I2YGRx4cJWIRhLk3XzWsb3ud7+wxjaZDrm3ck1KlN7x1lXLAud6Z7bcPkmskecy6lq+FqKri1Ha8JZRt5CNWDe6XXae9WaTsMBNKuWn/AFX7RZQvg1EAEf8A4fJRyvfSUWJnA9dOpQRbqScS+o2IIKvmo1wn3vMBr8X4FTD5FmLq2YzVWZzo8YhjT4CnjekTfcMG0uoAtY+u464gBpbu6dy17NqUWu6pjQIMk5nEO8IkFcFC0DUsUAq80gi0Rk1kcMbRgEbqq777nexFsToIJlT7xmDnOhpN93MZ7yfoqTwrGaheKVoqWqr8vizWWWFvDjI8y2UsWa7GwvyNiTyxXouaTIvdbjGvezqRXIY80xIk2g8IEX8Fa6fLp4zrm4dhTLlOoqYoRdvXTz/PFkubPIqnXxjXWZWOfvch/wDDdGkL1n7JgpszkdpJNJjjJX+HzrcgWttYcyMC5jWwXTKhu16hPV55pjSZInjYx80kR17KobLl16iZGkKPqtyH3Dfl6csKdTEZYlMc6k37/dEj6pUcWYiZSuUrUTMp1Rx08aLGvL74QEb9PxwygAIEWQvfRDb1IA4kkz4Sm1XSeFLIi/HVOr/qeOw8V2tuGATmNgLEbYKHTnHDsTcJWzN4N7tPCTx7kpYzELCojSoMZLavJ5vQAKOXTfVfAmpaShkuJMGJ77eZ+ULWGf088XG3BXxeYRzmaqVdVtYNy48xIB5Nb8+mNdUkVmnguow9Zn7uq5GkZYtp5QtoxRwMJIq00UdKjB6cEISxOwL3Rl1e4UfPGwcXaASuVeH7ppyXHXX0gg+ZKC0hZzTvVUVOFYhBFqsPe9/lew+mCInUaJ7KcbwaTOs/ryQ/FmjEjLW0LFDofynU5O5JFtzsBvyGE02tcLySjNEOg5Te/YOxYNQZZyROGfyopWcklRfnt88NewAyeKIUcrACPTinEEonDCaqo6eiQaVURByw9WLXII6HAOp5jDLqtVoubo0lx7YTgpSVHxEqZpDKhXbRdCze4B3HLACkQY4JZL2FoLCD5ql8VRQQ5DXvHWQy1BUERxIdt97m5AOK2PgCw9V0mwy6pimtc05e2ErhuOnk4W4eqPi6ZJGoIFcsCzRnTY3II32P6GLGQ5d3ktc+pU6xzC02J8b9ykY48utOvxMbFbIGddZHuPNYentgXNlu8ZKY/rpFo9PoioKcTyyRZhSQytYG0esrYcjc/XBskfAlEOLQHNJjtUfX5VlVTHCKyrq6jMiDpfxZUi0b7WDCwHsP54JtNtTemCPBWMPiqzHl1MQzlYmfEIU8WU+RY86iookUhVZDLZutmdyd/e9umEVAZInuTaBrC5plx74+QhQNblOQ1aGHMUoqqkZgDuVZgORsrbc787Yq02EPkhXXdbUblg/TzVO4o4B4PzmkdcxqqEUjKqEGEL4i3FlJvyJAuTuRi2xzqV2GVrsfsCljGdXVpmeP6hdCuEO7HwvnObdqGWZlJR5aVzOKopTYBXQtOhVdxtsn0t646Op0jqe7sI1C+d9newzCO2liW1GRmMi0Kj8a9zSnghnqKGuhezaA33RfrYn5c8Mw/S97IzLU9Jvs24eoxzmtg8IK07wxwl2/dgvEMXFfY72i8cdnfElM2pMw4fzeeinUA8zLC6Na46kg+mO/2L7TMVhhFGqW9mo8jZfOfS/7NZrsNPFUm1mibPbm/R7V6v8Ad6/xFf2pnd7eiyrtH4h4T7zHDEDeG8HGOVhqzwx/kzGmMU+r/ucyfI49LwHtTpVbYqkD2s3D5Xb6BfIHS77IWz3y6lSfQd/gMt/pdp4Fe8nd0/xXPdN41egyjvKdjPax2BZ6+lZa/K2j4gytW6sQohqkXrYRyEe+OrwW3dlYm1OtkJ4PEeGYSPOF829JfsubewRJwb21xynI7wBtPcV76d3zv7dzzvTUVLUdgfeN7KO0epmW65fS5slPmKX/AM9BUeHUA+2g43L9n1YztGZvMQR5iV4f0h6K7U2U/JtLDupHtBj+rQ+BXbbx4wdEgWNh/C3lIv7HfFHKdAueY8O7kRXIPmUKNunL57fPBiBdGHA6LmrcjmBzOwH5YIAzMQsfcQkWsb3VeRt68sHny21WEwsWFgNym3Mfr8MYLjRLe28rH3nBYbc73tv8v63/AJYEy3Qpq4VDcw2noP19dsE2oYuluvZCkQAX35eux+V8NBWOpg2CbtFclRuLb3NvpiUDqdk0aEg+Un12G2CBVQ0JOYoEkRt5wT/MG4/XLEl6ypS9U0elSQsCCdjcWuR/bDG1DxQCkdAmUuWROQq6lG22xP5/TFiniS3VV3MF5Vfq+HaepTU8IsbgdNvl/rizSxt9VUOHbOYCCtfZ72aZJm0bx1NFBKpuTqQfUb8sXhXa5sc1AbU5yusXHXdE4H4jDBsmhjkN7aU2N+vz3OAqUWOCCjiH0zvaLoT2ofZu5RmCVUmXUkF2uQoUC3vvhJ2U1xJatrS2o0NnMZK8zO2D7NGtmjzCGs4cjzClcFXE1PqJHUa+dunMY1dbZzhYK7S2owuzArzC7VPs1stp3q3pOHM04ecrp10J/d+zMjA3G1rX64oHD1WOtqr7K7QQeC6gUvZT3ru69xJDxF2KcdcVUXw8qz+HldZLReKFIPhzUhbwZVNrEWN9+WGVJqtPXi3h9VZdSaW5gYnzXoF2bfbp9rnBctFw53lOxCnzFUcLNVZI8uXVTAbaxTzhoXPWysgxzlbohg616Di1x53V3D7WxFMbxzAL1L7I/tTO5l2vx/CUXatS8C506qRlXFUDZc4k9BMSadr3J8sm9saDE9ENoUBmYM0cit/Q2/h3EOqNieyV8wvZX9n72k5/LSpXUtHw9SP5JoKGJXlZenmUBb+7Xtj0gkv3XXniVxLXsaS06FepXYZ9lbL4lLM/Dk2a1RFvFr4hLb10rbSu3scPo4JznZSUv3prQQ3QL2B7JPsvKkwUb5xSFIlUKFl2CjlsP5bYvN2Q4LUVtqAOvZekvZt3AOBOGfhWqsshmZdJ2QW98WqOGYDlc5a2pj3uJLDYLufwp2EcJcNxwJRZLQ04HM6Nxz3vixXrssBoFAbUNwtyUHCdLSx6I6WNV5fdH0xSrY4ExyQnCuAkm6tFPk8UYA0Ae1sUquLB0VuhhSRJCk4aaNAAqg72vb9e+K1R86K1TZFiE8SGwa6rfr1O1v74WXk6puUk2TtIVVhexsL/AJ4WnNo3mEcREJ1G4JtffbGJvVk6iEpRbTtZuXy9cQmMYQjqpBsVXbpfdsA93AaqKh4BFAtfYrfnhbW27ULW81w6he4AHz+vLBAhMaANEm22k2IFja1vr/LE20CJYZigFk1b9OZ+uIy8JuhLgEsPePWGtGRzO3p+rYExOU6pZqFQ+c8Q5Vw9ldTn2c5nleTZNADJUVtZUJT00CjmzzSEItvdhhlOm95hgJPIXKWa5BAFyV5Id5D7d/7Mbu2SZnl2ed5Hh/tO4sprh8l4ChbP5y4v5GqIiKVDyHmmFsWcRhTh2Z8Y9tIcMxE/0iSu96Oey7pDtV7RhcKQ08Xbo8SSD5Ar5+O8l/iy+07iP4/Ie6B3Xcl4WhOtYM+46rWzKptvZloKYxwIevmllA9DjnsX0w2LhhLS6s7+hvrJPovoPot9knGV3D94V5/w0xPhndaP9K8Mu2zv/wD2nHfdlrKbtk7w/abmfCNQ5T9iZXV/sfKFuPu/B0gjicAEbOGPLfHC7Z9sGIG5hIoj/AL+LjJ9V9X+zr7KGDwpL6GCBcPvP3z4TYeAWh+Fu6Dn2c1cEvEIajhDDxV0Mzg7X8ijc739xe2PJdp9N3VHF7nlzjqSZPfK+w+jX2aKuIDXYgS0cNB5Cy7kcB9zzhLLahXr44DIgAKrETa4+8Cb7X9bEXsccdiukNWocomF9B9G/YVszBDrHsH5+K7N5V2JcEZJT0kNHTCKOOxDRx7qx56ioO3I/wBsalxrOnM6y9W2bsjBYYAUqAkc1sdOGMrDqYMzkFTGSYxoC6SQBc2F/nfANw0CS5bgbQc0SKQA7FUc/wAshq+M+FqbMnmKpA7LKWF1JqIRqAHIWU+v1wothuVhsSgY1jprMAloda/ILchloQixQ8TZjNqOwSXUA3obqfNz2GNpSotYJJWiDK05nUWiOz5X0TIVcOgQpWZyW+4yLJ5T0IsR9bYxpDt9tlb6h05i1vknyNBHF4UtZxbTR3APi6nhmP8AlA+8h9efPpiMoG8HFU3B+aQ2mT2WI7eRXKZMkgfwPBzuRFNmCs5CEiwstr6r39jbBUmNkB5TK78S4ZpaDwmOHby9QpSmqIJDCofiuOIArCGDo7W5grfTbr8z9MMEZoBsqFWi5o+5J10I89URavJqhPh5Tmcc4bV4XjMHDW2uARqHsL9cTIi0pb6OIa7O3KR3CPXRUfjuuy1+FqzLqekr6arEkUdjXB49JlW+qItcE77lRipiqwcwxZbzYGEqnGtqPc0tP+Eg+Doj1U1QQU8mT5BQPw6+alqVUnC1YpyRa5bUGvbliMOxrqYiT3Ktiqrm4irV67JvGN3N4aQpGlpMlgklioMlFKsYAS0omA+bMbE++5+W2LbrboMKnWxNdzQatSZ7MvoFiWSOeopY58upisj6QNKMoPQsxHX0vtgWkEzCNrXNa5zXmwmbjyvw7lKRQ0EBslJk0cibOYwZBEPRVTmOtwL4IDKQTotfUr1ngkucQdOE+JQJVo4yZpVyzL6xgLh5PDMg90Zl0nrz+eDeZIaQnse8iAS5vdMHvAMoDTikhBiyunpYHuwaNSL++one/wAyPfCyWixEjmmsp9Y8nOS4cD8oTR61joFYkMFQDYK0BBkPP+K7MOothdWoSco0VgYcAnIZHfPygDxVL7N6mV6TimURpSAZm8pllFwI7yc77DUbnf8ApivSy5z8lVxOF6uoATLSDAGvBbDTNvEZ56mVqujJ0CRWXTc9PE5G1xsOmLQylsAKH4HK0NYMrtYMz5Ja1VXJL4VIkNXCv/VEQGtRba9iW3t0wTaQFnGEJo0mtmoYJ0SJKs1NP4dZRx0S6lPhShhOjc/MOnyO+E1NbI6dDK4OY7N2/dQqeplhdDHpiR7a/FNgfckYIVCbRon1aLXC9z2J+KjiGVWVVzCle4YIyB9a8wFP3TcdDb8cAKpzboKomlhG6wfGL9vG3NBzFMzNpWBKKt1EjKrxA2JGjmfpsMCS4GyZg3UDbj4wfHh46rXVbWZhmXG3ClPNKjyJEzwnTctaRbNq/hI3298Vq7nF4dELpKWHpUsJWLNCL/gr74uZAeLLR1TM2wYKb3PM7C1uhOLrHXl3BaLJQ0a4CO78ZXJY66aBFKOkqnzkFiUPIcth/LBPbmbIUMfTa48j3J0RmUeuhVZmqVQO6s6bX5FfY3vuRvgcuZlykl1ExWMZe75rECZnUQCmraaoMik2DrbYdRe2/vc8sQyo5wgGO1ZUfRY41Kbh4LKCqp3qLiCCoNiQdFrn+Ig3ubeo98A82gG/zQvcxwaBJHjPcEtqWSov4LQVzBtJuw8gA5EWB/DFikXFuUBQK7WxII/Xiq5xSrJwvxJDLVU0l6Cf7zgt93kB+ueKuJJgQNFcw0OrMhp1Hcm/CMkw4a4dSSDUknixhvFCWbWxBsbXJ52GEYdrLgq/twA4ysQbyDp2BTxiz6GSXxIabTsBaoVCy9GBsbb39MXKlrAQFruswzm7hM93olzQVkMIYQx17kBRLPMkRdvUk7EX2vccsSGuIDhdJp16ZNzlA4AEx5fgk0eWu7xA02WSB9Jk0Vdr9TY7AenOxtiC85pHFFXxwyzJEabqMuUVCvVSvNQ2W2lI6lvEBt/FcXI9xhsOM5BCg49kNaAfECPCOKbJT1LOkhqYYwW1NoaRrn0AI0/XrhLM0kPF081mARlJ8v8AdST0Y8CNKam1yFrvJVVHhgDp63X+VvfDKlMuG7qFQGKh0vdbgGif0VUsuzCipuLeKVrI4rQ0EJilUkuFFlJtyN9hc9beuKtOfi4hXsTSqOoUWU3fE4mDzVsirssiSKSOWprFkEZqHjlYuBbbYnYjqed74vCrm7iqD8HXcSHACJi1vzTb9qJLNq+AkqTHLZkM5/eNfkAG5c7354AkD4lZGCIbGaJGsC3ojziMCrWioFrp9V2j0u1trllO5LAnf1+mE1XXSKQMtNR+VvO3gD2KHfN6Sfw4814Xys6AFMsyzRyRp6DSRY/Te+GU6jDJIutk3Zr2AmhXdfgC0j1ClFlizK9Z+xcopWCGNWStYGoQcgQBY9OlxvbAm6o5HUP4ZqOI1+HQn9eKxIwVHtFl4jUknXUu0kYta0e1wB6k8sSwOPYpFyLuk/4QAe9UrjKqVeDeLfCo/AlNNGt0qD/+8RWGlhq6/Lb5Ymu2OJiEwUnnF4YEz/EGo7DxFlZsiErcPZVNU0pbXQQX8Kr8J7aBYlgbKCLn1wrDOAN5CHGub7w9rHaE6iR5cUmqlyOOhaOkc1zaSadqirIZHvuPEJG3Madr4fAbeSn0aeJNQOfu84baOFvqnMGawTt4BpqMuiDxV+MFOL2uepDH3v8APC/eHh0kpNTAuac4cROm7m/CEOGpypJdNXksaKQGQQ5kH3ubBnBsNvQet8NbVLbulTUw9fLNKofFkeQj6p+lfTRRzCOkpViawZHzSNiU6G+jnzF8ONcREkqucG9xEu/5D+KZRVWQ1CeO9Ms1mIZHzxNN/S2xH5YGm5xBT30cSwlpdHb1R/NLkkyZFVYsky8BtvLmBk1f5j95j74mA5ulllFuIM5qp/oj6BUbhBY/F4pi/Z4NMKmKRDJPZFGl1soH3uQPyxQwT2taQRC6DbrnCpRdnvliw7ePJWaWpo5KpqWko8rlUDxCryPc7dbE7e4xYe4A5Bda4UqjafW1HO8AEJ6/Lw9RDTZPlqzhAJZEq5WDf9pYtp9NuYwFQuNgEVPC1IFR9R0cAQ38JSo6iBKaWQZVDSxKAsjr4koCk7Le5tvgXVMtjI9UT6Li4DrCSdNAnUlZlMUVK/wkNPMqnxtKNubmwvub2F7YWKuU5wYVZlGuS4F0jhceKZCrhacyR0+U1AIv5Y39L7gnY8tvyxba9xm6tNw5yBri4eISBPSyyRRQULUUYu7RrTkxKev3uROEsF7mwRFjg0l7sxPEmD6clWM1SjreLuzmnOUpllNLmsEDi0g8RjPEoLB+ROu3l2wsUGvqtylUtpYuphdnYip1hflbM2tHdr4qy1Jgjqq6gfJcpy1xeMxJC1y3UKWve/tfEECIVrClz6LK3WOcDxJHrCEiiW8aZLLSqw0rJLTkDV/lXaxHt0xDC2JBgp7jlv1gPYHI8IajR4pY45X3A0oC8Z+R2A97fzwTaroAKW8tqHM0x42S5C+kifKYJYNVkimpAiOfVdr8+vtg6ziYLQgYGk7r4PEgklLiSaErVS5VShf/ACzMgCsxOyhrWOwO3tiGuLbxdLe9jtwVD4fglySzVHiPDSU6vq0qioqiM8gBbnywTQCcyltNrIa5xjvUVm/xk+V5jClD8XCsJZ5IlW8Nurm/K9xtfnheOaerIV7APpsrseXQSbAzfuSOEDIeDuEpIYVKfDSozFFILLUSjrzFtI5fXB06mjgJlaiqwNxVdlR183M6EBTqpnDgs+XaULWjBp4wr+trbnDKtQNEwnF2GBgP9SuO2aswMWXmJS1kHhLz9Tt89sBOWLLMmHAu+fFJIzcKYv2fCAAGQmJdl63uC1jjKhe430UA4acwffvP+ybiDPJCvg5ezx30lhGiqB7E25fn+WIqNzaBNfWwrW7z795TaqjzWJ9UlHNvYoYo0Ja3+YjkOexN8LyZRMEp9CpQIhrvOfRCC5ws6yUcIjkUbEx2VvlcfrfDKVIiXMFynE4bJFQyD2rV3DGUTUHHvG7NTxS5rNCk7gkC37wb7jb756YpGrEtdr2J+M6gOp1GGGuEd6vdZR158Jmokew/hdTc+liOv54a5sNlNw+IokRmt3KszcJpXtLBVZFSxG/lRYwAACeoHrfFVmHdmJGqt1K2EIvDh2hav4j7CuG89fRXcOUtNCHs7RlDr2va1h064sUcXWpyZXO7S6KbKxn3QJ7PBdZeNu55kleiPlGWGCQqbHWLajc2Aty2tfG6w+3q9NuYleW9JfYPgMUZoRK6vZ93WeO+FqlK/I5szppYSHgeJiChvcaCPuna9xY467ZHT+thgDSqFp7CR5rwnpR9matkIpgubyiR5Gy7b9h/2qf2qXc7OX5Zwb2/cdcQ8JU37tci4qAzygVB/AI6sO0Y/wDhuntj1PZntfe8ZcUG1B22PmIK+Mun32Qdn1X9ZiMEGuP3qZLDPaAMvovaXu8/4tPNsmfLcp74vddgjQkRS55wLmDU8hPqcurC8Z9ws6+w6Y77ZvS3ZmKMXpn+pv0cPIr4+6ZfZdfs9pqYXEll7NqtIM8Ic2R5gL3+7t324/2aXeYXL6LhbvJ8KcA8UVAsMl46iPD1UG6KstQfhpD08kxxv6VFlefdnip/ldf+k39F4lt32U9ItmN6zE4ZzmfzMh48S2Y8l6tZZn2XZzltHnWVVdHmmTTqJYKymmSaCRTaxSZCUYH1BwLmOa7I4EO7V511xJLQLjwUokqMFuT5rWsQR7YwNhZmy6og33HPblv6YASnmEoAmwb6YW/eUAXlYcsVZRz5nnv+j6YZT3RHBYJQgCNyNTW239AemGrGukShyRE6CGF7C4sB/ucSCheyRqguhBOpSLEb3xiUWjSEB0BsNiAfXnt0xIMKXneyg2QfDZdr3FhcDDGkaFIgERN0F4QVsVTTz5D1/wB8E15BtZVgN6CgGBTYlVUe3IfrfBda4BAAYsoyWhjJC2sbXJ0/rr+tsWKeJ52SzRnVQtXkUMl1eFGXc3t/T64uU8UBpxSH4UE6wqhm/AmU16Ok9HA8bE31KCP9cWhiwbFLZTe11yuv3Gndm4K4laV6jJaUFubIOf1w80mHfHFKqYhwJAXRztP+zz4YzqCpNDR04LX20W/DC6uzgTDD5rYUdsnKCQvM3tk+y8NTDUxHII8xo9yI5KcSp7GxFsarE7JcN4iJWxobRa7QryS7YvsqaWm+Jny/Is44eqOd8ucooH/w3DJ9Bbrij7tWsdVfOJbxEr7HOzjuLdnnC0EBOVR1EgANtAA+gOOmZQbTZDjPJc2drGodLrt/wx2Q8M8PrFHl2U0kCqANkB5YT1jAL6qqKlUutotn0PDVLCBogiiYg9Ov1+mE1cWQZPBHToh1yrFDlcSWYRjUDuPa/LGvOMLlYZhGg2CkYqONLMh1WH4fXCDUdF1YFJpgcU7WIkGwRBa/pgQ6Be6bkOoTgQrzYsPW/wCvnhIBKc1omURYl2Om4B6bfn+r4hT1X8uqOsd1sAxG1zyH65Yg2VjqyRBTlEbUboQAeV76t9+mADwdFkAHdRAukE2U/Pe18C6eaNzZSQJWQeJEImtuNW3LofTfmcY2R8SICAs+Yf8Ap35X3GJsb6IXGLrK33AbcflhLiCYSpm6U2lRu4QdbkfS+JzZQjaSLLWXaj2zdknYjkE/FXbF2l8B9lPDkal2ruI84gy2Egc7GdlLcuS3Pti3hsHXxBik0nuH10R0mPrO6ui0vdyAJPkLrwv7y3+Jj+zc7EPj8p7N+JeOe8zxZFcLDwhlpgoNYP8AFmNYI0K/90SSD0vjMWzCYTexmIaw8gczvJsjzIXq3Rv2HdItoOAqUepaeLzFv8o3vkvAnvCf4pXvu9qzVeRd2Xsj7Nu7vk8rFIq+eJuIM2C9GWWoVaeM732gO/XHJbQ9ouysKYw9I1DzeYH9LfqV9EdD/shMqODsfWfW7Gbo8zJ+S8YO1vtJ79PfOz5Mz7wPbf2udqdTI2uOnznNZnpIixJAipbiCLkbBEHL2x57tf2v417SxtTI3+VkNHpc+JK+yegn2UKWGy+44ZtMxrEuP+oyfGyrfYF3Pn4k4h48iz6tkppqKdYYbtfxjqIYLfbbQ35euOC6RdL6rmMygkkSZuV7N7IPs3t99xNfGySHADj6cNF6CcHd1rs84cAgqYcuzFkJ/fmbSGF7r5RyPIX/ACOOD/e9eocxNl9hbI9k+z8I0A0pI1st1UfZ1w/kiPSZTLQU9OT4lQdUQaUX/wCp4ZB0ML6brYkAbYoYjM+5N13Oyuj+Fw43aZHIRaeF1d6SjoUkXXxNl8kpOymkLlV/9RSxH9sJp0HNJJIW8qVngZW0CAO2PqrJ4mW06xRQ5vGH3DTPTAeIw6aQtj6+g+eLVJgHxOWoays+c1O3KfqSnCVFK0aGOtFSNiWWhRfD36r4e4PrfDy8QQkPpVJIyx/qJnxmykImpJ3iVM/NHLb7sVLYN6XPhbDl0wLqQ5iVTcH02maUjtd//cqBmNFEO0LLIfjpqhY6dJSyQaWBMrMV0hRf7nzOKmKpyWmbrfYSsDgalTKAdNfzWyBQRzLIsrZnA5XTqWjkLML8gGjIG9twfY42FJstELmDiiHCIcBwzCP/AFAlYNGkckdPKc7rpkAj/c0bkHrclgFI22Fvxxjt0WKYzE5wXtytB5uH0P1SPgamliaqqnzipp2LHwf2fLDLAvuSipc+ovfbAGg4iZ9IUsxVJ7i1ga13PMCD6k+asuTUlKlMmqkziCZAZKfXAxcbfxEEm9jta+3pizTDHwJuFptp4h5qHeaRxuI8AiZjRxzxyeNT5+mn7xjVx4uw2cAAC1+uMcxkcQswWKLHAtcw98WUdHQxVELiHKeKwIQUKSK4SQej2axHM3J9MKZSbl6sGyt1MU5jwXVGb3EESO60+SofaVqp+GqBKmhTLVGY0yoirfSga4uwYg7j0uL4qYqqRT7FvuiwD8Ycj81jft8grnQUjVNDRqcrnhiNPE+mEa5KhvDF9hINI3vv+GH4d5Nhay0mJxOV5dnBMnXQX/ylPZMmpo0s1JW1kesKtLIREkNt7lfGvf36crHDqlEQCZKrUto1CTvBp/mFyfHJ/umUsU9DMlS+RZRJTOGJeWpSKRQfQ2sfn12sMJNOZIBjtVxlRlRuQVXA9jSQfqiUuXUFUddJkkOXzltUUqiKdmNtxd3Vbe66rW5Xw4OmzQUvEYyrTMVKuYcrt+QJ8DHem60GavV+KvD2RCDmx8VXLr18zltJINyfpYYTVBJkiyf71QFPL1z57uPcAJSpnnZxBTw8Ox5dH5dKkuym9/8AqXA9ehBwx7spDQLKKTGxneX5z4Dy19VimzCtqKqJ63M8oQRsGijaMjXY2Avp5fkcVnNc6TFgmVcJTbTIpMdfUg/mq3wHLFHw7xBUQS5elZJndTp8VSyvFd9ksDbzN6W6C2Guic2W61DKDvehSMmm1ouDeZm89iuNLPVwJDRT1eTa2PiMqqwQE9FUKfpscYHGNLK5WpsdNVrXWt2+N0asdZ3eFaiCjnjQsHk1Am/QjQu/oOeDpuEEwlYZhaA9wLgeUfifFNWrZN3argdVIJVI3Yt8/f8AHCKjSYJ4q03CgGA037vRBSd5i8C1NMrsCQrxEGP354zIAZRuohsOymB26o+X1WZTSvSTZ+1RQKGM0Ih0FLH+Ek72O98E53clYvD0WtFRtKHnQzM9/fogVWZZc8iWrGnJ8sdS1NZ366gNe9za+3McsYJcIMI8PhKo1bHNuaw9OCpNRVpPxvw9FSuZVjgctsbaw12FiTY+2w3xQq5czYC6ChQyYCsX8f1qrhlcy1E6RQVteXUMDEx+4xF/5YtTBk8VpcdTytLnNEWT2mrqZVowzvMH1Kq+GhMTXtcfPfe98WHndykqliKDiXRAI7TdOqV6CpnqKah8SDMNP7x44lWRioNldult/bAgj4mlKrMq02h9WC3kTa/EI09esrRrHl2bJKl4nDKGOscy5tzO2/4YsPdJhqXRwsavaQb/AJBMa2damFAYZmqra5XhUqKpeQL2G9rWF/TFVxH3lZwlDI8wd3hP3e7v4pskMb02uQVdRBayj4hlbbpt0HpbfbECZBYVYc89ZAgHukfrtUXxFHHJw5nR+DqI1FBL5jH93yHzbjmPwwvF2kHirGBJGIbL9XDj2pHAtZK3CeWRpl7yaonV5Au20jc2sQrfLfEYdm7mKPpHQZ788l8QePdykT4qeMVM8vjvQTyEOJNLTMpVuVwLn2wyx10VAl4blDhpyntTqSV6aqlqaelZiQGHmszNyG7P0vyNsWaZDYLeCrCm17A159PyUfJLBmBqJZaOGepVdLjWxLAcwxv5rb4TUBcL2CvMpuogAOIHD9cEmOOHRDJSZbTExvrGk2IPUAk2PywOYxyHepeXEkPeb804Np5JWny6klY/dOx/HzWB/HGBwhKEtADHkR+uSIYJ/wDy+Fspfp4jmK5HXm1/w+uGF0y4jVJ6xuaHV3dwnw4Ku5K9+P8APFkpIaKpXL4jpVPFj2jQ3K7bbhrdMUadHM+BbxWwx8fu1hac2+ROhudJ/Uq2xftCNmmE+VNHKdK+HTAaxz1WH8fpvYY2rd02Alal/UvAEOtzdp2d3NNaWqmqqgy3qDKWMUTPAoCehO178/mQL4Q8h1iE6vhmtaBaNTcodXVVYmeJqzIqGeNR4z19NLGpH8JDLcH9c8SAWaKKNCmWTle4HQNIPoboa5xl4lgpqrO6GU1D+CEWBmpJZSCbPIEUqh/zbnlz54ltQEkFo7EZ2fXDXPZSIy31AcB2CTJ7ERcsmoqiGSLhvhima+uE07S7EcyhfkfntgmUHNMwodjmVBDq1R3OcvrH+6dw1dU87U7R0NZ4jssiGMk6ju2oWtf364QXaka8kqph6YZmEtjQyqP2jLJFwxnEK0mUx0jNFYRQ6ZHAYbkWvzA53+fTCdpOOUSFvuigFTF03Pc4kTqZU9wi+Z0XD2VJQjLq2NqKnYtO6l4m0ABQOYIAAAPpjKLGOADgtbtmlQfiHdbLSHECAYP+6nv2jOKptdNl7RFQrRmDXrJ5k6gfN7XxdrVh8JCo+5tyWcQecx+gm0lWtHKVp6fJqBnZjHTyPcLFYbMtjpHty54E5S4AKaVDrG7xc4DU6X5jmkJVVoDNFLw1QSjdjEh1j3BXb8gTgWvabEWTXYemTcPcO028j+KdjPI2JSprOGZak/dMqXUew1DkfTp+eFPygRCQNmO1pteB2FBGawiwil4NjZxuYndSDf0K4s8AY9UfuDzcip4x+KwubBHtRVHDoJIZywOw9AdPPCCDMW80b9nEt/itf6fiqFw60iZtx3PT/CLIZ6dTNK2mNhaQ/u7XuPMRewOEUKVjI9VvNo9W7qGlrvhM+Eaq9R5hNNCxebJVlVCkLywldLjYHUoLWud/bFunkgZhcrS1cIGu3Q6JkwZ9CYlAaszCBYoq2tyYpHZ5mov3rPIR943U/mb8sNrPyiGiylmGpPJdSa6TYZrQPNYiqKgaZo81o6enjbmKMeS/MsApXe/U88Lm2cwieyn8LmEuP+L5XnySVzCZTUeDnFF4kQ1afgiyg/5nsp1W9hffGbx3wBZTUwrQAXUzf/FfwvZR82cwVJd2zjLpJNRRnioiqg9bbAk3wLqwdwur9LZrmWFMgcAXXTOXNAnhU6Zktasq3Z1TQtxyIFydPywp9N2tpT24ImXuZljtVb4tqq9f+BKygq4q402f0s2uFCBDIJI2Aa43JEf8hgsz6b2utIWj2ps+lVo1qVRhaXsi51E3NuCt9bViprmFbxLkkdYpOmKSnbxSNXSwsBve3Q4Ki+W2IlX8Dh8lAdTRcWRqDb14rhqEkgFNXVxkLHwwSNWsdCpG/rvt8sA94jtThh4fnpN/XamS09IBG0VZPPa6iyXvb62tgS11oCt9e8zLQBqisz00EbF9MNi2onQo6kW1Xv6nBl1rpIyucRFwhR08kENRP41WotqNm5DqSSeR29MCyoZytTX1GvcGwP13IiSNWor+PO0oXyeGjJoU+pB/lzxAJe7klOApmIEcbg+Si6hHqaeuy6PMoqefQ4DEsACFNhq9yLW5YioDBbM2Vp1bqoxAZmjgors8rkq+AchoVd9cVdX3vuZCZy4Fuo8+Aa4tYzKeC1bqDxj8RXqWzkG9otCuMs00kFOzzZgxAKIdRAAvsF3uRfocP6ou14p1NjA4gBoQkiqY38RP2o6KBqUSi4t8t8MzZBcoi9hGV0eSzeTw5FaDOA+rVIVc7D+pwsVHHU2U2kGWxwsEiJFvrjpM7D/5TOVH49PmTtiGOc2lBlTUdwc5sd0o8MlSXYJRZiJdQBMblVJt0dh5ufT154yg6TH0SXhuWS8R3fQGyFPARHqGV1VQHYAjxW+96kAXttz/ADwxx4AlHSqCYzgR2DT9cFrGJJKftVq2hpZUWfLpx4bk+YgxH/5m6nb3xTotzPdzW0xLQcLSL3Cx1W0b5hJE7SUzxIyi1pHuQP5emHdWW7kaLUh1BpEOnwUekFdMqt+z6mdRuhEjMF39eX1xDGOfL3aK26vSb98A9yYSQVM7ztNllRBHfQJZFCK5/wCwsd/niAxhABCuNq02RleCeQ+sIJy92BVopWEfmLXJW3rf098A5hMiPFM9+AMg6qLqsj8WGZpqCYQobksto3PPZjzI2PttiviKMtvqrlLaYkNzAzw1I7wqHnvZfk2cQyiryaKSoc7iQnb3NzuRviGMewQ06cVXxGD2fif79gLe5dC+8n3YMlg4dy7Nsoy2pieCsWSYkgh1sT5QBcfd646jo5tutTrAPNoXzt7bPYzsvaOzxUoMu1wPktY8ddy/iKlkmfhumqaqCTVIjrYJ4d/IXa+kXF9j6Y3WB6XFtU3iPBeUbe+z4XUR7sN4jgkdlva937u5hnKTdgXbx2q9lVUnnalyjNpkpJbb6ZKa5gflyZDj0zY/tZxjdx9TO3k6HD1v5FfNXTz7L7MW3/i8Kx55lsO8HNIPjdezHYD/AIojv2dlBy/Ke8j2T9l/eByqMpHUV0dM+RZq6jYkzUwMDN7tBucd/s/2j7PrWxFIsPNhkf0un0IXyb0t+xxh2tzYJ76LuTt9v0cPMr3i7t/+Jp+zl7aWy/K+0vNe0LuzcTSgK68T5aa3Li/Kwr6PXZfeSJMdTgsZg8Tu4asHE8Dun1t6r5y6Q/Z56SYCTRYKzR/Ib/0mD5L3P7Iu8D2LdveSw8Sdifat2cdr2SOgc1PDedU+YKoNvvrE5ZD7OoPtizXwL6XxtI8Leei8gx2BrYWp1WKpupu0hwIPqturURSlkiIdrcj+uf8Ab2xWDXGxVU1QfhuiXV2Js17j2tiN5ogKGt5pDggHQ1iLHc2398MY7hCJogoTq6s+lRe42A+XTDQiLghMAQStrcgBfbGIHMJukMoItqaxNrj+/wCIxKXUbwCGUBKmyi+3PEJb2giAhMguost77j9fywZdNktzWjvQdGlVutzyO/4/zxkpZBBhJZNRJYFgbi1+f6/XsxpjglumJTWSBXNhdQf5f254eyq7jdQ9oJlqYS0SXAKqrE3ve+oe2HivZKeydVFVGUwuo1INyem4+WLFOuc2t1Ve3K3dCqWY8H0NWrpNTRki2zKD7cvpbGxbigRviVU92fNrLTfFXYRwjxJHMtXk1KxYXuqbg4tU+rIgLBiagMkrtNBlygL5Tzuem+Odq4k6BbCnhSBbVScdLHGB5Qbbe/654pGsSDKsNZCMiWuUVgNzy5YSSSiABKcLHY76gQeR329R+vTGSQrQA1CMsYAW9ib3F97fq5xEkpjW8I1RAtgAEYAC+CGixreIGiIqi+m4uSBa9rH3/DAA8U5oAHNHWNfIdiotte/t1wk1Z01RBwiyWkVgNajbqq2/niHSSsYl3uRpZSB0tfr9MECAICPIDdZIt5pXVRsT1/P6YAv4ITYrBaLyqJFeQ7hQCx59AMTeJOiE1QLldUO8N34+6J3UqKes7wveH7JuyiRU1/B5pm8Zr5faOhi11Ln2VMXqWxsTUZ1oacvM2HmYC2Gxdk4rabsmApOqH/CJHidAvn57yf8Aiue6VwK2Z5N3Z+yDtO7wOcxh0izLNHTh/KS3RgriWrkXa9vDjJ9RjX4raOy8IYxFcOdyYMx8SYb5SvZej32ddu4sj3pzaI5fG/8ApbYea8Eu3D/Ebfaldv8ALnuVcC8Q8G9gPDFdE9NDT8H5QYq2lViPOlfM8lR4ots4ZeZ8uOV2l7UMLREYOgJHF5zHviA3wgr6J6JfZJwLnNNZlSsf8Vh/S3Ud5XltX9mPeH7xHEVTxh2p8Wcf9ofEU76psxzzMp6ydmJ3/fTszc+l8eW9Ifa1jMSS2rWJbyFh4AQF9udAfswljBTw9AUmjg0Bvrr6rfXCHciNJCtVnFKaiUSC4NzcWvfrfp9ceZ4rpZUdanoV9N9H/s34ShDq7ZPgu43Avdt4UyPL4pTw3lrOw1MxiZZFB6WINz8v640lfaFao0kle27H6BbKwAyBknnZboy/gr9ksEgpIxSrEsMaLTBkjCkkC9gRz5369cUTTdAzLtqVLBMA6psHvUR2PZPk6Zdn1XItPPFV1TeIgZlSwkkYayBzu525i2H9YS6NVqPczhwHYexdJtr6wt4rSLOfAy+o4fVtLPHGhnuLWB8qrqY3I2tfFjIdQqz8UWDPWa/hJ3ePjCStNLS+O8uYZRSzqoSS1FNIWsOSBrFufMXtvgw4Zbi6x2Ia+A1ji3UbzQPGJj0RIIphGpWXLXVbBScuqEexO+zKF9ORAHrhbaLYmB5FLqVWzEOH+tpHpdOficzgqJFGa1Sy8wsNM7x26klXBt9cMEUxYBCaFGo2cgI7XAHyIPyRRVZk5d2zGrMslrBqaYstuekGW9vx9cQTmI0SHYekBZggdo9d1NmrKxw6z8Q5yUj3YJTA2P8Am0s4v+f0xDzO6NE9uHptgsotk9vpYGFqRTL/AOJCyJmcpp0poCKkRKJYm/fNvdtI58ievtvRrBxe0MNguwZTHuNQmmJsIkwb90rbNZNRR5XQPJxLVZnV1ErM8v7vxqdBbaytYEk3sR06YvGoYmVyFBtY4lzG0Q1rR2wT4iVDy12XRkRzZvm8pXyhXdA/4na+Ma9jZcCtmzB1jcU2+RhGIyyARtJxBxDmDMdQkf4eMAnko3tblviS6YzOSmCu6Q2ixoHAZz46KVo6/KoqeSNq3N6mNg5QiVCacjnYnYi+w5kXxgicoMqjicJiC4ODWgiOBumP7RykQziHMeIIJ3ZR4ZrIyh9wbFr/ACsPXDaLpdkcbKwcJiMwJYwtHHKfLWEKXMcnNOYviM9SJCA7SVykJbawAW4P1xVdYENcm08DiM+YhpnQBv5rXfHM+WVGT0gp5a5qg18aENOG6MbAEDnpJsTvjX4quBTyA3XS7Co1qWIh8QQYtH1uthcS5hluUZ5U01W8McFPpjRhUFGZQqgG4+nri88gAS5c1sDA1a+Da6mJLr6T6FZSv4cm/fQJIWA21ZpJpP8A6jYk4eKrRYOJPepdg8a0ZHn/AJB6XUg1dk8cfxC0spYqHS0sj7HkSR09D+WJbiCCcyqNw+Iccmb0AQHrsumqGJE1al7IoaoW7DpeO2r69b4htQZbSU1mEqtbMhp/0H56JsJJCfHoKc0spHmNi5CjnqViegO/PFdrodOic2k07tYyPL1CdJXyzxtMYJqmZxZZVbyuvVmYk9OW2+J3XOJJSXYRrCGgw0ajl3KP+MpYUp5q9RJRvUrDumkqL2JBI/PC3BtiDY6q67DvcSKXxATrI7FD9nMIpeEYZYKSprklzGrKFULmNA/mT1XzBj74IuAkHVaM5XVTLwIaOy97qyLWQQSs0uX+AQ1/DenB39VAuT7m5xjC0nsWxOGLmAB89oKfxVgneWUcP00NKoDAx0NlY+zEAm2x9MWH1WzDbKicI1gA60l2l3Ijq0qBfhvDZbG4iEXiDnzFr88A7ePYEVOGmx9SU3q5pJl8WJKSSBjqjV5fNGOWliOf0/PBte1j76JmFYBukkO42sUz8etlRKd4kSnvrhvEt1APra/12xXzseSQFaNKi05wb8bo9bLnajRVQ1EsLr/1IShVCOSlhvf+2MAaBLwUrCswpP8ADIDhzlU0NXSdpHB1PmiSirMbgFlU+QkgFyOZ2O/oMVTvOCvYupTZgKrsPdtp7+wFXHL4c08ZPjYatYI0cOTMFVbiwFuovvi28ZrAXVLGVaOQ9URJiLT3qTEec/BwgyTxtIGLaZdmQcjt97Fh7XEWVAvwxqGBMaW4p6s+c08SQzMZIFV0j1S30RkbkjpzO3tiaZtdV3UsM5xc0QTE21I4fmlUsOcpMFqJopKYRNpkSQqoXktjtvc8t7Ylr3DeEKK1bDuZuCDOkX7U0qGzKnjY1NRUtIDcursUb3BNv74r1nkkZgnUepcf4bQBy4qNpCZJ5G0PTzPdELEFpD/mG2w/P1xFWpaFeryGATIH6hQ3EtHmEvDfEk0dTFaOgmLMiIQABY9Aeo+eF4g5xACs4HE0m16TYiXCJlD4YpCnC+U6JITMQw0XCtJ526k/yOF4amYgaKztutGOqSDH5KaeiqS8MLNF8TcsqOiMVXqbar3G22LPVSCHXWubimXeAY53CNHQmCZklqqaonbZDK4KIfZTuq9eR3xYDGkZQgdiy9shpA7OPjxKElCprCYcypAy3PljtqPUge+EFhbLCLppxJ6qHMPmuGnMbJVR5lSqEHlhUWJ63uRYddrE7YgUA43QisY6s0zfjwSo4IJW/f1Wtj5mkOmO/qQDsOmIDLysdVe27W/MpL0tIbIc3rHNgXjWFCCL7AuOXzA5YJzSLu4qGVauvVgDnJ1VTyeVqTj3PZDWSywwZcxMxuG1MkYCnobCw+QxRpF4qSFuNo0Gv2bTOSC5+nndX2fNqqZ0q5c4yuKIoAYwzBiR/lBQ39ztjYGuZzNvC5ungWNHVik4nwj5hLp+JXgmqa6U081ryPSwyAtK3K6lU8xv6XGCp4mBaENXY7XNFMAjk4g275NvQpNcZ6iKCRxR5tUuviSU9zOqE8l06Dc2+8ABa+xwmq1znTH68EOGysLgJY0Wn4fGZ0PAmZUYKXiVmNLmGS02VCbaGkEfg0ygHoGUswuByBOJLHOdI4K/7xggM9KoX5dXau9DAVh8fMURkaDKpglhLp3JFtvOUvYenTDc5JkLUOo0CcwzDNp/tKip8+zKozJopaatklqEDwRrKTEpty8VVAFrbbnphIpmZGqvYbZlJlAEEADUxfyJKq/HFVnK8DZrT1GUx/8AkxyyzSES058dG0XCjVcjnfrhWLG4ZuI8lb2VhaDtoUXU6pBDpAGjrHtt5Ke4Reqr+F8iloMmyObMWookku4SRmVetxytuDyIODw1MBotIVbbBbTxdQV6jg3MTa4upeSlrox4cdPTUmm2svUD/lmOyrrS9udvbDiDnkKqzEUiJcSeW7qO4pleqp46qE0+QmsYsul6ldZkXY3sCbm/M9LeuJAJOQC6sg03kPBflHZYA+I05BFggqqqmU5fQ0hzAFTPTgOkkUoGyuTHYW9jbfC3sLRACTVr02vJrOOTgbEEcxvfmjyR8YIkctZwvBDSEkGVNMiq2w06QmoXvzAtz3xgEmRZLZV2cSW06xJ5XH/uhKkmz+cGDJssyqvqmJXw0YqUH+ZtSWB+eDqMgwETRhG72Ie5re35CCgLRcWCJYc0yDLKSBgfEgmlV/E+qoeg68sLZSdOYCyn33Z5OajUcTwIEfMrXnDZjg4w7QomXL6aRnidITZooSHfygHmPMoG22F06sOLQFvcfQLcLh3hznAg34n9d6vCS8T65/2ZFRVMOgiMrLbRJceQgKWBtvuLW674sZXA5WiStY9uBt12YGeXDnrH1RYUztSqVtLw/TVS7aIIiVFtydOgevzxlUHUgBBUOGP92Xub2n6ym/8A7+qCGikoYqBXKmQO6qD7Lo3Py2wLWyIAlNJwjPiBLuUAnzlAll4gnVafKpwtWDcsoa0x5bELuP10xmR0wBccFYY3CMJfXG74W9Vyen4nWaGnY5eKvRaWFKdljNzuSoSxPuRvvhfWOzXbBQ06uCLS4A5ZsZE+crE8dewke9BHHJdEES6PCcc7vbyjl7YZUeDeAjp1KQMXJF73kd3FVvjhKumyfhluIPh8tgGc0QkmpzrCozFS7EDz253HPTiACXtERK0uOxbGtqVcKC8hrt02JI4CdPFXyspeOIa3MGqaPhfw/EkZ5IojPIQGIuZNN9JtflgQxwl0IdnYvAVaDC4vDoG7MAHzAQITmEgc0tVRGQhvGMiHypbZlGnmD8tjzxLw4m4V6t1cjM0xwvx80yb4mKF3ZnlqDd9IjAAXlf0A9/Tpgt4WjRWWua51hA0TJaO8sbUfxdXJG+tzG4IiUdQGNgPff3GJY6Lg3CsOxMDLUAANhIN/L9dqeJFmNbLHNS1lOyCTxVLRONEg6Fvrz5YxzC5wPNV3VaNNuSo06RqLj9eKd1+VZzOWkrqmkkF9RWKKQh787N90H58sDVjNDrKvhsfh27lNh8SPlqmk5jkky6jkr8ypCJI6dTJE48EsQDtyYW63HzwWZvNOplzWvexgOp1FwPUKsdn6wtwpXIviUUkGd1tH4lixZCkLBDyFwWbcc7n0wndyNA7VXr46pVxz3Ou1zWOAtbWVZaePM1WSjrcxjplDHwEjdSSvQnz7e98GS4ADRXalSiT1lNk85n/p+SxJlFTHom/a3xLsSwhVI4xCByvIZT78hv7YOnTy3mULdpNJjqoA4yTPhlS6WizCBVb42Siq3PJXjb6XVrEcvTnicrnE3UOxNJ//AIcgd/4JNTR5nJ4UdRV0M0LufEZpoZW0/wDwg40nYdThL6ZYMsoKWIpiSxpDhpZwHnF0qaaaEvG9TUSyqpREVgVVBysRew9sNDo+LVHTptdDg0CdTxlNqpswWZYqfN5DSvHdiyi6bgkFzcAW6Hmd8QwuB1TaDGHefTEjhzPAwtb1Hm7SeGG8R6qN4KiMMjaiDoc26XO3ofXFbNmqnhZbzEGMCd2II7PxV+limZtUEjTA2uzShgv/AKhpOkb+5xZJm7Ctcyq3749D+KEcsrpZjU1tdkVDlwB0GKrMk4F+bKEC+tluTg+oOpEDsSm44SWMpuc7/Lb1M+K5KfEljjmzaGrs3kHxCsQvS3kUK1typG2FNbAhNoS2S1kTrux9TN9CCmnhU66XkzHL4BpudMpLxD1t4fX0BPywYZoQbFObUqEx1ZMdmp80IRHw5ZVq6WSkvqASVg3uSpQAdOR+mEGACnGo7MA5pB7vK8lAKwylZFkWcf5g3LbrtvgC9gZdPaajd0iFrXtRyOlruFsymqIKISJJ54YHdhosQL6ttVjz/nhXvG814sicXV6L8OZc0g6wLrYOTQwvkmUzUuXQyU0tHTTeYvpOqFCD6MfNz5YZVLWPJK0+Eq9bSaXOgnuVVzzg/J66sp1TheDWNbgFXVVPluWYqS3M8j1O+1sQxxLpbZOfs7D1Kf8AEIJB5D6LSXGXYnwLxK8lHXZDJT1g1PJLQ0kh8xK3DagQBZefS/vi1Q2jVpOIvC0+1vZ1s/GU5LQJ7l1S4z7lNPXapMlpWpSLko9l0f8Ayr7m3p123xvsL0kqtdANvReL9Jvs54LENLqTRGtl1ypexztq7H+IzxF2dcV8X8I5/SsrRVmU101LVRMTtaSJldfXnj0LYftFxVAfwahb2A2PgbFfMfSv7N1Sqx1Ou0Vaf8rwHD1n0XpJ2Efb8/ap92N8tyXiPtPg7feGYVX/AJDj3LBmUpjHRa1THVC46+K3T0x6Psz2oCpvYum13ccp9LehXxn08+ydsgk5KLqDzxp6d+QyPUL3P7uf+LR7C+IWoMl70vd07QuyfMSQk2a8KVqZxQ7/AMZpajwp1XnsrSfXHa4PpDszEjcqFh5OEj+pv4L5q6RfZp2thnH3Ks14HB4NN3mZafNe+Xds+1K7g/exSlp+xDvQ9lnEOfygFcjzCu/ZGbBj/D8FWCKRz/8AD1j3643YwznN6ylvt5tIPy+q8T2/0Q2xsokY/DOYBxiW/wBQkeq7+PPEwXVE8atYpqX7w9j6e4xXyxYLmDVaRmRCwKkxsLG/mFvzxEhML3EWSbDcWu1gL3vfGIqjmkwsFPKLkAAX2wTuxA6jIkJFhuAbnl1Fv0MZCl4A0EoRRX121Kb7kf68sQDCRUp5gk+Cu48pNr2Jtb6f64KZN0oSW80PSL2Hl+eGZlDmhIZbDYWtvttvggZsltBQGQFFS1utsMEtdI1RvLSIIumz0YuB4dvWw5/XBsrmd9V3Uio96IObNHGt+enl+eLDKk3BSatKbFWVUNhe52vyxq3ETKuNMGUZBZrMwY2Gx3/LniCJunAu4Cy5pXQCEF99iRzt0/XXEByh4IAdwRSoLXuAp9TbEEp9PNN0VFBcA3b1F+Rt1xk8kVP4oKIFdXbygeW+o+ax9PXrztiHPTYddFC6RcCyj5YU98WQHSUogbWudrbMNve/TrhOW6xrgDcpuaiKNZXLIyxi7kXYIoHNmAsBtzJHLDWg6RqorV2jVedHeS+12+zp7qIrqPtf703ZrBxLTKdeRZHU/trNC4H3DTUQk0Md/wDqMg2542X7mrsZ1mIimzm8ho9b+QXTbE6H7Y2i6MDhnvHOIb/UYHqvnv7zP+Lg4Ay45lkfdE7snEnG9YLrBnvG9aKKmP8A3rl9IXlYXtYPMmNLi+kGx8N8dU1Xcm2H9R+gXsPR77N208S8HHVm0xrDBnd3TZoPmvn370n23X2rvelyvOqfNO3biDst4MmFnyXgWnGRUpjZraXkg/5iQb288zXxyrvagOsLcIxlPt+J3m76AL6AwH2ZsHgsN11HCms+29UM/wDIAG+i6R8Ed2rtO7TYqbifiSbOc1rcwX4h6id3lkqCT5i7G7Od7knHk3Sb2j16z3B9UvA5mfTRfa/sz+zTi8Rg6bsS3IHAGGjK3yC7d8G9ybLqFoJM0p2jQAgh0sWINtgDf3/Qx57iulNapdpkL6x6OfZt2fhS1xaLBdueFe73wtw74c9DlNJXqACAIrBduhcm++1xbHP18bVebFez7K6F7MwZjKAR2St55ZwnR5TH4cElPHcjULBSx9FsTy9cIGFJ/iP1K6duOY1uVjIA5aKdWhaKRoTJALbGNZyGT5gEjFinhg05RxSvewWyPOP0VYUpZkUrK0EkAsukvcEfPFgU2RC1LsQ03FimdZltPDTyvIYIlXcagSTbe+223Q3wt2syEzD41xeIBPlZUXsvy3Lq/g2lq5mrKOWWUBPDfQkilFN2P8RNydP44VhaYdmM3lbPbOOqU6rGsAIyAniQezl3rYVVleS0gY1GT8QTusZCzLS6GXb7wYkKAOdrjFvqmsuNVpqOOxFQwyowSdC6fMCT6JVOcqWGOcZHnYWFdMDS0n72cHclnuAd+qnqOeIaWt/NRV6/OW9Y2Xaw6w5QPxSmlo3pzPU8OcQtOFaQSOkY8o5DSQQD6W3674Hr8xlwIQNp1A7IysyNIk/OxjnKRHURVgk8LhfPWiRbqgVBYDYKCyi5/udsNLqYsQZH61THUXUoDq7JPf52KGKFZUR5eCuJLsTo8aKBNA6hSVBYe2F7ty4Qi95LZDcUztguM94TpKDKEqBMeDeIxUbeGwpolWNutmC7HbmfXbCy9oggG6RUxOILS33lkcd51/W61bQx5a3aJm6jKmloI/DVqaUBjJaG/m6XBbGtc6mawaF2FQVv3YCXw4n4hI48OKv1JlMaz1dXS5FQpHK3JKeEWI/zX2bF5jZqSBbtXP4jGw0MfVMjtdfyUtBJTUU0ohyTKZHZNGmVU0oORsLW9R9cNYxma4uqNWlUqsBfVcO6Ud5KKUmGHh7h+go3II1uvlk5Eg2uTtyAGGVXXFoCrUqVRm86s9zhyB080YUmSJHHNLkVBIyDwjJHU+EIiTuQSLC+1vc4Y1jTvkQgq18STlbVdziJlZqBGyo1BkOXtqBSOaRwdYtsFP8AELbHcW6WwpjgJkIaROtSsQBcgA27+SVJMlPDHNJk+VUWwEkU0weKVvUovlJJHvbCwG6gRzWMYXktFRx5ECCB3m/yWtu0gNW0nDcc8OX0jPmSq3hTG7s0cgPlO6LyxRxZlhkLoujb2UaziS5wAOo7OfFbFkzSnpswrAmX5VPVJIYEmmDMNK7WK6SobbncHbGxpsbAEStCzZz30WgucGkTAjU9syR2KWp8zkQgrDlEDr5iPFdiD66Tc39vfDw5pMloWtq4JpsS4juHz/FYGdSyyuUOUzKd5fEhJYqTewOxH1PTBteyLhG7ZrQIOYRpB/3TKbN/2jNIaHMuG6AatAeSnYKD/wDJIP54S4tfZwFlYbs/qWDrWPd3H8ZCbySSTrJSU9TkUlRqAWSXLvI5Hoxvt7gbYS0taLASnGm1sVHhwHIPv5LktTC0rx1NJQU4F0bTRhFbTblpbly9L4gGbqaWHOSWuJ/1Tr3jVOKfMTUVUMpq6ZpW8kf/ACwAdbWIs177Ab4VUrN4iUurgwxjm5TAub8e8Kl9mOb10HAUCw10GXKc0rH1yKGN38M29x7gcy2CzgHMBYpGK2dRfjXPcwuJa2w046dvNXMZnWRJIq5jCUILDTTiRG67agNIPvbBsaW70CFYOCpOIJYfOCPLVHjknenWQZrAjPutMtCyaLfLy+vK344tvqBoBskGkxjo6vTjmBn6plPPVq5jSoYRgBQHiNgR/DsRtv8APCn1CBBFirdGiyA4j1TQVUiNFKkM9UoNxHpK6j6X6DnisyToLq07DgggkDtRIo5TUCoeOtjl1aigLCMfInniQ50WCB9QZMjY5TxQZljAkSOoacBdZhSQkJfqSep9MBiK0Mk+imk91i4R2kLV9bNV0/aPkVV4VbFGtAFWKUanB8Rzty6HYHGve5j3DKYK6ChhTUwdQggiddBK2rSLqmilnpczNK120O6Blv8A51FwPptjdUXtiH2IXPVHEMytcA4ch8ipavoGhWlolppNDxJKrtUABAyhrFbcvQ88LeLyZWuwmKzl1XNoSIjlZN2VTFNGsMU6F1+7VgqwXfc2v7W/lhwaQBqE5pOYOmCP8PNNpI5apjDVZfQ0qCOxSWovoU77Mevywp5dmTWVAwZmvJM6gJM0TwIIIo0WNgBpWpEhK/UD8emCfJNtUVF8nM43HZCGqyyhlElSsAHmUyXN+o+WIc4RAuUxzg0yIlQvEVRHHwhxiBJlZgbJ6nTDDqL2ABOpTtyU3Awsg5N+0pNdpbUpPcHGHtJJiNeCa8LVV+FstjkWkSItMw1tZn/ete56C+3LFTBVYbAW821S/wCOeWkk27hYeatVKIIIm2yZzbYOCzRi9uf62xs2gzmhaPEBziBvfKUlYBOsqVhi8VgDI7xtoG+xsPMeQsOXrbCbOMlZUrZIyaDhIn8EiOn8Ga8snxGmNlIij3b0sNXLfA0ozGSjfVL2QBF+KFURxQ+GyrEkpsW1R3D+hIvt064zLJgGEyiXOkfVKp6ltAcVNK79daEsrDew33HzwUUw6CpqUJMFp87InjhX0NX11Rq2RY6UPGWPRmFtI/G+CbWcN6wCWKR1DAI1l0GOwKrZO8tJxbxZ4oikWWigBmdLGMWF/Lb0tbrjXtcBVLTxW1xrBUwdEt4ONgdVahU8PVKSJJVQqVI8KpMa2c9QLj88bIBoEBah1DFtIIaTzF7I1JT8OU1Sgos+opYG80R1BDf/ALjzW36vgm4cNN9EGJrYypTJq0iCLH8ualKiKneGIR5pRzO8niM1Mq+JACdlVgbta17kk4NrQ2SDZa+hUcHnMwiBAnQniSNB4KJmylZKmdVzKljlIIBNVeRiOWtW+7z6X64qiXFbCljcrBuGP8tvAjVMqmBpxDTzVcniQ/8A0t4p0Y36yxkkEbmxAt+WBeIkjVPo1csuY2zuctPg06+BKXUZZl0iJQQ5jBW1ZcS08b1IMUcgbbSQdzzW3XBMoEHODKUzG1Z617MrdDa5Ham/aJlhbgviCoNXHJVRRI08UQDIn7xDu3Pba3pb64Osw5C5J2BjmNxtMPbuk2JsfBNuG6KFODOGZpM0pojNRRQ07mo0yKRcaFANiq9L/XGU5DRGqv4/Ek42q2nTMNJJESL8ZN5V0qsujymOJmrVDhTGTNUaVnB22YGy7kG5H88FWLgcxC0OHxbsQSAy2thMJnS5FQosMNVXOJwxIqIZRrjc7/d5kMD948yMBh2PDr+CtV9p1ZLqbLciLEfkpFspqWlWFkknlKhZWNQy602uY7EarbXBNx0xadSc50qiMe1ozCAJtbQ8JtZH/wCH4ShnoaiupZgl2jkrZFZVvsGW5udunpg3UiRJMlANruG7VaCOYaPQwq9W5bmeXT/FU2ZVw8Y+E2pP3cJvccipYHYAm/zxXfTc34VtcNjKNVnV1GDdv2n6BBGW18pWul4inSJEJEa1oCC3qu5G9vwwDHPHxWTPfqIHVNpAk8cv1VMy/LoR2m8c5dFVxrBJSQz+LGwVnAETMEJvexf5nFd1Boeb6Qns2hU/d9Gq9lw94E95hXtsnqIFjnps+lpJFIYamikZPYk2v03uOeLPUvLZbZUv3gHHLUpAjxH68kE0dbWko2eyTVBez+FpUgczdrEEnfn+eJNJx5JxxVKmJFKG9s93emtbRx1quIXyalp1cpMs8gWR47W8puFEl9/6b7AwBzpGidSxL6UE5idRAMT26mExlyvLalUoYs8p6GaO0ZkiZQrE7je5BYbDY4EhxOUnRWqO0KrJrOpZgbwQUt8qy8ylEz+WFlK3tUhGkI6kn19AcS0vIgFR+8a0SaQI7pjy5cymhowwmZazTEl287XsSLEuCbnpa1+QxXLHASnjEkEbtza3pHLxVV40yyGTgzMMxirJZPDqqSWzTDyDWw1WsNO9jv0PocG0uAkFVcRtBzcSzDlg3swnS8Tr9VfZ4MhzSrrml4izGnnkk8S8DbqNzyYGym+4PtjGufUuUuk7F0KbQ2kCAOP6ueUILRRQsGhzMzSqBdQ+pJ1O2ksuwtvyG+FwRYJvWFw32RPZcHndMglKzwpQ1Oe+I7i/7hHXnyBNrL788SA4CGmVbLngE1Gtt2mViomoYUME1ZUNVFysbeIgAO99Om+/LobDfDKNQTBUU21Xb7GiBrY/X8k7ghpnEVEczzWAKLGWBxsOpDabNf8AzAW+WGB7ge7RIqVHj+LkaZ4H8OHcVmVMrJdY84zzRH5Ck8aTFyf4hYADYeuIG7vPchpvrgyabL8iW/X6JAdDHFGVzaZJT4ZRkELixvdOZ5Dkd/TEMYOJhG7MJIygi86jxUZwWZosh4vVJtVJFnpkVGcLbXAoO56Hwl+Rv64ThauWnGsFazaeDFPalMlu86kJPCzuSm/iKRXWyI/oxlFyx2PrYdfQ4bVmbq91NTLrCFJFQahJKJldjYFdRF/e3T2w5s80wVquWGkW7k5aiymQs9ZSZ6KfZvJ430KhWA5gbHaw3wT6A0OiqPrYgWpub4x6yExXK8rjjMVWMwrVc2Ro1kilQ3/8xVsrA7ciThbmBrQ0mysux9fNmpw2O1pB7puPREnpqRVMKJVeUiz+CW+nmNwPztia1PNqUdGrVJzEi/aB8gky0FCadY/AnZQl2Ip3s2+4F/KRf3vtzwBLSIPBY3E1esmQD3j/AH+i15ncEVHxdwXVxrUQR/ECJlkBDSBgyEgi5P3xsDfFBjf4w5Fb5j31MDVY4gxB/Uq+tl+VTK6SZLnc9YwIQxU50KDzLEtuduXTG0o0hyWi96xDCMtVobyLr+FkdckyaKNI2yetnlPmVGgmLJbkNKzqL33IA+Zw5lPglVdoYguJFQAf5mx5lh7tUKfL6CJND0dRT1JAeSyNE7H/ADiIsxW9uRPTrhNam0d6PDYuq4yHSBbmI5ZoE+CRLEqwCpGXxUdUR5PEhQrcA2v5gb+osAfrhbWjLJF+SOi/eyZy5vYSmsEck1NTGpphFVaBrfSFCj0UchexNrHblhRpAjt5Ky8htQ5HW85/2S46Uf8AWkolipSAUUpo+o9d979dtsCTDbi2iIVjcB295qI4oyiF8izRZMsKIIWdgLOJQu5vyIFr7WOFuYQ0mFmH2k5jw7PI48NVDcGMc34K4QraeSY0r5dHHJItKQto/wB2diBteO1j7Xti1VeqOzsewsNhIJgT2q8y0caRGVpKirKJadUp0QLGN7LdbnexNioHvhwpTCKnVdmsAAdLkzPO/wCKjIPHj8YTU1LlockRiO+ox899Qvbnvt7YRSpnMc2ivVchILTmA1nn4JrLlFhBPl7VPjfdJMoIUdTa22/K3Priu7DAukGExmOmWVQI4W/NV3MeHfjYJ6AZWktVUSaWm/eagthqMjgBbKB93nvgy0ghgdcKHUaDpe8jLF9L8gAb+K0lxF2HcHcXV1TpyctEsKwR/wDLldekEAhpFuV5fdO18Po4+q18tNlzu0ugOzsSwmu0A+C6rdpXc8yz4WKvoaM69QhKlNCttu5a1gNmNvbG3w3SKqx0O81430q+z9gcQz+E0FefWWd3niJOKOOKGharaagkVo0QE7Fyt1U7Cx0/jj0JvTFzKNOpTOU8wbr4xwf2dsVS2tiWU3OAGg1HkbHxXd7sE7//ANph3L5oqbsj7x3avlHD0DLbJMyqTmWWWG1jRVYliUdPKFPyx2mzPavVLgK5FQf4r+uvqvK+mf2WsNiC44zBtcf5mjq3ebfrK9xO7l/ix+1vhdKPJO9v3ZeGeO6eMKk+d8G1T5TWW5azSTeLA52vZWiHyx3mB6c7NrwKgNMnkczfLUeZXyZ0o+ymaJL8BXLCNG1GyP6x9QvfPu7/AOII+y97wi0NIvb6/YxxFOyKMu4/y58rCubeUVimSlPK1zKBjp6DqNb/ALvVa/uMHyMXXhW2vY/0lwANR2GNRn81PeH4+i9ieFONOFOOsipuJuCOJeHuNOGp11Q5lk9dFXUko9RPCzJ19cRUpuYYqAhecPqOY406gyuHMEfNWTWr3aORXBNxp3sPp0wBspY/MblcJvaxcHnfGJTWEHeP4JPmJsCbC5N9wMYhPbZYePykDlyG4Nv1/fEhYZFwhFQeYW3Qjp+uWDB4JTzLroJB5ep6YPsJS3AAwFwIrCzC45cv17frfGHWywkpJTULFQ3p6YYGRcFY4Qn6BSoVplt6XAAxVlM6sTqi3AuqjYAH0/v6YyU5ktsQuFGAa6rpHpt+OMT4gdiwpN7Kg1X36b4xJa68jgjq6IdTlFK9Bvt8uQxDmnQJ7qrQb2UTnfE2RcOZRVZ7xDnOW5FkdMrNPX11THTU0CjrJNIQi2t1OCw9Fz3ZWDMeQul9fJytuTw4rx/7y/2+f2YPdohr6XNe8TlHaxxTTllOTcBU7Z3M7DbQ1SpWlQ9LmX6YuVcA2lLsXUbSA/mN/Bol3ou12P7Ndv4+DRwxaw/efuDzN/IL55e83/i0+1viiPMco7n3dv4X4JoWDRw55xpVtm1dYn760MBjp4z6Bml+uOYxXTPZeHdla11X/kb9SfRe69G/sw1ajBUx2IzX+GmP/cfoF4Pdvff/APtKO+5LNS9s3eO7Uc/4eqHN8ko6o5dlSf8AaKGlEcFuQ8ysffHEbT9rmIYS3DFtIf4BB/qO8fNfVHQH7MmGpimcFg25v5ny93/NIC0xwd3TM/zbwK/OXEMeuzrIwBJva4HI2OPKNp9N6tUl73EnmTfzX2T0W+zS6u9vXyezh+C7n8Cdz7IMtWOWroqetmFk0uo3a5uL8uWOHx3SatVNifNfSHR32AbOwQBqtE9y2lx72GZNRcLQZXl9FEsE9dApAVFBUEtYC97+Udbc/bFXA7WqNc5ztIsuy277PME+gyjSaCcwm0Lszwpw9Fw5kOS0UMVPB4NLFEg8RRcqgBFr7fWwxrhh5eXkar0bCinSpNoMbAaALBXKjqGU2hSmZtg15Aik39d/yw2k+Blal4mkTcz9fJH8CnmGs+AhBJYqXYM1+m35g4YAdAEnrHtMX9PxRXWlDKPGhZD0Aayenof5c8YS6EDHVBNiPJZhi1Poikp1CeVkiYO4PO+kAkD53xFNrmm6h1eNR2ybD5x5J5ArtEJIJTKoYKFCurn08um9/mLemHdfB3rqnUqb0ER5R8/qo7P554MhzltfnWnn0qxchLISdQsLH64xlwSQEzDhpqA906DXxKTwhltDk3CeSRSxVFUstMrO/iiJUXSAdmBBtb5nFPAtAbY3WbVxD62Kc1kDJA0mY0uIP0U/TUXDVKqmCuyuqhY696tVZSDcEhbAXt0BPsMXSDmB4KlWxONqWc1wi1mkj15d6fSHIEy+Sd6SpnM50mMVGh0bVu6yFdBUEgWG5vfDRT4kqow4s1gzMAG3mJEciAZlASbI6Hwo2qq+nqkAPhpWpJqPPdlAt+PyxD2ADj5pjqWLrElrWlvMtI8gZUPPSZXNWiorv23NMW1InilVT5NpPtgXN6y2aPktoyvXZTyUsgHOBJ9VIVdPklMxkk/4ip1SzI7VkjWb1B8N7Eeuw2wTaQBuZ+SpUK2KfutyGdd0f9QSFbLJ2A/ZuaZhK/lD1FVNoYepcKoH5YN72M1M8kxwrNE52tA4ANnyklazyBETjbiGIUNS0fisFRFeQ3EcYHLfbzbnGmyhtaReV12Oef3cwl4m1zAWw5I6GS0kmRVtSLfdiSV3F/8AtAIH1GNoGDLJK5fNUbYVQJ4kgJQlo6WpiNVk1W8Tf9NCTERfYGxHQ/O+EVTMFQ5lWow9XVEjXjonsWWUGYSyNLw/ncFQFYLUaiYSLXG1hcn1/LDDV6who1CrPxdWiBkrNLeUb3zTygSk1RsuTipmMQMcbRFtcRPNlvbcggG4t0wVRkboVXFPeRHWQOc6Hv7O7vTieskikpVq+G4Yp0YmWU0YYE9DZTewBA25H1wQrBkAiEtmFBDiysSDoMxn15qIqcwoYqRj+w1iiRDIsAQMX335E6bnffe18LrV2uu1bDDYOq5wAqyTadP91rvjOvo8zPCk6UUGVxjNdlQWMq+C25APIE239sa2uczSQtts3Duw1Yse4u3XSZsLcf1ZX/M5sufMq4J2aDMMzWYxipqMxWJDvY+GhYb3H9cPaWg5tVq8HSqigwnG5WEfCGknxMFFFSq1JX4SCGkQaJKdn2LdbSeZultyAcNJh9pQZC5s5iSdD+Vh81OfEVEsWkUFPRIPKirLEPDFgAL2NvnuPfBkGd6y13VsafiLudjdRDVOZUcszrQxZ1ayiWrqYC0ZcgBAyqLA89/QnEhoBnVXG0aFQAZyzsAdeO8nuRvFnkbxampramNWVVRL+HHvvsBbTuSPW3MYc7MKkBQWMFqYAJ8z5rNPJmKJL4cgX95rTx2Piy3PQMLFR89gb4h7AZIBlDWFGRI4XjQRzj8LrPxsi1MrTUdRUoxK6lk1LcW2ve4OxGEZA74uCiphgacNdEdkKp9n9MlJ2f5DW0SRmskeoaTWX0k+RR5VVhta2+F03GYaL3RYqoPfH06p3QGaRyM8QdVci2bNFJFHNl61bAHyxuy8uRUR7AfK2G0i8/GEsigIcWktHaB9U2ds2y6F0zmYNVHS8bU0cu69PK1gD9AMKdLYDhCdTGHrOnDDd7Y+YSApZZHqlkpZXUMHZWDLbod/1bDM5cE0kAwy4HCyL4VQXSTxInp7+YR6gGNuQa+BD3ygzsu2IPglVNOvh61j0IWCnxS0m9+bENbBupOnWSgw9UzDjfsgfSUiWizR6dYXqkamu0kPhMlin+YASHbnvbDX0iJ0BUUMXQz5w3e0Mz/0qh1uVyU3HuQ+JWPKJaYyxOxtpNyNI6A8/wAcat7SKgLl0+G2g2ps6sAyMpv+K2RBQNFG0sWYmEIjN4YCusluVyxuATt9cbMCTMWXI1MXNnMmeNwfQKY4goKvxqGWaqp5p46KnTwjGi+INA81wSSNugscMcOLStbsfE0oe1jSGlzryTF9OwqtfAiaB3bMmoqgj93JEqMD/wBllWw5WGxPXEZXcCt2cQWugMkds+dzfzTyCF6xhT1Na1ALaY2JBRD6Aslj9R74EOc98TdV6r+qbnptzcxx8gfqmr0Iy/xAuZUecTm9j4pZfwCxi+/P8BiXl4GYlOp4o1oJaWDu/Nx805jExRYJVMU2141cXuOjAk7c+tzgXSTI1SnETmBkc4UDn5oKTg3j4JVg1cuTVunxVNoiYyAAeXU7AHe2+IdMbyp7Sp4is+kAIAezxuNU24Ti18J5HVK2lGjkkiEbsrp+9YHX0IuG29MUcK2DMLotr4kOxtUNGhgzEaDTirfGkQpkldxGCGVhFMyh2uLH73Me+2+NllGUwdVo3vOfK0eYFvRNWhEEEZ+DM0YbVriZzqf0IDLqF/X5WwtlETdWMxfIDoPIgaeRSjIBC0hfSm9ooU03P+U87b+xxjyDdvqoFOHBvqdFFLLlyClk8F2i/wDNRn16D63uPU9eeBLLTNldNKsQ4AweBS4lyyd5WmpoadEJN1jY2T1N2FtvfBObGqGqKzGjK4k9418ll2y2nlSDL0pWmlbWJwjI4tsEUAlb+9t74TGWOaxja725qpMDhIjv0lV7LmpZOPM9C1bUviUCypFMgKz7AXZDsbHfltc4RReS8iQVdxbsuzqbcskOvHDx7VY1izGWVYyMtkhbYu1NGY2N+d+lhtixkEwVQfUotE7wPeZWJcpWKGR8pmy2jpWlClY4l8zHnfc7fTb88TBygNFlNLaOZwGJDnOjieWicpT5lR1ApI8wy2SoUXWSOmBVE5AAgWLe18Y2o8WIEJD61GqzrHMMciePig1S5lUTkxHh6ZR/9EyJTJ48jf52HMgm+177YlwLhJsm4c0WM3s4PASYA5BIShzbSZKfiTI8tS4SVBRLCHT0J6jA0qNSZtCN2JoTD6LnnUHMTfsTrL6VS6RyZrwTn1DZnkMiLHtewBI5ctgMFTiTmuquMr2JbTq039l+9VfjhM3y/hrPhQUPD9FlciXKUkrSx1B8Rbt577dDY29cKfUBtoreznUq1Wnmc51QEXeAI7LKH4OzCuThPJ4Xiy+mSWn0QSPBcahId2N7qelwBywqhWDTBButrtHB0/eXvlzoNwDHDhzCsUz8RCpejzDJKDNZYEvLVJH4kLg+hPXpbBsM1JdoFWpU8FkFSlVLMxsCYcPIeqeU0ucRyzyrHkzZdoIIAiZUVdrMQ3zsL+mDpudnk6KpWZhnMDCXZv8AV+CLSz53UQVEUlNl0GXBm8Fmguitb7pYm3Le+rY9cF7y/RwS8TQwrHDKXF0Cb3ju/K6sCQNXeDmlNl2QCYFI0meL95TgKAbjUQ1yCTsTubYsMqwcwGi1IcaI6mq95FzANjeRwtAsjRpxozNS5aOF6meXyRakVQ9/e4sMJfiHOM5VNV2zMvWV84Ddbk/S6h8wk4knY09RT5TUSkqJHip1dXvyCtrAIHr8sEKjiN9sK7hBgmgPplwHCSQR3jKq9NLDT9qNVT5VllHT1LcO08skRYrGs2mEu4NydLarnmNx6YViGXzDkFrdm46pUwtSliapLW1nAWBMRIGguPNWKkps1aOpnWq4fgqkYpKvwyuG6kE/1NibYsB7sskStlXrYcEMLXlpvqR6LMp4peOFKSsyGMzXdBKg8zA28vW5BPlO2Bl2gCwDBAk1GuOW1jw7fxCz8BnkbxM8nCEZAuI0pUDSHq3kPM8r33xLiAYiygYrCkEN6zvk27L8EFkzd2/5us4fp3difCNKCygXt5g1ifTn774AjdkCUxj6EbjXmOOa3yUZI8rTySxZ1RxLvpWTL3d3HIEWNh89rXwljnaq8xoDAHUye54CQkeYGCpK5uDDYaoPhGMqrf7ytyA9r4Nsnhbkje6lnaDTvzzCO6FXuMpppOzbjd566CuppaeAyRrAIyoEyWItct0v6XPPFglwYbCFqNpUKZxNEOYWkF0Xn7p8lcq+iE07iDNYKdPCRhC1GBbUqlbS2G3SxxUdSddxOiHY2NnDscaZM8c3LsTd6eup4qdlzQzN5tGiFQ6D3N9+fT88CZ1Oq2jK9J7iCyB3lMpYGzCGVqnMquZbaZVaDSfT7xPL5DBFhe2yfTq9U4CmwDlf6Qo+jSGhi+FhmzAx2B8qKAo9BgKNQAQrtcOqnO4CfFSLTLNSiWqq69ASGSOJU1E3sDcWNh8rYe5gLZabqgKRbUy0wO0mUWYSLTyKKmtZB5rBhpA/9W9/ewtfEl0i5QUxLhLRfz8lET1DTzKDNW1WtCJkqag6WAsdKhB5ht8jhMA81eZQDGzAEaEN+cmyY8Eo0i9o6GRaHwsxoahixudLLUqPDFt/uW5cgPTA0BDC4c1q9t4jq9oYekd4upuj+oaqajeCmDjxp44xcFnCKWHuLC3yxabTDhINu5bB7Hv1F+yVILmHw8yN4k8CyEhSrgE7chfcfy2GFy0yJVM4TM0kwY7EtavKabSIa7OABu/71wVbr90LcjDHOAbJKW3DYh3xsb5DThrOqUaqiWW6ZpxBrsXLeJdlvyNytrH/ACm5OGUn0ycpUDD1S27GctPwPromhNDKw+F+OqyOTSMGA+RUDTz6jCMzQYYYVljKrW/xIHcI+aRUTUDFkqqrNUnIChRUWiJG+6Ebkex2xkggydVNKlUF2Bsdov5ytd8ZTrDmvBphlnYQ1gdyoA0qZIvwOxxUxNUCoxpW82XhHvp1nuFiNOa2Uf2ajPDUVedRqPKFkqpNLjoNKm4HyGNiylImdFzn8cAOY1p7gJnvNvVZMlA4dBI9TCV0F11xsT/l12v7dBtjIZ92xU5KwAMQfA+miBJJl5aSPxpvFsq7kyyewufMbYIuNxITqbKwGYi3kO22iEIsrdix1Cp3R5HkLowHRVGw9L354QXyZLkbXVxYfDwEQfM/gmqx0KxtMYJ461gbl7lNPQ6Te4xO7lzTdPLqhMSC0ctfNSdJHTPM5np5RHoZS8ZsC4AtcbhQR8hiDke0hUsQ97GgUyJkWPL6/NVvOqiVctzbwYmaWWnmjSNgTqBQje21rE3thLzFPemFsqODZVinUiLKvdl7R1PAWTVNXSZkZYpaqnQR1YCDTO+5Ujfcnb3wYZpUWvdLKrqVMtAm+7J81fxTUc5mk0ZrCoazhajWy2PQFevW++LBZlE3EqXV6jQGkt8o+qDUzwrD4aRcTMhu5CTKqkdFS6lmY+vTFaCTeU2hTeXZiWAi1wfMwYTJaWSeKZ6ePimgdLBmFQJOtrtyvtfe/wAsYCYzCVYNYMIzljgdLEKML6RPFSZdn8GkBFArlUSG9irKF35n5nflhdOobk2PBXOrG6XvYb33TbuuimGcU9NMKbiGIlTZ2zHn62XqB67cwLYF1O4InzS2OZ1hp5mH/R9eHco6oyyCeItIme5ckgBerlmViyKNyoLAA2AF9+eGZWkyVjqrgCAWk8hM/Vdbcr4XpIe3Hi6Rcukq5a/L5qmMCWxLa4mvfcEi5PI7jb1xLK7qlEt0INlzL9iU6W0esfbONe5XLPeymjzDSmYZJnFTIRaeQKpsQbddR329Rb0wnPUacwOi2dTo9gK8Z8pB48V1w4u7p+RZgstTBQZtE5drKfDYMDexO+x9r3+WNng9vVmOygrzzb3sZ2ViATEHwXUjjjurZllklUKKnqoWNjCNGmSYdSF2bT0LchjpcF0ue1wzL5+6X/ZzEF1HdniNVWuzbjfvSd1PiE8Q9hPbH2ndlGcxtrMuRZzNR+Lf/MsbBXHswYY9Q2N7UMZRYGMqS3kbjyMr5g6cfZ1p1Zp4ug2sP8TRP9WoXsd2E/4mv7SLsTkoMn7Zsl7Ne8bkMGlJGz7KjQ5kyD/+NovDu3/c8bn1vj0DZ3tKwtf/ALxSE82GPQiPBfJXTH7J+zWunDtfhz2b7fI39V7s92//ABUPcU7URQZV278E9q3duz6UhZKgxLn2VITzPjUyrUKtyd2gNvXHV4TamAxFqVaCeDhlPndvqvnXpJ9nrpDg97CFuIaODTld/S6PQle8HYJ3zO6v3oaCKv7vfeG7Je10uur4TJ86iatjHpJRyFahDa5s0YxsXYSoG54kcwZHmLLxvbGxMbgXdXj6TqRn7wI/L1XZgPpdomR1lBvpZbED67+mK3ctezLAc25Sy4Jv4Z1X6j5YwKXuBOiGxUqw1KeXP0wYA4aoQZ4JJG9rXINjbBuFrrHtynKk3Fw2+oe1/wDfDWNBAlLLbSSuQ095DI9XWEX2QMAunoCAv03/ABwh1UlEA0jeTtjFCGaRkVALG5AA+Z5DngcydRcA6ZlUjtB7Vezbso4cquL+0/jzhLs54UhBMuY5/mcOX0q2F/8AqTMgb5C5w6hhKlUxSaSe79BFTrmoeqoDO7k258hdeH/eW/xJn2aPYFHmWXcJ8ecV94fiiEELScG5cfgzJ6NmFV4cdv8AujD/AFw6pRw+HP8AxddrOz4neQ+pXpmyvZD0kxzA4YfqmHjUIb6a+l189PeP/wAWV3re0auq+F+632K8BdiFBOCIMwr42z3M0G/mDTBKdDy/8lreuNFj+luzMPTL6TDUPN5geQv6r1Lot9nzD1MW3C4uo+tUP3abcje6TJ8oXhh22d4jvxd9XPVzjvB9uvaf2mguWjpc0zSSSlp972hpRaCMC/8AAgx5xtf2sYp7TTpvyN5M3R5i58SvtHoP9mapSc12CwzaXbEu/qMlMOEe6TmFZFBWZvVw0qM4H743uPYfrnjyraHTV7yXTJ5yvqXo39mTOc9dpk8/1C7a8G91XhPKVjeaaSob7jrHAsjIbbbEjfkfTfnjjMZ0jfWMyvpTov7AcHhA0Fkg91l2m4f7JuDMuRIaZ0LffM8dMqSI53by3O19+RIxpn4573AFy9t2T0FwmCYMjAVtbK8lyejqNcNMYiYyHSnh1Bjfa5bmevoD8sLc9pO+JldAcOKTJpgDvMKywRxtp8UMhN0swBNvcWAviW0Cd0ABBVeRcfr1VM4rhFZX8NQUssiRCrcsksK3YCNrgGwOnzD03t6YRUo5WEc0dGnLhmiRex4dvatjvNBGscNKM0VUARmWPU2m1vJddza++LbKOUQCtaxlyX5e6fndHkNBPGkb0vGtYw2OpDoXoBYCx/W5xFTLEZiPCyrsFZskOpjuN/W6cxlEI+FyfNxKoteR2uPmoAtbDJBIaSSlPBI36jY7APmU5jim8EeHlGdVIW26CQJb2a9hb54sU2iMpSH1GB0Go0eU+Sfg5pVRokmVZw0BupB1lE32GoEeb5nBscHbvBVS3D0ySHtnw+oKdGozIpTwpkOaahqUP59cwO2ndrk2/hxFmmCJ8Ek06IJcarYPdb0sqtxi+ax8JcS+PldTR0sOXTIrSgWRtJGkjWSvMHl+OFS7wVjDNoda006gc5xGnHt0gqYpYHbKeF8vhSkDpRL40UmsAarm9weuw0nE4QEUhABJWVazRXrVnExmsbcIGkcE8hpa7SJfi6BZIQy+JYCNQNrMLHUAP82w5YJ1NxknglVq9IktymD5+HLwQhBllFMkM2eNNnZPiSvv4MgtYL6A+wF7WHtgTMAnVEK1eo0ubSikLAcR9SpaPNEgp4Yp6eiqquoL+GVpCqoAATfdUawHU/TFx9TKAHRda+pgc9Qlri0Nj73PzI8PFBWrrqmST4WSjtbzsshDEH1X0PphL6cGNU99Gk1v8QGe63miPI9KqPSPXLIp0mMUUbKPXStj7c8Oa2RvackltMPlr478x+cpjVUa5rTzSS0U1YIgGkcUkQMRv0BUm/TbYXxWr5RYJ2HqdQ8ZXZSdN439QFrjgeCRuI+LJoIWmcPJHo0K/hnUq38wtfy8xbFLCVT1pkaLrNuVWHBUQ51pniJ8j+K2bl1HmCM6rltTK5O6LQRurD/uDgDb2+mNmKYDs2q5TGYik5ol4A/zEeUJ3DS5ll8kVYuSVDRi6kx08d9NulwdwTzwRbLgYgBKfiKFUGn1l+1x/Higvl/FM0SpPQ0NO4cDRoRdhuGk0hdJva3MHnhFRjpJ0QsxeAY4lriRzufKZnt5KdSHiismEBjpQCqvJIYg2h7fdB2sRvsPQ88OiwyNla4uwDG9ZfsExbml0OQcTtWHxIdUaGQAlQgN133HQ7eX++FOBJuLrMVtXAinumCY5lAfhnjFkkniipXqDe8bIIy0fKyHa/O24xBpPzSGpjNtbOENcTHMXv2rVvF+V5pRcS9nmX5hHKEesk8EOltGlo9R3A2Oobi4sMVMUHxGi32B2hhq9LECmJJaZI7lsuWi4lpczrTFV5p4Ll5GmNMWhXrbUeoH+xxbpte2AQtLTxWCfQbma3MIETfySf2Hn08cdfNmc7TaA8IZHj8M9Nhubje1uYGJp0SamYWRfvPCtPVtYANDoZ/Dv5JtR8KZ089UIq+vQPZjZwQxPRhtvvtfkcM6tw1N1ZrdIMOGNLmAx2J/HwxnlGFWCurKbLo1clp6tpJJ2P8AAtmsOm+k29sLdSqNKo1NuYWoZcwOeY0bAA56SfMISZJmOswz1RpqcKXZRUKSqjewYW3Pv+GMGHIOZ7kx+06QbmY2TpoUmpyeSeSOnqquhqKZCrMZSb6eY0jkSOeF1BGiKntFoaXMaQTyQ14dzDMaiRMvzKlgkdnZfGdF1Np+8txy64xwJcBzQYzbVKhQc6swnKOANvVVDsxymWs7OuGp48xSmUrMVu5UEs+5J22uLfTAtpEuIZwTMVtCk3EOcxkhwaf+VXCHhmjng8aDM4ShJvqlG55XHSwPpfFnDsOWQjftuowwWHwHoinhnKYtK1vFXxbLcxrCoJueZBUEdDzN+d8BWw7w7NrCR++8Q6XUqEc5/Mz5JRyXJRSC9a1QY7HZLAfS1xgRlO86yIbTxJf8MSmkVBlUsgSKtnRk2Ckghxb5f64x0TAVmpisQ0S5oui1MeQTGLLpBPSoUt40Klbg/wCf1+m+JZkDSRqlYd+KbNYbxnQmdOSZmkpqcJFBmKyuto/MWZzbcWAQBQd9v54EMMZjdWW13uu9kTfgB8zKpEscUnH9JFVS1ksKUMs4dFLAfevpsOXLfFB4HWwTZb0VnDZrzTADiQPVWr4DICXdq/NSViDor3tzvZzzPpi31RaImQVqvecWAG5W6wfyV9zeloBR8OZgZq2qM1JopwV3mhjOix9xb0xaZYZVyWzcRV66vRAAyuk9hddVtqDJXFbDRzVEsLMJNMW5iBFgRe/vyt1xWfkBiVu2YvEgtdVAB0voU5WLI6OlV1OZV3iEL51YAbEbHUdvcc8OLACCEjNiqtSLNhNKWmyeOKWSljzCenDC7qhOhv8AIhLEkf0xBY2MwKdWr4hzgKhExz9TbVBaoikLxvS1IdmIvYbgct7bD2wgPYHXKt9S4XDgqlxM1COHeIQuUVcMfwUxZy/KynfTbe56+/LGV4DZBWxwfW9awmoCZEBSHBMtOvAfC8k8TtUmhJS4W2kyOSRvuRfA0iwAGbrXbUY92PrZTu5zPkFNx1HxAkWaCqZ4De2oFVB6lrWG1tufvgy0G8QofRyEFpG95+SHFV1LRg/BI6BS6hG1Bjfrtz5b4EZoGUoqmHpzGaJQGdalVlcSB9YVUjaxfflv+BtzwIeBoU8Mybo05pb2WpemGVMrhbyAOboPXluL3wTSAbIBJph/Wdy5BGsM5enpIjt5kSawH0P9cEa8kyoqOLmw9x8kupUtITVUuWIWI1RvMS6qD1UW5+vvhdUEm40Q0XANhjnW7LesqmVMFFT9oS1dPHIynKiyon7xYy6b2FxqtbFfqgH5gLrb4eq+tswtebtqa6SrFG1S3iilmzCi1t5v+WLQrb7t7HSbG+2GZnEW1VJ/V2DwHR237eEp5lsuur0ftWs8EDSZE8SPWb7geIdh7Wtzti2G2GZIxjYp5urE8rH5fjKLnbU+VlmzDM6ytpCjkJCzCSU2IAuuna9hY7nCS8zB+FVtnsqVxFFgDpGoEesqj8MvxXnVPCcxyvJ+GophDNJTyytUaG0+e07lWDFrkKLaQLXPMzUZ/JMLZvDaAc6u7O+8BoiOwgWd3wrZUUtTmNRBQU2d5QkDEgSTwRzFVA8xJJNyACNzf+eFN1lV6NZlGmar6Ti7sJb3CIVazfhSnlpa6LhB6TL6lSJxXZmdaeJbbQmpQDtsrEjAGiYkK9++K5aDiiZ0DWC4Hbz8IVMq8u4ioOHeI585zOhrJljZgUiaCGZOZ8FTIxdV/wA29j+Vc79o0WwwmJpNNNp3jPIW74FipvhCgzGs4SyCTLa3LaRkp5I5nnk+IOkSNskZFlJ/zHf5YsU25rjRRtLFUqeKqNqgmSIi144u4hWqKHiGryir+Biny6mQfvKeeF3MjdGW33V9xv1w6nQ1MqhVq4RldoqEOcdCCBHMHmmhinkzFsryeqyc1PhiR5pNWgm1yHN7G2+1tvrihWD51uFZBa2j1+IDsswAInw/V0GSOOWkpaXNcwjGXLMUlgyyQSOTqIBWx8jH3vfkTthjC4iyhtXLUdUw7N8ixeIHjzHdCl6PL6OgghSDNqKkoo3CU8F42qXbqHAa67bt058sMpAsF1rquNe+5pkudqb5R3Wv2J1UU8lRVUiHPMkjjb94bQozE2/6a2uDf54NlQF1woo1g2m49U4kWuSPG90b/hSsjdJaDLjVRFi7yOCYla1tzYj8PwxbFM2mUkbbpuBFV8HkNfmEHM+HhRdpvCVPl8dMMxruDJ83YTTB4pGScxHSbAKoEYAFt9JPyPFYUBnWAWXEYHpe11SvhMQZa2qGiBBgtm/aTx5WTmvy6oqIg4oqRY1TVJO0emFyT5gr8mJ25kc8Jey2krtsNjKbHEZjPAauHKRw9U3ShoKrLU+JNOUSQER0lQI5JLnZVtcNvb+WAp0TIJ4dqa/F1adY5JEjVwkfSLIdVlucxQOa2npstpri2pRFz58wCduY+tsMa2XSWosNi8IXDqiXO8/xTGbLalNAcwUm+pAGWzC22nzcvfAVqTnGNArlLHU75ZPn+CK+WtDTpUQ1VJJRSeZ5WbSHPoASbkbbDbrvgntiJbI5pQxge8teCHDh+vmuRUFOEkk0GFJWIQsxOw/iRPMOe24HLAPaJBbqoqYp2YMBki9vqbfMqJ4qyh24Wz+nmoKnJaf4JpSZZ1dp2UhgE0sQA1htta2MqiWGTBKQ3GsdUa4HrTOgERwvMTHqp2go5qrJOHnhynMc6qmy2kYJTzFVZPCXeRrgDSAPXfpiGNIlzgqWFrsoywvFNocRcAx3azKZTU+boGU5csEp+9AJkkf8ybi3yxj4JBAhbmliKEEl+Yc4ICJLJFDRD9oxy09ax0rCGX95vcEotwu3UG2JeXNMc+SGlmdUzUjLRxg28TEpTvSAs1VSxNVslkQxFlXpY6Qbmx5g23xBpsnS6im2pqxxy94BPnomiSqkEzPQPFTR7CRlF3bl91LsPqLYkgx2J5kuAz7x4SbecDyUPMmaw1YjpOG6elU2DyNVJOdHU6QQNvQ7g9Dip1RmBqrLHUnU5fVJ7MpH6707ZcupnlMU1bmFf95lWM6QDy3SPcD1PLkDh7Hhu6VBNeoAXANb3j6u+SYZLR1cfGfHeWJAgplpKKtmCOV8QNuim4Jt/wAwVI9b9cZSpuaHALQ1ts4SsKTtKoL2CROhufwU/JmUVFNFFHw4wndxzp9aAXuZCTve1hy9BiKgMAG62LcEajZ623fB7kxeSeYya6WPLEIvrLyXUX5AKOfT54ABogNsrTGBoEHN4D5ysR0tbmCRUuV0tfTzM4vIymMWJ56SLE9d9iPfbBNJcbDvWGvTpOL65BaBzB9dfJWCnyvM2pUg+FpxmJfwwJgadYj/AN5jRgfqbfLliwxgInitRUxlEPL5OTs3ie7M4R5SnAyuoo1cGnVZSTcwCRob+mrQpPPkOv44JzBNwgGOZUMz5wD5SU4eNWpPCgphUSMfvLBKwA2tvp2HqL/jyw002ECUDX/xc7nQO9v4/Ral7TKOWPLKGaSCSlPxgKsEkAsBffV1uvpjUV46wZea6/o9Wa5z6eaxaeIPyWwf2NUZoJZ0iZUDadCvJGWYm5DDTdx76rDbljZupH4+C0H7yZQcGk/I/WB/TKV8DVeHaDKK6WcNpLJFJqjW3IqD5fr+fWKlMOhxCH3tmbeqCD2iCe+LpCZdKzxUyU1QfNcOynyt7kkDCX0i527omOxgALyR4H8ilT0OZQq9VI9JUK9rJHGxaMAcjqYix9tjhjsO6IN0uhi6LiKYBEcSRfyH0shpR1iw2EtPMX3aKJddmtcXZmsAPQfLBNEC4TTVpF0wRHE29AE6oaGYTNOlPS0bmI+U2Zn6W3Y87k22tvgDkAkGyRisY0Nykl1/L0T+oyieTxIKjJYHkI8JUKopN+pIYH1Av0tcYljbFoGqpUNosjOyrbXUn5hag7J2zROFcyloWr5IY80qV8OI3EWyG2nbYliee+EMpuDWwrNLEYes8ipF7yeK2TSrnFSY/EiqYYg15PGaQahzCAhSpI3O7Dn6bYaahdYhHiXUWP3IM8o8+fonVQ8yNHJJUyQXsHiEJZ6m3VgLEddlI5Ys0SOIsoosEQBPIzAHdP1CbzeAGM4hz2WCSyuCgUHbkAGHXb02wwODRuEQUyiHkZXFgI7fySZ4o5piJG4gp2ClCrQre2n/ADarEC4F+e+KzQ10yJCmg4tH3D4n5RKroo5nkFJNDm1RTn95HoQMkbXv94tcE/UXPTFcYXKSCFtzigB1jS0Hje/lCdzU7uPg6Z828VmB5KDEoF7qpcFiOpOx+mDLgW5Tqq9OqAetfl9b/wDKtRz5XWUPark1U7Vta8tJUxiSw1HVC5IHmNhZP83U25DFfDMc3NbVTtCpRcKT8oEHw9R9Fd56moZnjipq2cqw/eR1ShALbkhmJHpckfTE1Kjfh5rb06MCSQO8X8IHoq9V5OcxWeeVcypJEQS3EqOsXMKVCXL3I6G4G+FGmAMzDCY/EXawwQeyD6gKu5rwjBVRUtTVUeZzSgeBSzpNc1FzZiIirNYX/wDSNIwYFi5tygDaLn5TFuBvHjoqbnHY7w4JvCp8ppqrM5ro01XVHxL3330ke1rXJtt0wdOtVY6FpMb0dwlZrqnVgrWHEXdoyarnlfMstCVk0TGOMz3tY2/y3LE+g/ti5h9q1WbolefbY9muzsSLtEldW+MO57KItFLllS1QuxuV0hjci++3yx02F6UVGm7l4ht77POGrh2VncupXHvZH2j9lTrxlkdbnWS11JMrRVVJM0UsB6FXQh4zceoOPRei3Tl9KoGsqFs8iQvkb2t+wXG4PCvxFMSBqDcRygyvSTu7/bQ/ax90eHLcrynt6z/tT4JSKMR5TxzCM9plj2KiOSoJnjFiPuSgWPLHo+G9qLSSzFNa/wAMp8x9QV8xbf8AstYXEtbiH4bITfNSJbqP5bhe8/d1/wAWtwpWyUuT97Dur5xwtUXAmzngjMxPD03NDW2P/wAzOb+mOjwPSrZlYS5xpntuPMaeS8G6RfZf2hhyf3ZiA6Pu1BkPmJB8V72d3D7Yv7OXvRHL6Hs370nAmS8S1ACrkXFhOQ5gZP8AIoqtMUjf/Dka/S+OhpYR9QZqBDx/hM+mvovFNv8As329sqTjMK4M/mAzN8xPqvTKnq4ainp6yOWGallUNFPG+uKUcwVcbMCOowl2YGHAiFwb6vbf1/EJ0TsPvbdSD6fn0weaU0un4gvmM7xP+Kd7iXZTT1+UdjfDHaf3j+J4XeKKeGBMjyubzHS4nqA07A7fdgH0wWLqYLDH/iKw7mbx87DzK9g2N7ENu4p4GMy0J/mILv6Wz5SF4Cd47/E3/aN9u0ldk/Ynl/BHdq4clDpGcgoTWZiqH/8Aj6vWyt7xpHv6Y5baHtCwWHP/AAtMHteZP9It81730O+zBgarh17X4h45ksZ5C58SvGLjzOe9D3muJhxV2z9qPaR2lcQ1DkfE55mdRXS3PRTKzFeY2Ww35Y89217VMXVlhfDTwG6PIQvrToT9m2tRDRhKLaA5NbHiTrPir7wd3Q6uVoarOo5WDPpYshuDtz1b9ffHmO0emNSIBX0t0Q+zXhmnNXbJ7rrcvZr3XMkh7X6uGaBKijoaFWYEWGoqDyPUXG1rY0u0ukb3YYUzYlemezz2E4Khtypi+rs1oF41XfTh7svybJkSEUVHo0sxZIx5EPIXA2PW4xxtTEVHEXjsX1xg+jGCpGQ3w0WxKHIaXL1Z6WsWCKS6giy6QOhv5jcdcC+k8ixW5NSmIYKeinaLL8wRYPEloRTqoWNSdLPvYWcDy87YynQdFwgxGKo3DQZ9B4Kalpc2R1onq2aIecao7X25BrG/032xbbSdMG61ra9A/wAQN3u/6cEgR10kqPHWVEs48pS8iOLfxAW83yvywTGEOgmUZfSDYLQB4Ed3YpF/FaMqMwC6m+9rOsj6X6+/TGPFrKk3KSHZNPJVbPqV5OJuDRUTzGG0oRmvsCEF7HlzP5YU+mMrQeau4GoOrqlrRIBJVxMFfIgpIs3m8JSLapQIxf5nc9emLb6DrRota2tTEVHUr9gui0uX1fhs37XEycgfE+972BO3sLm+FuoECTogr4xkiKcHu/JDhyWpqyzQZxlg0li6XMRcW3tv5vX9Wwwsc+ZgKam0adOz6Zvx1/2R2oZljUyZlLCy7qhZlZvYAHf5HbrjKZDW62S24lpdusBnWwKdQ5TAaTWMyMiuxTSwuLWuSP63uMQKrgzdSamOeKuXq4i6JNktHDSwSSZx4bEkkBSSF6G1tx0tgDOWxS6W06jnkCn8lRuNctem4Vz2rpsyhr6djDDpF9TM0yKCLgdCRvhLqAykkrZ4LaJdXp0zTLTK2TDDmVXT0NPUZtk1NGMvpoWhqLv4ihBuU08uo3xdwpqZRLbALnHPpU8zgxzjncZFrye36KTSSuiAL8VcLNHGBGFWjkkDWOwOkWI+R+eLbGPJi0FVHim6woPBPHMBHnxTudJ5kV6jO+HlnZrn/lnQe+i7dOXpjHAvEHVKpPa0wKb47wfOAnMWZU1K37PmzzLabKGAVBHGYjI3RS2jc7bEkn3wTA0Dd0Vf3Co7+Kyk41O28Duzedgg6qWkSN6TOI2hJLrqTkOpBVDcYW9vFwkd6cW1Khh9O4tr9CUyPElFq8Os4mr4ydv3NG5DD0F1xD6oa2AVY/cteJp0GnvcPoUiTN8tXwYXzjiqq0ktE0dKyqrcyTuOV+Vre+FV6odaZPcopbPxBlwp0xOoLgfxWt+zl8rmfjTOa2sqVp2zJjGFg8SU3eQ3c3FuS+u55YoYR01S2YHcui6R9exmHoUmgmCTeBqLBbSOc5TTwJLTS5/sd5TTalBPRiXGnGyp1w10GwXMHZ2Ie/I8M7p+VjKLR5pQPNAkkmc09yHjUWBb2UmTkfXC/eQRlkoMVgKoBIyngf1lSDmmWSxQinpuL6nLQGUyV0pjfnyClthf/KB9cMGIBbE6LKeArtJJdTD/APCJHy+cqZzmegiSNkBWnBVlRZtANlGwbcFhfciw+u2BJNNuaZWv2dSquJB1veJ48uA5anwVfqq+Flho4lz2JHu8zPUATRte50gjSfYbXxBxAAnMbrcUMI8TUdkJ4W3Y7eKY1WbPIZqLwM7hqSQ2ud01Sgm+x3XfcWG1+eFtxT26qzh8ABFQFscgDA+q17n1YZu0Xs2pGoGpF1Tsq6wHdtcINxzB3sfc++NdiqgeOsvqruFDGYavLpOUmeS2Q81XQ101PR8J1wo0JKSl0k8dibgo3Nhy/LGwZWJ+GbLWMpU6tIPqVxnPC4gdo4IOY8XZnSrDDPlFDlTyy2jiqJAZHNrkaxYavY8sV317aXTsJsCg85mVC+BqBbyRYc+khYvFk9FVSuCIhLUPqPK+5FiSBv02ww4sM+KZKVU2K12tQgDWAP8AdZRsudjXzcM00E4uYZWrPE0m2xsN136A/P0w6rWBIIUOZWjqmVyRxGWP90OhzK7zVc8MFaiQuS6Po8M9Lx9Rf8LXwPWXNrJ+LwdmsaS2SO2fFChqhVpJNLDQqiBnGmQxhW6XA2vzuL2whrgXQUbsP1cNaTfsnyTKrqJaOlqq1YqeJo6OSoEoVgQPCY6gb2Njvy6HE067pB5FV8fSZVoPpudE24QL8VVuzuWVezzglSKGueSB2YlSEFpWXpy+7vt64ISZc7iowkudUDzBZDbdgEKefOalqlzLSZKsbWWNfDIUDoBff68zgXVz8LWrdU9lsyDK5xPG905qKuXMKaVMuTI45LEsKelcyIqjfVq2t7i9sWHPkCyr0sO2jUBr5iOEuAEnlF1GtmdWJljqqpqR30MxOwUcrn2+WKudzzuhbL3OnkzMbmAlNZc4eeTTLSU3gDyNY6jcbalsB+F8JfUyTmTKWzsrZDjJ/UFP6SoNSskFRVu1zcO7gNyOnSPpiSXOEtVXEU8m8xvl6rPirSR6o86qBLpbzFF8a55gve45AbdMSIBkGSoNLrHb1IedvLRVmsqDQ8Z8OTiplhWTKZaeQxnYqCxG3PUdS4GoIgwjoYfrKdUESZBE6ahWWnr4KenqJfEZ5dC2hFtJBNiQbc/mMMa++Z+iCphXveBFr3V3XO6Smk4Yqqyoh1CCUTLpC+H5jZdthzuLAYuVK7eAgLlv3XUe2vTpN4tjyuqfS5jRzR00k9VNGgPieHfe9997XPU77fLFMkFwK6SrgqrHODRM2lZlzHL5aksJJKhG/hBs1tt2A6flth3WNtwPzUU8DVbTjSP1ZFqq2nmnkmFXJWTAWHiybAAbBQBYD9Xwmpmc65sooYR7WhuWB2BRsq0wkVolRFLgspcj8ACdX+nLA06d7hW6RqZSD8k24pzOko+F+MVkTUiZdNJZnJLtpsL+pBPX2wMGYOgWuqUqjclVpvMaKF4PzOKq4N4TpZFeTwqJYXPitbZn5pyH4YynWymRotrW2a6jXqPnUzp2BWMHLlaMLHUJrfQzBQVUepvt9cGyag37JbxWIkxZEE1OskscJM6SDSWWVgL7bAiw29MWWVCGRolmk8tBdYjsTOpDLEYoqYMyj95Il239gDsbfjitV1CtULuzPdrwWacT0U3hrRVDpZQWf94QD/CwN74lrocZErKoZVZdwHZp4hP46uBpvGWmMcwuLqLAAeot88FTe1ozFVTh3BuWbI2qhjnpxUZasMDurFkWxAJ3JI6/LGdYx4CS1lYsdkfJAKgploMw7RDllZEsc0WUCSmiAJ+IBLAG1xcWtcHC61LK4SblKobQdTwrmUjfPvdil/gqykRdFNBHArBVQxMFR77BTqsoN7HUPliwyk5oJdcJ4xNOod4knWZGnba/ZCznOTZtO6VXElLDpdAI/hYxUIUHQOSot7YTUII3TCnZ20sOwGngzp/Mct+6CrDTZXnGXUWqqy81eTxqERjTqJoQRfQp1eYkWNj+eGUxu5SFpa20MNVqxTeBUOtzB7dPVQ9RSZMYpYhllRmARyXMsSyeC3IjwkYjVy35/PA7nwgrZ0sRiAQc4bOkGJH+YgW9FHyZfRUmWIsWU1FBVSj/APcwxvvuVJDLcXte4tgH02gQ0qwMdVfWJNTMB/iI9bgwpJ8tymeko8gyrhDMKKHUGqGliLLKBuVLKSQSBcbHew64Jr2vMFVDjcQx7sVXxAJ4QbjtgjzlV3jaggpOH8yo6fITQ0SUzBI2QkQ6rXtISTe17iwANx0wGMcMpy6ALY9H6vX4hpq1Mxcb9sdgEdxUJwFHCOD8neuydq3QZtLrThxJ++eyMbi+3XphGGbNPNCv7bbVbjajGVInmYi2o/BWZ+IaMyfDQ5FUUS6CjCGMlShI5eaxYcweXri17yMuTmqDNk1I6w1Q683PHymDxT5slyuqgpaahoswenVg00U0VkI/77/cv/mU3/ngRT4DRVDtGux5dUcJ4EGfLn3Jq+R0UOhKDhauZxLcQwUgnJ3/AIm8S9vW5thb6bAZaFZG06rt6rXGmpdl9MqDmeVooeDOOCYgzaUiLReBZvUrG17te1ibbYB7BpH0R4LHkgPw+JMcRM+FxFk/oaVqcRUFfwRQQuqi8iQqmm3JCurUAAL7nFim1oAHFVK9YP8A41LEkg9p89IU74NFMqiLgCorUA1LMEdYk+RWSxI9PT8MWg95O9Zah9Wqwy7FZeyRP/pm6VxfNPB2j9idVPkPi07cC5jQ08KJtIUrZ9QIJsdPiK3PYAY21ctOGkgryLY+EbU25tANr5XZ6biSbEZY8JS69M0FZN8Bwhmk+XsfMJYo/DiYcibvcNzI5HGkbVAEOEr1zBvw/VjrsQ0PHImT6INJT1fjRiLJKAUpDoznTqO+4Yb8j6YEsk5hon16tPKS6oc1rfgg/AyqweXhlnlRt54XUJUMPumTUenPa2LIDbkhGK7SCG1ongRcc4gcU1aGo8NYP2XlqO5JcEIyA+mq9hfntfnis502IVinVbOYPdA7wfJCno80KiCnyLhuCwDCWbwtQP8A2kjbDKAd8EQmUsRQzZ31XnsGb1hNHjzHXAHgoIY1JCkshcsByJHm+W1sSWuu7grDH0YMFxPHWPwTHP0zOTJM7FWtNJRzUkiupmAfVYW8trkbH7p64pYh8sIKzC06D6zKbAZkcLRxvp5qX4UlroOG+FY4WymEDJ6VR4pYsVEIUuoA3vpv153xcZVGi0PulNpex5c4te64jnp4J9OuaQJDVSVlA8bM1hCpJe3RgVHr+WFvDtQr1J1B5NMNMjnp80KCjzCrzOlvW0csE7vGwlLAi1w1lsbfiMYCXGxhFXxVKnRMMILY09EzqctrddSI5yjI6szyaropNuY+XTnviAQTcKxTxlIgSNRwhMJfiw8cjV0kLEa0cq5uL28gvvytf8cQwHiQrlM043Wzz09UJqKoqY1MOdxxyEDUrrKZHN+fl25+hxObON1SMUxhh1KR/pgeacwZZmVE4/aOcJJE9mWNA6FH63BIB2tsTgXgyCLpVbGUaomjSgjiYv5SfJS2WSt/x92gUDR0VP8AGcIZJVRvGCAYI56dDKL/AMRIIYDa5bfG+zfwXTpZeH1C3950Ax7iadarIPNzScvdGiV+z6qeEuKmoe7ONBA/dgDmAbm+/I7fLGixDM2hXsHvbGujKLAX5qFXKJ8ueSWq4g8QvGuiJMuCX38vn1kbDpbCzRdlAaZV0Y3rt1tG3PN52hFKVdZMY6jPq6RUtKzIwQRj1Plsfn+RxYZSLXckILKYllIXtpM+spUYErP8Rn2YFdNtSxot+ttO25v+WGNrdsqXS0QykPEn80qSnVlZoa3MG1WCh40UtY7Hmbet98LzH4ZssbWOYBzRbkT+CHVUwirpWqc+zKGNI/LEsaaZCdrM1+XXYYhp4g+CKjVc6mAym251vPlCofaLQrLwlWVUFRU1EUU0RYuwZQzBkW5A5XcYRiaMgOJiFawuN6uqGvABdIHBXuGSnWCOrkzfP6WVo42bwIqexJUE/wDU3sb4sPqD7xuexa9rKk5OrY4TxzcP8qI0lIwU/E18Snch0hD3/wA27EH6W+eLEG5Lo8EYp1ANB4Zo+QPnKj5GgJAqY66SL7gsyxk79Rvt6WthPWwMvFXKNOoBLCAe4n1sikZKXjgjqcwRSygSuBrS/TkD+GBDi7dlAHYkAvcB3cD6lNQMseSaGFq9yl49YqV39bjTt+O3vjKedwI0HenTXADnQJ/wn8U/WkyqGGmqUqKypmdmj0pPYCwB3Ui9xfAuDcu6e9VHYmu5zmOAAEG4U5PaOaGsneZ5fF8bSHUAsJNzvYaQQb3Nunth9Kk/MMpXKPxlIUzRbfgtddnfDdHHl3HlVV1FPMoz2SOmXwfEK2upOkXsD5SDyN+e2DfhmgB4MpezNu1G1m4VgIAF7x3K4SZXlkEkVHWJE0MTlmEmpQZr7FVDDe1za29r++FOaRungum9/rOBqM1Pcbd8FR9TIjFkWTKqKMX1IaVWdfVmDHcn253xjK0GLQrlFutnE99vCAsRpVSRxfD8RZXTMrL4SfBopa/M/d5Da/TlhIeM0NIUufTa6H0XHWTmJ+uqMy1ySVAfPqNBHJeRlo1Ls/LWEA0lbb6gLYnM7V1o5JNN9JzQBSN9N60cp1nslZilrp2lafMVE0YKvKKKPzg79bbH0HthgcIzOOiKoyi0ANZrwzO/XmnOn46dkps+raEGIfulp4rzECxZi++9jt+FsY05t5pjsVfN1TJdSDr6ybcohap4trsvh4k4LqEqPhY0rI1llRSFdnZkJP8ACLBjsNvxwhrwa0ArY1aZ93Ln3IMga25c/O6uKUVDMdL57V2SxEQyLx0U+trAar9bn5YOnSOs+nyWP2i5ozdWBNp6zL8pt5Jr8PlFpUSvziumUnxDJlhiK9SoPpt93Cq7mg5ArtOrVcMxa0DhD5Q5fErZxUtXZnLUyhYmvTuAyDkVOyqoufbbC3MsHptMtpNyBrconiNe3iShyUlCaV6Nps8zWCQGNzPFIpiBIN0a4ZiTawU8gSTg6TSBmfqlPc+o+4a3jYi/eOHbPcq5mmT5ZURVFPPmmdNTKA8iOzAqB907m1r9Df2OFVSQYDls6GJeBOVo8oVep+H8nUJBJU8TvMWvJWSUjEGwFh4bLvYAnUQUtv8AKOodPxR4KMVinw6A2O+SCtc9rPZpw9nPBmeUlMcz8FXjnRTR6YpHNgS0lrE2N+d/X1xsMLiTTqB44LjelXRxmPwbqDw240F/GFr3IuyLh7POEeGpC9TVuaKON4kp5GKSqPDOkKu6gobeaxseWLNfaVXrJFyuc2Z7P8G/BNploAFp5xZaw477q3DlZDIKXLc0gKDVcQGRX+g819h6XucXcL0kfTdC4npV7C8NiWEBsjzXV/i7uoZ5Q05nyiLMRd2BjSElkAFwXUcj89hjp8D0wqUagIdHIyvn/pJ9nWr1Z6glo7oPitk9iveg+0P7mVdDL2H9vfbH2f5clpGy+CvlloZ1G/npJdcDL7aMem7N9rGJaMtR+ccnDN6/mvl/pv8AZWw2Mn3vCsf2gZXHxbBXtX3fP8VH3ruz45fk/eb7DOzjtsytSEmzLKxJw/mbjkWIjElMzfONQfUY7vZ/tB2diIGIYabubSHDyN18pdLvsiUaTS/Z1Z9M8ntzN8xB8F4XcDdzZ5o0qMzpkV1tqcsLKb73PLHzJiumjiSJhfrr0V+y5QY1tSpTk81254O7tHCmTiAVOW3lW4/ehCQfVrfd/wBscti9tVHmQ6V9FdHvY9gcGwA0xI7l2Byjs24bpkYU9JBM4F3VbWG/MMBf19MUTiaz5kX7F6Nh+i+FosALIV3ocppsqilp8rJpOpFhYj1Fwd9/nvis8ObvE35LZ4fZ1CmIDBCpfBOWxJxnxtm0tO7SCpanCRbnSoQAXNv8t+uLOJkloJ4LVbO2YKbqtZsDO6L8IW13lEcjzCg8ON16yWCb77W36jEgRdbVtIERnkgp1DPukkzPQpIQQug+cfJdsYCS6WqvUpyIaA4j0807vE5BTxVa1/EYi1/UKTvtfY8sWAL5hqqpzCQY7vzAT2MLHHKZvGmckEloQNrfeS+1uW/XDGPzQHXVV7szgGwPH5ok8EEzF2hYqCBrsBb/AOUeY9jgXNjz1UUqrmWm6A4poi7U0Hhn/wCmmyjbpvsR0FsC+S6yc17jAeZ7FSawQ1vaJkDEEwwZVNKVVf4zJvpJ6Hw16Yr1G5somFYw7nU6dWdTAHcSr/BUQuu1JHUi9nOpboPcAb87YtOIAEXK19ek7N8UfrvTyVZmWRVoZIox5mtJcAdDz5fM4aKkSAFVovbOYvk6JBWRNQlhMk53JU+a/pa+2FUgYiCU5r2u0MBZplqEbUwaNiQGEkhJv/2qetvUgYENc0GWkhTiC3QX7gPUp67tTUzwiKNYtRIcXYr73vvy5YBzzBa03VVjM780meSNJ8RH8KJZKd4gGdQ97qd/be5tixSc4MygpLQwkxIKofaZPUR8MUcFQ0BmqMzoY9MS+b/qX1bAECy4RXfuOnkrOy2t98ZkkgTqrxLntUlZFFBlVHmVCAEEiQDUpRADaS2/InoPXEjFQAqtDZLOqzPqOa/kTrJ5JNPxTUTN4lJlEFLR/cd9MYjABux8RwLgc9sNGLkbiZiNhNaIfUJdrqZ7BASjxBl9RUSy0+W/F2WzeFAsLL7nV5iLC9tueAdiqfEIG7JrNZD35e8k/JLfiGtjEvg8OwPMBZJGjiVIwdr6QCCffGNrCQ5o1UM2LTJGasQOUuk+qrC59mpqZWmhaoAYHzMCLHbkOX4Yx1d4MBdCdlYfIA0wVI/t3OaVZpIMmoxAoLE+CjX+d7k4xtXMIDZ7VrjsrDvgGocx7SPkhScT8RxoFgSHLKcnzaKYRhx6m3T8MV6znatTm7EwZu85z/mmFQeAZ80y7Kc0kymoikNVmVQ0iawsinUT0IPXCWNBeS03WwxuGwzy1lcHdEjzVmWoztRUSjMNCC4k1qW1f9ptff0v1xaDqpMO0Cx9HCuhmSeUWjtugxTZ5SSLIgnVCdSo5K2seSHlvviux1RjszdOSa9uEqNi06SPqpOau40lSWemeTMHDLZ1j8RUHoAbkHkCQLdNsNxdWoDAFlr6OF2aCGPGTsmCe3lHK6kYqbjfSENO7TeIJbl10xqFHIWsB5rabXJOF0n1RLzYFUqtfZmYmYER2k/ris1uX8X1FWWrqp0iTmq7pGD/AAm9vcnc4Kr1tQ9iLC43Z1OnFNsk+ffxUPVZdxTSmHLo5HkmY64fhZCQAeSvbkTz9PniHMrNbFlsMPjsC+axAgaz8woHNI8+l7RezGHNKQDOKGOsdHVrXIliYWB2O6ry5b4UzN1cTo5cpXwuEfXrVKDtxzBM8p+ZVxnyriVFeiKVEiRSGRiSbA/+rodxcfyxaLoMz4Lf0No4Jzus4kR+glR5XxHDJKaguB4WrUpusQ6k3vq/LljDTIshqY7BuALefn+CBR5Vm0viGkeSscNcBmHmPst7g4DJVFnXTa+PoQM4A7keGjqwkKz01bEIpNU0WrUw63IB26fO/LDcr3CAl1MTTJJaQcwseHgngpK7L44pIsqqnjdSpkWdWVlPMlWNwN+XMnp1wAaaYh03VY4mlWJa94BHCDr2Hj8u1KMdcY7ikESuNXm0uWHS5HL8MQKRjeQirTzQXTHgo7M2zFuHeI5auphpFp8srGIkk28sDkqLeoFrdL4aylvtzarX7crUKNBz6bC8m8AaqP7PIcyqezjgOnWCBIoKB2WEDQGBdmsWvubsTt8sY5xdYGwVbA9VSc+q4Q55BMXgwO9Sb5JUpUMUMT9WCsT4bEcv57g4EYQnW3iulZtSm5uU/wC6eSZPXzKKv42rygxAgtSqgE/QxEkElSL32wwMDYaqJx1KerIDwb3m3aoM5TX2jmZWZDZVLbnYbi3p8sa8US199FuxtCldoTho63xIZI4IXkS4a6WWx9bdeuDFO5ISGmnlIc4wUSHL6wlx4dFCso88pIJ58h0XB1KZJD2glLqYynYyTl0H1TgUNVJpgpNAplYAzKSQ1vVht688MDXBV/fGNOZ+p4FU2mhWq7RJaLMYKmaSLJZHhjRTckuSCBvf+xxXAOfLCs162Wh1lExLgCTp2q2wUcRk1Gd6shhHJDCo1nf7gBNidvmNsNpsOfIQl1cU7SMs6E6d/cpGtgApaKmWmqfDii8xeO5QMxOlzewN72G9rYe9jnNiLKlhKo6xz8wknnyHBYnoI9DT0lLmiUq2LVUSXRPRQ17ar/TbAPZeApp40l2SoRmP3TqfyQ9NJDTtUS5moDG8Z8LTqbmSb3uffYYaaTjoQiD6jn5WsmNb/q3qseCkECu6yzxvujsYow46spAJPQW2OK7iZ0lEKhe8tbYjX4jHZy8dEUlk+HlhhhkkdVbSJgQAenQg+vW/44slslAHNcHNcSB3Qqrx2jx8PcRGSKCZ/hXkt4Juo2ueZ5D1t9cIxI3Y5q1s2s3M25AB5p/whRGPhfJZVSokj8EtKVmSMR3dtrE6nPy9cJZTLGqNq4o+9PabGbWJmwvyHipsGOqM8bwzFUF/Dd3Ck9DpIF7mw/nh4PEmyqOJZDgRJ7B80EwKs0a0oSnjmBL6lkUFLbaW5et/pgyWxl4Jrqzi2X3LdNNUk0LsFiyyKjkMbatUrsll9tiXb2FsCQWkZUbcWJzVyb8hP+wRZBJNTwq8srSei00g1b739fwwMG8IGZWvJaLf5gjUUJWekYwRzRmS8iCCQMyepJG3UbXwWRhG8gxNXdcASDFjI1Q5Mkq8zdv2PT0FFIXuzzFwNA5AXXSOu++IqUrboWM2oyiP+JJcItEa+aqdXW1lT2n5Uvgpls65GaadwuthGiSLrUDe/L+Y5Yr5s9zaFVo0KdGhUaDmzPDgNP1dWeppo4VjeDNPiZTcKnhk2UW89rW9+YxaayBcq9SrOcYcyB3jXkgmOBQqtnVbOZV1yrMo0Rre37vVYA/9tzg3thFmcT/dgRpHPtiZ706gyDwpJa6pmzqshkQpAFk1JESw2ZRe7flbBsdwKRV2pMMYGtI1tr2hOJcvpXfVPnWY5Sb2d1jfWzgcyyg7/PCQZNktmMe0QykH+I07imIylJ62lgXiysejXUsk3jFTKvUtqUnb0+WDy3zAq0cfkpE9QM3AQLeRQKXKJWnqqv8A4jr4KSG58Lxv3oN9maOxN/rvhVUvn9fJFW2i3I2n1ILj2W7pSnyhq7LM5c8VxoGo6ia2u/xZVGYoVPJzpK23sTgn08xgFVcXtZuHLX+7F2UgQBcTa3zUDwjTxV/BmWCmzyPJ6XRUC8isQXErBiG9AQfcYJgOWGlXsZtJgxb3tp9ZccdLaEc1sCbhqbJ0mhl4kMtTDENRhBlA1Abi9rE89sFBALiVpqO2WYkh4oQ1x420UTTZfQTLOKzi+pirZWCIZKNtLCxLXG+roNsKY1+pIHirlXF1WwKeHBaBJhw8Es5TTxExDitTSFdJiFM4k97EC1tuW344Y0vBBsVh2g51zh97nIj9dqIOHJTEgyzi9aWV7rrq6ORhCBzvsQQPTphzqD3a8Ut+2Bm/j4eQP5XC6RTZZWRRQxtxXktTJsfDp4m+X3yOXtbbrhfVFp3gjqY+m4lww7mjmSPkE6fKMyMCx0Wb0dKYnLkytbQpPmJJsBsB/LbEPDyd2wVdu0KAfNWkTPLnw71Y+1JaKgzTuhwx1+VV2Zz5XxYssyzX/cFyq6o76lBcSEEgaiu2wa3RyW4LK4XuvmPZNarV6c49wY5rGtpSI46gToe3kq7JlkpeKGPi7KFpyrL4a3WWS25uQdwPe3PHNk1dJC+m6eNZdzsO7Nz4BP8ALaDNKo1LJnuXsYSFuiEmJSbfda3qOV9r88Ma5zLn8VWx+MoMyg0jf1TCahzmOeQz5/lTgpdYtfh23sWJuTYm5FwOVsJOYm9lao43DOaC2k7v18O/xRhlFXJGmnMsoaX7xBLBv/slsT/PDKdIkS42QfvKmHHcdHh9Cmr5ZmC05nGZRTyRnSynym3sxaxtggCLg/ine/UQ7KacA/rkmUeSZjTuZKiooPBZQY5fMWHK4b36ggH3tgS6qPiKtVNqUXbrWmeSBnENSMuqm/a9LVx+BKhp3itqbmNJ5k9fTCK8ZTKPZ9VvXAdWWmRefmozJoeKM14X4BzKhpPiKaPJKOjp11gGVo4xGQqrclro1wfvb8ueLVZsOzNGoC5Xo2aGFZiKFR0E1Xuk3gEzc8FLLD2o11RFHJkKU2VI+kSSJpkSwGpmU8hsbC/ob4r02gWMlbpuJ2XTJJqCY4GZ7ApXxMxQRxUecZesinSkZjvICbXN7gbC5tvfEtdlBACzLRJJqUzB4zbuXJpa5op40zOl8FwqySyXSQ6eR8230vewscAHwYYENKjT3SaZkaAXF+6/ikO0tTXxrJXUj09MAnhvAXZydw2lbALzsd9/lh7mlsSibDKRhh3uR5cJ49qFDSGF3rKmurldQ1kiiidGN9yWHnG3Qf64zqhoNUbsSXDq2MEdpI9ND4pnPWVCuGV2qRc7vGdk+YPL8bYW5kWKt08Kwjl+KhsuqpqbtZojNWhvjeEK+kdVfWpSOSOVY/mDEDtyJuBi3g3Pc19M6QvPuk+FwzKtCtTpnO2qLxrIIkq5sIwGSpr6lIiSGCSgkj1JK4QKu9lMkLsZcYLGCe780lEyq0E/xBdRdn8RRYrY2seRt8sSHCSeaHNXMsjuTYzZU9I8FXFKsklmLKliwA9huOlhgcrQN0p5o4gPDqZ0TGGGCRoojVVHw6sGbSgFrnobm1vS1sV88OuVcqVHtBdlE96TJTQwtMSKiIg9AzC3rcmw29LXxZfUaICinUe6CYP67kfRFKhkFNI0kYszGKxA57knn9NsEIaJIiVAe5pjMIPaoDizw5+BeNYZxVSMlAtR500+JomiYjY7nTr52wdIB8tngtPtmo6lUoVmgQHieNjIKc5A2R5nwxwtUZnQrU05ooSqoHYSOo+8SGG4sbEWxXa0F8FbLrcS17jQfBPGRYHgJCkgtLUOJaWiqqlEW6eGCoHzJY+3tiKjZdZMzVGjLUcBz4/RHTUoYT0eZsxU2BZHBJtsoI3/AB6YY5oHage0GA1zfULFTJSlKB/g6s1BO76VVkcNyvbZeVwPbEudbtQUGOD3jOI5XIj8Vyvhy+GKF5csrIq9ydLBUDG5OrYLyIsf98AYygqMJVqveW5xlHfHzSY1y6kgimjpKh5bvqjIFuoXVZdhbfEgNaIagxNeoSQ9wAtBupKD4F6TMI51EkMMLSRGNwwYiVRZTbmTIW5jZW9Bi1Touc4tnRcbtvbRwnV4mmzMHuAJjSbaKB4Tqa2ozntfpKGKmpMopZ8prI5pJB4muqhJ0ggjyjwA4FjcyG9tJxscTg6fu5qtAsQvPMD0uybcw+CrnM6pnGlrXAjuspsjiFqpZKuWnhEzBkjWaN9dwN9WoWG52sRjS5XONl7bSfhjTLWgy3jB+UXTqHJeOMxqHoqCamdoJTFKvhBpVBYqoJubOSLWuPa+LTabyMsSexU6+3dkYel7xiDlDtDJAsJPCT5FANNnmWzzUmY5tTLVwSGOWlqKiEvCwNtJFyRuRe4uLWwhjHQRFwn0sdgsXTFSg2Wu0c0Ov6KKrpq+abwq7MaGlZSGXw3SLy87bHfe9sRULhAK3GEp0WNmkwkeJ+nmjR03EKGIzZgsMMhCx1LTRsFffYhWGskKPfc8rXwsF5GV+nPgqtbEYVwIYy41AB08RZNanLc9imiapzGBIiiyrMJBY/8Aauo3Hpp5bHffEbwHarVDG4RzTkYSRaI074t4rTHafJW00fC+fQ8TZfmccOYReFDEYjJE4cOzNoY2F1AF97jc4r1S8ObIuVsNm1GObVpdWRI7YI5AnUraM+U5sJHo6jjDKMxqlLSB5p5f+W2OyhXKl+pBvztbrhjGyYH1/GEqjjKUdYzDuaNLNbfvkTCZQNPODS5rn9PLVLqHlnkKsv8A2gg7kb8/bGBgJhxv2q+7cGejSMdw17VXnkmmrH/ZufVmS5ckgQMxLeLa2pk2vYXtf5WwFQHVjgtiXtDIq0g6oVJPRrJH4c3ElItEVMkIaaYs4Jt5hpsp5n1A54FjJblN1Tp4t7XEih2GzR9bj5rJyGeSqgoBnM71UwEqsylUYX2CSfd2G3MnCmUy4w0we36IRtlrWl3Vbo7PmP8AZcgyTMJJhM/EiRQKoiWEVJLA8/MbXGx+6R8sH1Dp3rpj9qUogUZJvMW+aqPEeRTVeU19HPnyGwZliTUVNgSL3HXb64x+HGWQbjgr+HxOcwKViqr2dw1f/CFKJ82gpPhpqimiSOzuNMjEXjtf+Iczvt0wVR0AGbqhgn5A6kynIB14X/BWStpovFFNUV9U0hiEhHwTPGSf4T6nmTvywh9AH4zdbhlZ5EMZ2ahYzfh8VVNCtNnsMDuNHxVTSvHEFO11K226W68sPbh2NIgjxWqrOe4HM0T4E+VlSs17MMtrY5oHz2FHHnllloPNKbfeFlH0B233BsMPGLIELS4jo7TrND8lz3fitLcRd3LhXiKGWSWuy6eofVpjpITNpA2JZwi6Te9w2LVPa1WnDguI2z7LMLimkVWR4CF2GjyOsoY5pKfMMqVZGBhRZkUql7G233SbXvvc/wAIxqernivXMOMpNMhwHcrfTZNXyqzLSUWpdLPorUbSx3I0nUSQLb77dcTQpSC4iYQVNoUmkU7+IupGno694pXqHobMzIjRuFIAGxJC7H5/hhzKUEk6dn1WVMUwENaDPbdFhCRwkzrksDts8k0zmWYXIAChQu1jhNTDNYc3E9qUS577B3YBEDnJmVTuC0q6ijz+oo3y9HqswnYeM+kWErdQG229PTlg2FznkAhSCxtJrnNPE+uq2FDRZozJGXyXKJSLHRVi7r/6FuLHYWAvhraZYYi6q1MVQiRmeO1vHv7FJjK65BbxOC4JDymmdJLD/v8AISP/AEgfXFgsgXi61lTGUnSctQ9gkeVwjLFmyslFHm+VnxDaNWYCJv8A0+W5tbl02N+mI91dwP4KHOoEGoabrefzt9dE5dM2kiKnN8gWTV99ZQjO4PrzsOp6j54cC9rd2JSmuw4Mim/u1WIo8xET07V1AJSBqdfKGb2Zt9O/MD+owmo506o+sol2cMP5dw496Uwq28LRmGWVCbXLuSb8gVB3tb+vzwuo06AoKZp/eYQexU3IWqcw7T+KkrJqaaTL+HUaOW4CrJI4CWPoBLe3TbB9SSO5aXaONirTo0QQ1zwHCNYBcR4q31NVmEKzVMmcZZDDGC4WUkDYXNiGF9gT9PfBBpI5LcspUpA6syeI/wBinsbVU6GpruKEr1DFVMMBPhDawB1MCetxywbXFpOiQGsbuU6BYdbnXt0EdyzTwlfFjmqaNHCavFkG4+vrgJc6wRVqhgOY09yHHQ5c8Y/9/wAdLJ986kC6wOmosbHp64ZToOILS5HVxddpA6qeH6EKamhy/wCFpn+IpE1XLASgEcrEncfXENw07xF1rWVKxe4FpMdhUfOmW/ETNW5jqja4DeImxv8AeudhYYh7XAy1W2vr5B1TNOwrXfH1OtVDw/R0VfT1b/tSElVIO4SSzXCjffb+WE12OylbbZVNzqralZhGUE8eXaVdJ8moaSdxLnk9JAr3kRYYmBFvS3/31ja+MbgzAlUKW0qlVm7SDjGsn8flISF4eyxmA/as3isTpnamiKOOYUJoKja/O5Prthj8HoW2Uu2vVi7BA4S6Z5zM/REiybLKXRDSZyuRRvIWQiERfEMTYabqb39LDEuolthCmrtOtU330+sgXuTHqPmnsXD0FQ4+Jz2oMG4J0iO6jp90WX8MNNB7txhVR+2S0TTpCfP6lIZKYBnhbNayAsFEqaRrA9Dp3FxzxXfRcDDgmMc4/FlB5GbeqMI4ZtBFRxHRqDvel1XPorBLEe55emJMxE2S+sc2RDD4x5iUzqcsoQoneo4gkBBszxMC1uW3h7i/XlicjwLq1Rx1QnKAy3aP+pUTsmh8ThJpqmnzp5JJbM0CybczYsqm33sVqTN8gq3typUa6kCWzlm8c+9bOiSrpyJKfJOMJY1FvE8R9KqdiblCB8zfD3QRkC0tR9N+66pTBPYPxTaOnUH4hMo4h8YXKySVDPqPqvlFvpud9sH1TXQDJCdUryMjqjMvYAPqjz06Fo5MwyLP1qJSLy1dQ8XhNtchRpK/Lf1ucG85t0AjwhKo1XXFGqzKODWgyO+6mKuWaCOOBcozCqjVvDBWoZFTYXAN/MfXCqZqM7brW4akxxJ6wNJ7JP65Ji1DHNN8S3COZvUH/qGScEDoGAJ8wPL+eHml1pBEhXRiXMbkFdoHCB6IqtURIscmW5lHpJOlZzGjG1r6QbYINdBMJbQxzpDxfjE+q1pNVTx9rvAk9dlVVSU9JQ1JMNRUagUkVwpD7i11Flv+F8ID5blI7VG0tluqYU1MLVBuJIb6FbIjNdoKrkU1FAD+6kFUJFe+40qWNvf+uBdDt0BE5tOZNXMeIyx6pcVRUNI9IuULPUpYnTKYjED7g7na/lviG0ybxI8lFSkyA8vgHsmU6Sor5TB8Rw7QFGX/AKnxOslRfT5i1ze53PL2w6mCRmLdUjqaTQerrG3CPPgmtTLWFERMsyun0khGetXWOujQzEaeZ6H54eWECwlNw7aWaS9xn/CY75AF/RNGppEpZZYafIYmFgwuNGn8dzf2xrm0akxFlZFZpeGkvj1lNWqauFnmjOVJUugUlEuQttha1wD6e98PIgSArAo0nANM5R28VA8Xy1M3C2eQVdJBr+DlsFtfVoIJ9h0JvgXh9nNTcNRZnmmdU94YzCom4O4RpgKHwIaXwEEl9QAlkNwACALnYYgNdlBNiqdTZVPD4qsBN3TbTQKTMs/jskNNQLDIgEIEZ2b3FtieeM322I0TxTbklxMg3vwWC89RaniqsgoLAFGqg5VvUAqrbn0thlOmXDdb5qYazfLXO/yxbzI+aZPO/lkaqgmij28sZ0n62t9bXwbcM6Mystp8A0gntXBV0yyMvhUzqfvP4B0g+21r4UaJBywpdhXkTe3anTSQlYwVy+ntYiQU+wt/mvz+mJzlukqsKbwSbnslKqp4EBgoqmgg07h2pmdWv02sB8/fEGmTbggw9J05qrSfEBUrLqyet7S655ayhjZMmWPxkiJXZWsthY3Iviv7sHPCv18O2jgt2mSC8cRz7VdYZGlFS5zCl2iJXRTkeb1sfp+GLTqD2mwVF7WjKCwm/Ep5V5u0sccslVG0lPEImRY9Ore9yD93nzxjWvE5Qq+F2cGuLWizjPOPxQEq4vDWoTOZSFBDaaQKEW+4+8fTnb8MY1lQi2iY7DuLi11Mf1fl6SgTZv4lOD+1pixGgA066o/Q6r2a4t02xIoVDJATqezy2p/dgeOqzFKXg+IGcyM1haIQKzRNuL8+vy2wrJUGoUOZD8nV25ybrkEp8khrqzWnl1eAoBI/lgmUn3spq09QGi/bKieKGE/DOfLNmU0jtSTFyEDqx0nc+h29MLrYZ7gAmYQZazYZbyPghcJ1aLwpkWrOJsvWOGxVEVtrnqSL/wCuIpU6jraKztel/wAU8Np5p0knkFNGsSNauSDM6uRS+xCC5JP8JuOl8MZRqixaqQw7paHMAso58yZSCuYZmKcKVkaRrCx/gA5HChhajt4aq2MJY7rZ4R80dKmOIeDT5nXtGdrlgzAW2F+Rtth7sNU5wQluol289glBgmqBp+JnzOpp4yEJADBBy+e/tgG0niTzTatNmrA0E96JU65EmZJM2MsYKi6gB19TYXFz0GBewtaBqgoABwBDYKzEaCOH/na3O4QqgIsaIbH31DbDadCobKKoql38JrTzmfoqRRtB/wCIprTTyyzVGWiBKqV7PRsAWYAbatQut/TFdtGoXEArNo7Ld1TK9t0kQNCOE+K2Q1HM5eGlq692LaXRqUTAr/3FbsG67bYtswj+SptxLWw+o0RzzFvlNo9UzfLvCb4Yzy1EcZDkClPlJ6DUNR5E9MA+lUb8VlYZji4ZwIm2vziyd1DvI1Nl1JUZzldOVPiqKW4kPMMoU6t/W2JGHcbDRIoiA6s9rXkab2nibLlDls0cy1CcR088ZvpgecsZT6aX0qvuCSR64wYSoD2IMVjWluQ0SDzAAjyknvR5M2ZoaiGro5IJ2dSrRRQ6WtyNySWA5X5YJ9AtNhCWzZ+8HUzIjiXfTT5oL/ttAuUVeZ1YNTvIaeiiRlS+13QahYHc72sOeBdhXZsjlLRhjOJYz4bCXON+427litqnp6TOWgjr4oWoZxFHU0ml1YQ2OkkMNNlJ1DnfocDWwjwBELWnCjqN8gwZJzTxm8fI6aKn8B1AfgmCTLhUNCZKiKOlWL+MuxLqx29flhfu1SZcVvsRQpjExAAsZnW3FTFLl9VHpg+OzfLq0E+G1XTNoI6MSAQBudyT64hlB88SrNfGMdvZGubxym/df5AKeq8tNNCvxOe1izhriSOFXBk6m4ta+1h/bFipg3TLoWrw+LzuOSiI5TFlHxxSwyGvPHmU5hSqxX4eKPVOGvYli3Ig8x1wmlQqU76yrJqB46oYVzXcyd3whS0ZqwdEebisR1GpZKWNgL/w2JA33/1w1lElsvF1RqBkZjTyxyJ/BRzSZjSysk+e8HVaqLRwU8aLLF7aVGx+focKcyt8TgAO9W6baDwAylUBOpJMHz+i5DmGYOAxzGkETeUieJium3UDmNhsdjguoeYR1cHS0yGewj9Ste8TtWntX7IEnnonrYaSohjnjQ3jjd6hbEg2/wA+3LcDri2WVHsy8u1cgKOGGJxJbTN8p7zZbNqsxnzBY6dM5p6FVUB2kpU0Mo/ybkq52HpyvimwPDcvBdFhsG2kcxplx4Q4z48x6rCZyYBd8wFXU3FpDoi8Me38II5b/TGMqRZOds4vt1cDlcz9UWaorcx1VtNxZwyYTa6TQh5o39dRBIB/+ZwwZ3cB5pLMOyj/AAnYd88wYafAf7qJnqq+YJE+aRzFXIR3a7RDpZb29/rhYBcN4LZUqFNpLhTInhGvio95IJpgzZ9LlsyeVWIuCb/ebzbgHpgHYaporjKbmMgUcwP6gWWfi5qeOakmzdJqp3BhG5WU9SBtzG/P6YN1Iu3RYjtSzRa4tqCnDQL9iBR1a09LmdDVZnLRwura41RrsdJ8oBvzNhf2wfVnLBtCnHYd7stWgwFw0nTx7lngHiwt2dcH0s7iDMcupqzLrU4CyaVq53UtsTrIlsDtsMFVxJ+JnJcZs3om/D4rETdtR+a+kkDTslOzUVjIDTV9XTLo2Vqg2K9efLn9fbFR9ZwZIXXiixphzAfDikUrpI7ytn1RQoge9MsYPjEbC76uYuLi3UDFinQcRnJQ1xo3qg6Y3p08ISnnlppKZYqgvOysFSwbxbi5sCd/f0wtgvqp6sPnMLeULIWo+DeN6et1atkW+m5B2It09fTElt5adFLsvWS0i/ErMVVL8Kk2XVFVUiTbSymNUI2Cjck79et+mGnOUJoDNFUARyv4qtVebUlPJUx5wUplA1Osbkvc7FdIBsL+m+KJYX/FqtvSwT3AGjflKNm02Ww8Y9ltbSvTLUVOWZjQSxk3ZIzrCOx5gFDsf+042VEObTJC8k2lgqtXaVWlVMMaabhbU3mPHVSa5tRSV5paaszf4tG8RokICgr6Gxv0GKtKWAkG69LOBqdVncG5TaT2qXrRLUgKEqWlDC5la4UH6XPXlhzs2XS6p4WGHhHYFAzV9VFL4GcVkmWUILMz5bl008pFzbmWAPK4+ZwNSmdEyG02Z2DO86ZiAPxUp4dEESp15gmXxkN4s5CsygXuqi3oeQNvyxLMM4XUe8PgtMZzwH1N/WEuSRC5qIcuzyRX/jbWY2A9bKN/Y++22HupTcqabCP4bntkcIEj1UfPVUKz01PmDcQ0kzBmhKIGj/8ATLK6gD6EemEMohzgJ0Tmsq3NMNcBrr6AH5pjxRQztw3nEFQuZrG1M9y99Mg222AHrsdjgX4WG5xYrKD6b6gs0idOXms8DUyjgvJJVouJK/TE8N6ZLCwlZVMa23YALt79b4c2jDQXHVUcRWcKxZnY0Dn9exWgZZIizVEp4iEpsVFTGUe3IeIFIs1/lt88H7q7ITN0v3+QGDJHMXHgkx0EQ0wySZyJLamXUyOT1Ki5uPzwgUHQjdinfE0NjulFkgp4Y1mak4mediFQwPbVvzbf7o3O/vhgoOI7P16JLq7i6AWADWR8rapnPRyUscsYpuKjUiQJJJl9RoblsGeRtA5jn0OFmi8fErdPFioQ7MyOTxPfYCU6/ZFRliPS1EHHEcxjLCKeaHxpQfMVbSxVgdyLdB05YY/A1Bpp6+Kpe/srjM004ngHQO6b+aiJqCUL4P7PzJ423W0xQqvMWF7X262wVKmW8fRWMS+hUpEOIMXiOINrrXvDtRW5d2r8RcNZXRV9IM04dpq93qXjeCpjhkZVjvcnWhkuBsAA2+9sXHYauMOTMidF5zUr7Pqbea6rSAfTaTmHAnXxW1v2ZPUFZQnDKax+8lDFXl6aRc+x5A4qGmW/dXft2lSBsXnloR5j8UA8PVGYzJTx0mTgxqG8IyJI4HVnUsCfwwbqD8sjgmHauHYIqEkns+VjCJVZbR5fTzM2aZDpnKLOVpwAu+2x2BBXoT64qQASVOExjqhDWscMsxf8EFoqpHilXMuGoKUtdHaAOZgBY+9x6fzwGWddVYDmQW5Hk8ROnJPJ8lMCLV1WZ0LeQU9P5vDTSTfyx2srb2uAfmMGwQOxU6ePBflYwg6nUnxPLvTyrp6WryigleXJBLTT/ClXdGZYdNwbgEcy/K+ALiCI1+iqYWrUZintaHQ4ZpEiTMR8lqvtmyqjg4EzCthzPL2q6bwXMcaDVDc6dRa1wPMDY/PA4qk51tdFd2XtKox8OaQCSJnU931UtTZYuZ5dTVtVDkNVRzRR1MMM0BYshCsDZSOZNwQbmxvsMY6hBh1wFuG48WFMuniQY+f1t4p7HTR1cyQNNkLuxKIFpXTw7crMd7kgjnvba2CDQexRWxZotzODo/zAzPcolqDM5lepepijpEcxuk0RZSbA3YKDqIFrA+tvfAOYdSbKw/aGFpw0tJd2G8JLZfm1pIaaspoWMoTRodBI3MhgPuqbk35HkeeBpNBETorbsTQA3mzaeFhwI5pZXP5Kw5blxy2kgp/Msgyp/AjjXkPD1BncsR9xdIBuSTbDGuaJIlaGqXMaHE3cf5gT+A8SnkWX8SwwS1+f1eXtQttB8FQgNIttzJdrg+gO/wAsEQ+M3BWqNaianVUbnjmJEHs1B8FFPJLUUslSqT0nmKhZ6MFhfYE3te43DC/sb4Q5rss81tWN38hg9zv1otadmTimpOL6IUeZsabOQpEcCtINcAbUVcgm7RtYe5JthRIFMOcTZa6riwzFuw7AOd3R9Ctv0NGlVpmlkp8vnjKppqqZUeIt/Da33jextvz6YsNph4zu1T6+KcwBsFwN7Ekd6b1uWVJCwxZkscgJUximMkYAuWIU2Unpc7DDSdDPoljFsIBdTBB4ysVlBE1OtYub1NLFEPEmYpGqgiwAK8jz5csZUbN3I6eKyHI9oPK/1+qgoHjrI5ateIKHMqJgGj8CJNIA5a2DbnfkBYeu2K1Vrg3fK2lCoScrKfjJP5KYhoKTRc/GVQvYuIdIYeljzve/Lpgm0WiyS/FVZ4N8fwRxHlTifw3zKMmyPq3UJfYG2xtY7j88Na4RAVZvvDYDoPJOBlMAWMUM9fLIwsq1KBZPW4DkG3zH5YAMdOpSPf3QRVAgcWmR6SFH11LQUCMIqCreua7yyGdZYz1DBV+VtjYe+IqMYQC4SVbwtarUcamcBo0EEHzVW7P9NBwlQJLRgSzkyM4lGp2O5Fum553seXTAUNTUAuVYxFIuLYdGVotw75V8+DyqSIpmNNWQp94LKPGIP/agKajfYN/PFtrN3NqtWatcPDqLwT2GB4yD8kVUyuepip6qGRJyAI0MS6pOosPEBv7b/wBMSGNqAOMIX1MQxhcwyONz/wBMJ1UCiQOs1PmkNOl1BcLaQ8gQBY29eQ/C+CL4NhYJVDrDGVzS48uH5oyrlcrpSU8c8nlBZxIvXezEn+G3Tf54WCWjdOqW/rw01H+UH0jmlQSU0lTKI4qstYj+FrkclAXa31wOQ2vKyqx+QGR6/W8p+sENPrX4KJIDuXaRV83y9B6jC4cHQqnWOdcPl3cSqrwZVZNNxh2yNp8erWDLqeiZACUQaS+o8gSVFvUb42BDZhx4Lk69PGOxlJ5jIHPzCf8ACAPme5XBhG9Mad6NaxtJ1JNKjID7roFyOdxax9cJnISF0jZD+sa7LfgDPnNvWUwiSlRgjR0kFUNgs85Orb0GwHzOJcQe9X6j3G8kt7AnNO1a1TIUp6Wtj8Mg/DoS310/ywLKk2OqVVbSFPKSW34mFfeHckzeTKM/4mXhmq4gyfKEiq8zo6CNjWJTNKqM1PHb99MgfxPA5uI3C+awPa9DOj7Mfi+pdynl4L5I+1z7acV0K6OjaGzHDr3vDWlwkQdTHZwXaPh3s47Hu0Lhzh3izg7N0zDKqyBaqlrkjeogqoyNm5rpHMG4JBWxUEG3odbofs2m/qqmbMO1fmVQ+397RGMuaRaf8H5p7UdhWRZbSw1r5fSZtFd3Jaqkp3ludKrGmhhYN/PngWdDtmvJaxzvNHQ/aEdP2Nhwon/QfxVCzzso7Nc3rMvo34V40yqanZquKWKeEa5VWzKwdbqFBJ3Iv9ADbpezzARAcTPapb+0c9oDXSxtLkdw6eaTV9klHmFQlRlfHLQZcr2SGoy2cpDqN/PMistzY2Le+G1PZvhLABx8VFP9on00YDNCiCf8B/6vlCgOIz2ZcHxUmTS5pLnnEyVAjq2QkU4TclgoUsLbb7X398WG+yvDi73OAPd+CB37Rbpo7+7w9G2u66//ADKj57xZ2bZjkRrsoyXirh/PfjBT3fOPiH8PSSz2ADqG0/ePqBhX/ZdhAbPJHgms/aN9NGgUzh8PHLIY8pVCyHjLhSkzTNafiLNM7qMtFmgnesqFc7bjw2DWI3FrBeo54afZjhDBa9w8lA/aKdNMxjDYf/8AGR8irVNxX2BTUNDmMuY5xQZtYJIYq9ZliS9goVlQk2AJ3AvyvywseyrDPB3j5p3/AOpL05AyCjQAOu4df6lGZpxl2NZfTJNQ5jxBmaXZYr1jxSG1rDQt08177kkaTzvjG+yfCmxeR5IHftIOnUkNo4e/Omf+pa/zvtH7N54aqoSozXImGgUaz1dTMtUhJD+YCxZSLW2XDP8AsrwZgFxPihP7STp4AWtpUB3U/wA1Qcm7RuEeGDkuW5ZltVn9DNqj+DgrpI6uJhZVBbSUfULWsLg3HTeuPZZgA7Nmc3xH4KXftI/aA5obUZQdHE0+HmrvlvaVwVmVwwyXLZ1hd2pc0ztoSri3kJ6dT726csEfZdggZD3eYRj9pD08jK2nQzdlP81zhrtb7MoK+mfOsrepjUavDM5jOkXuFZZG2uQLlb23w/8A7KME27Hu81V//Ue6fmadUUROv8P81tY9o/ZFWwZjmPCnZ9I8NJAs6vVZ1JFrJ+8CF2O/uL8sRT9mOAa4CpUdKqn9on7QHsIJokf+X+a1TmHatw/LUORw/l0MJ0DeokCsP4rAk2O/W568rDDneyvZ0SS7zS3ftFPaA1sM6nv6v81acv7WuyKolYz8MV8NRHEVRUrkDyG5/eX08gLeW3TrgHeyrBEQxx80tn7RP2iEFual/wDj/NTi9sfYLBLXUWYcER10wVGgqmqZD4xC3ZbCxBLGwNrdbDDGeynBSAHHzVZv7Q32kNEMq0x/9sfip+lznsCzDN8nz1MipYIKhWiaCPNZEemQX82gLo31Mdz03ttcT7MsCG6Ot2qT+0G9pj2wcSwf/bH1lRnFfHXZLkdT+yaPJKgVqyRhq6hkWvhWNgL6AWQh7MP4rA3B5Yml7NcC4SZgdqqVP2gvtIgNfXpzx/hhV3hjivs5qs7pE4oqpqLI5EvaHLhUTLY3DOQwKgqbkC5BBFm54e/2Y4ACGAz/AJvyRf8A6hXtHD46+n/+MR5BW7Me0Du+5fkFLNmuTcU5fmNR4qRZnJGjRGMHyTNThlK35FeW3M3xlP2X4MOgfNZiP2gftJENp4lg7qbVriTtg7E+HYodD1XaHWzyaZo48sbLhQvztG+tvHjtYXJBF+owo+y7AjM9274ymu/aDe0UuDOvb402qWoe17sflzaLKq7geWiKSGM1dRnDNRJe5V5HiVzoFgDp1Eknlywmt7McCRIcVlP9oD7Ss5IxNOP/AC2ppVdq3Zo/FEVI/C/E8WW6lGjLZhVxumkbJI+gklrkiwsNI3Nzgh7L9nGnqfND/wDqCe0gOP8AGp3/APpNUlxBxNwNxY9ZQ5DwpxhQUhYUzQVsYeUwsSJF1IQdW21kvz3FsMp+zXZbGc/Gypf/AB9e0x0sbiabeNqbdfxVupOKexLKMwl4cbh/PmyiFFSknWsdnkW1y51cvMSLW/EYrO9muzxBg+BT2/b89phJc/EscefVNJPeqcnbN2H5ZSyPmPCGaiu8XWqGsVTGtzYXVrOWsAdJGnnvyw//ALMtnucHXjjdPqfb79pb2ZTiGT/5bVH03bd2dZhmcyUvZhSSZd4REMdTmEyOCRe4Kk6n9LWGHO9mmzNDPmqzft3e08GPe2A/+W1XGDt27DKXJaU1HZTV1GeilNO0bVkqQGfUP3jRizEm+w1KPlhZ9mWBBMk+aip9vX2lNfmdimx/5bU7ou3rsJy0vFmPY7X5uGqC0TGukF4d9OlNrnoQTbbmbG6h7MNnzmDyD3o6n28PaVAIxTe/q2pOa95DsTraKo/YXdwzOaojYp/zVe7wKp5s+g3Fhz309T7Ez2YbNA/iPJVJ/wBun2liXjGNA/yN/BaWk7wvCFLXP8f2R5UaGKRompaV6hHG3JmeVhe43IFjfbbFmn7NdkxABjnKH/47/aY8AjHgR/8ATZPyU1k3bz2OyZ81R/7OmcrUTxGGc/tx4fEi0XunOzfnYHffaX+zfZbWkNK11f7bXtMqb/7zPcGj8FaKjt/4Qppq+HhrsZ4QXIlaOGCpqUqJKhohzEg8cXbY7g7e42wTvZpsrKHOBJ7DZV3/AG3/AGmVAC7aRsf5GX9FLSdtHBOfZTmlDB2O8F5bxO0TpS1Ma1bS21Fg3hqdAIAVdyQbkm3Ip/7OdmBwdfKrLftv+0ltM/8A7k6f8rY+SBwhxXwFQVGaZnxJw1wzmNU6BqWP4erCspsTCyoxKuBqVZSDv5j6YtVegGzMkMYQO9Qz7cHtPqN6s7Td/Sz8F2FzPtO7sM+QZdn/AAp2O0Zz56IxTZfVzSlopQQCBLqRXPMhvDJIUCwvfAUfZzgmnq6mirYn7a/tMnI3aT2juafoqivaV2KwcQ1pl7JK6TI54UaK9FKwiIjJki0qQwk1LYEMyWYf5TgneznZ5EAX70Lvtm+0vLLtqP8AJv8A0oXEnbh3fcnzemp8q4TyGSlUK8pnyySbSNJ/6bC/UJuSQBqsL2wdH2Z4DJLmeqoO+2N7TJ3tpPynsb+Cqead5bs/jqIsnj7uvC3FVNWr8MzLUTU2uTchjGI72YECyk+t/QT7OdlxqWkJDPtde0R1n7UqC3MKUyXth7MGyKroJO7rwnwlX0NRGa5avMZainWlZrhqa6M3jG7AI1gRsDcYSfZ/s7PmaS4HsVk/a89o7mSNrVAec/ktL8Pd4LOcmzeRV7G+B+IMvd2ESz0hJV9ZCnU3NbDlbVyti2/oDsd0S0gjVUa/2tvaOQHfvar5j8FuiXvI8LZzDkqU/Yfw0a94ZGzSkoaOnhFNUo7XETyqxICqrXb71yLXXCqHs82UzdLbcCSfxSq/2sPaE5wy7WrAxzA+iqn/AIwcE5rkFZRjhyLKKiujtS1YoTNUZfvYuieWJjYc9zc7AdL7ehWy2OEUwVUd9qX2iukHbFYf6vyRqDtC4ly6kyuDIuB+AuJPGicLUvRDxSp1ANPewikWyNoW6sNiRipV6CbGJl1OFLvtU+0J4DXbWqkf5vyUqe2GtSnrkz/grgymzGIaB4NArCWy+W9w67tz0jpa/TGDoRsbKGspJDvtO9Pg621q39X5LmQ9vnDuTRwS8T8A8IZvM1OZai9KaVY5b28BL3VlIAOo2tcgC4F4q9AtmP8A/DyrD9qHp6KkHatYj/NxWmc47cY58zl4hoOD+yGlpUqh4SVFGjzlAbqhcHdbbELpDE/LFpnQrZNNuQ0ZS3/aO6duMv2tXkaQ8reGT9u/DkSxTR9lHZ1U1ngmWSqnkVqcBiblIY9FgDsEe5t63Bwh/QjZzhlc2O63qgd9pnp2CSdqV+/OT80yXt34ZTimqnquBeyyvy5qZIkpsuoTHEJTpN0DXPiLuu9wSSbEjDx0D2c1oYacd9z5pLvtLdPXPDhtevbm8otZxNnWbCPOI8p7Kcqo72khmyCCRmUXuNb20g7Dbrc+2Et6I7JY+1EHxKHFfaI6bvkfvauZ/wDqOCguJu03sbaCoy6bgPhPKeJ0HiQS5dSI6xy3BFkcKL2B+7b7wsNhi/R6K4MQRSAHctWfb500iG7VxH/5CojOuK+G854LkyrLeGMhdpKlpTmMESidk0+VJi7Xvcm7C2wUWOCd0W2fP92J7lYpe3zp1G7tav8A/kctPUvHcOU1sNDR5FkU1BTxNTaJYRItygAdIy1g6nzBwdzcHbbDj0U2a6XGkJKOt9oHp0YpO2rXI/8AMcobirtBzOarE3DMVPS5a1TqjiNJBD4ZIAe5IOsbsADcb7DpjG9FNmgyaIMqrU9v3TcksdtSvB1HWO/Fba4R42pavhFMqyyh4dpJqhxN4i0i+KZiCpV/ELIoO3miAUlrkCxwg9FNn5pdREdqAfaB6bs3RtOuP/uO/FbfynjPIpcgpcwPZvwZwtmHjPH8VmOXiMV7RMvi2EVnR1BvqI0sLWBviXdGcA05erF+SKl7dumznF372rgf+Y78Vo/tW4nyLLs6zKvoqXg6oyqZUTL4KJ7hJGO5BdhK1rcnTSbi1rYQdgbOIyOojyWxqe3/AKdtioNrVydP7x34rV0OeQ8O0GaSxUWWxZrU6L/F5dGjLGLkyK5W4J2GncEbnkMNPRrZjg0dSI5BAfb/ANOXHrHbWrhw4io75So89oOcVKNSQfs805gaF0h0ASAjcsShO/OwthTejGz5tRbHcnD7QnTYC22MRP8A5hVt4OiyKjoKh8yqsmoXSxR44YrxrYfx6fN0J6eowvEdF8A42oCe5Pp/aV6bCXfvWvPLrCr9X8a8Kx8JV2V5y/DecZfUgfD1ErrFM3mv5WTn5r9Le+BwvRDBZp6kA9yqV/tI9O82dm1q4nk8qAyviPgRa6KvnyzLKurii8Lwq0p4hQn78LLZlZSL3Pv0OLNTohgOFIeSXW+0h07e7O/atdx7XlQeZT8Ozy09ZT11E9TApEMyxRzPDfZlBIJXUedvTBu6J7OpgzRHkjd9ojp5Uc2oNq1yW/4zb1Wuq2v4+VJ5crzeSKlCmNmEUTWBvtcpe1/qMCzotsv/AOQ0rYf/ABIdPBAdtauT/wCYVW8r447ROGs3pxVRZNnLRTHwxU0aSCfVYeY2s29rb39eWFu6I7MdJ6gX7IUN+0P070pbWxA/+4fxW3+Fu2BoTn8/EfBtPXtUVN4o4ahIPhd/NH5o5Na7bG9x6nC63QrZZgMpAEdiX/8AEn0+Fv3tXJH+N34q2Z12ixcSRpInBGQ5LTBRojklkmWOxBDAFVG9rb3BF9h0czofsto3qIJ7k+r9pXp++mGja9eDyqH8VVBnvGE+e5bmUVecrqoWIjlgy2PUijzWtYAknTfcWB+mDHRTZYdPUtVer9pLp45hp1NrVzP/ANQp1LnfHwiOX1FfT0FHJ4k0iPQxNYN/5etrtp9Bf5dcDV6H7LG8yg1YftM9PQ3KNrVxH+MoOW03EuU0dLMkkb5JJOTIqU8cW4sXF0OsDa9/Um2+Id0P2Ybmi2e5BhftI9Og3d2tX8XkouSwZxGK7Mq2l4vrPFEixyIoWOJiDpYkRl7i/rY7Yyp0S2e6AKTfJW//AIlunzQXO2vXg/4yrflHGfFWW0T0MVZl2ZQSqsPgzZdEtyuy/vAisCCSb357m+EHojsuwNAJTPtKdPHGf3vX/rKrEud8QURkheoqYYiFMzRxRs8vmNgW3PqLFeQF8EeiWzSbUWrG/aZ6eB+YbVrkf5ytl0nGMFDl1PHSZTkGYVWklxVUVOPF1HZdG9wOhHXe2DHRLZoF6I8kqr9ovp24gjatft3yq/mnFedZ3C61KUMjeaNlenjVgSOQUAdL8hvz54N3RHZeYTRanUvtI9PqJlu1qw7nlS8XGlfHw1WZR4MwrmmSU1SFFAsB5fBRAN9uZ3sMKb0N2cXgtpNjuTHfaZ9oBOZu1axP+e/mqtmmdQyxZNDmeWZXmecxyEpVuxkqlRiP3bfwqvmbYepvjZDots4S00xHctLV9v8A04qPLn7UrzbV/wCuaZNxJmD+DHVZpmeVUKlEaNoTKdKgkMY91a1yNypNh0wir0O2cRLaLSVZpfaO6dCzNq1wR/jKx/xbxItemYwZOKygSQaJpMvLoVAIBKAhQDe53/HqodGdn5cpotCX/wBvvTl7y521Kx7TUcFasl7b80yUTNT8EcB5lZtemsy9oPKNhZI5Areu+okkc8T/AGT2ZlymmIS3+3/pv1ltqVx/9w/VQudds1fm9T42YcHcK0FXNJ+4kpaUCOnS4NlGktzubFj+WCZ0V2Y1mVlMeUpbvb/02d8e1a//AOQ/T6qBrp8xmmaqh/ac7M5aNKeKWQRXG6ptsvK/0xP9ntn/AAupN8kH/bz01d//ALSv/wDkcni8fZzlD1U2aZJT1+WxoFmTMcrqJIVYCwZlBH7zpzt7YJ/RXZroaaTYUt9uvTV24dqYj/8AK78Va+EuN6rPpzS5XT8F5zFTFXqWjhp5H0sT5ZVkcKyAXGkkafpjP7MbOaJNIAKsfbX0xaYdtOv/APkd+Kn+H6SmrM6y/huqy7KYcjjdZq9sloY66enS5bxNCkXF9IC6wAbHnvhg2Js4DMKYt2KtT9rvSxzoO060/wDmv/FWGu7R6vK6qp4eq+zjh4ZhLKkKquqikMgU/wDXkEgk8yPfSHAuoO+4NV/R3Z7wHNa0T2Kw72xdLiA394ViB/8AUcfqteZpxvxNw0uYUjcORZdmVSyok9ZRpKadhIpD/vEIaIgMp07EFupvhzOjez6ggsaUo+2jpY05jtGt3dY/8VcuH8h7QONBT5Zl1RkvDmbVtOYzLDRJDJmMRcnTCVYxq++k6QGsoGm98VKmyNmsuKLSB2Jrvbf0ty//AMnXn/zX/ipbIuxXjanfNKNuMKqoWkUSPBBCrmkYEgNKkq6ioOoEabXsb7Xw6phtnZQTSbHckN9rPSwQ5+0q5Jv/AHr/AMVNZL2T9tcmY0xy3ibJsxnhmeoFoI6hURt2adQQVVrAC9xblYc1uwezoyupAeCS72s9J3CX7Rra/wDzHj6qw5XwVxTV5nVSZxlvC2aZ2z/EK0dIKeVBckFUV9LAXNlKuD1uBvjtnbPiG0QB3Kf+0zpE6Qdo1o5Go78Vozti4p4u4Rrnr4sk4azPPqlf2eKo5HT0zqha5CunhhTyFwdR5YbhNk7PeCwsCr/9oXSRk1W42rP/AJjvxWupK7OeNaNIq7jHMMgrqKNqzPBVlo1gi17TwxeCkawhLXKsCtjckEYunYmGa7Myi2O4IqftM6ROYKdTH1o/8x/4rt93e+712j8cZc/HfF7ZrScMVKSTZBT65IWr7K6CpqI73DGzMsR3Xys3msAvG7LwIoPa1gDiOQsrnRj2obfo7UoPZjqph7dXu56arRmba6ar+EloDHRgKmp6hioexJ1FnvsRa/Mb4+Tdo0i0lptB4L+njonjDidnUsVn3nNadATcDkFVq74OkWmp2oqyaGZ7FjUtNqYk+UXkZfLawItf3xpqtRohsSOa7PBda8ufmAI0EAf+0G/j2JzSxUVAj1VNTymJluSZnUSAG3NZGt/8z67Yym1sZmykVXVarsr3XHYLebR80mCqpqaRKmMZjBDAushnYxzm45qGuQLWF+h5DDRVcwiCsqYRzzDoLja2o9I7VV+0KOnzHgjiwQQfs6rNGKgxCVx8QyutwFaRgwK6jboQDtyxXImXCzfqtVVo1KOSXGpDo5wD3ARCg+Hc7yOfg/gsVkubUSLldLM9TEjPGrqthGzgjQLqPQWBtgs0u1hbjA4WuQTSAMEiOOmsfRW2PNKaae0tGJaZ0BYRykl1IvYMrBrEdOe+MaRmWwOAd1Vn37ojwIVjfjXsjg4So8vgo+K4eKTNU1lZJPG8qeKskccEMEYO8QiLSs7GwZQhG643lJuGfQBad4cPovnrpG/pjh+lTGNpNfgS0AOZ8Q5ucY17uCp2bZlkNXW0kdRSUUsDtIquTFEqMFsuoSvcsRc3Ft+W22NPXgvsInkvc9nUqzaBz1DFtZ48LBPstr6Qy1opsuoVRIEggaKlbRL5gdBbdF0orNq3vYDrcHuZHHitdtI1qb6TKcuDjvS4DKOYBue5IT4KopKeaOjmooLAmHTGshkP3vMNQdb3te2wwEAgEcls6WKrU3ObWO9MTciOHd2qGGWQz/EMOHKpnEiK06CExPGQTpW3J7hbEg7X36YEnM2SFBxb6eKaM8NcDGtj5qgcGT0dNxx2tZdWZd8HCWo6hC5T93ZpIzYvcX/eR7gH2wJaDSMXIKpVatT3xtQOsbTfULZqVdHk1RTIMsWnYbFKmOGQqSdjdAFBPy688PZugNcAt2KXW0XOL7Di0kLEFZQ2kjqOFc0joo38SKMU8bEMLgSalQkqb9RcdbYQHmbtSWYYljXsqAO7zp3SiSyUdRJT01bw+MyjktFGGgTQvUM97eXc7kEbb4yk4mSQCVlWo1tg+CddSm1JUQzRu1Hk5yuO4CCPR4LHpotttzPLfphYcSDmEK1DGWz5h3GUppaCp8ZqiSTLhc6UWn8bWOg3+6L/AIcxhgIcSSbFWzRqNDQ0ZuZmP908gpI2Rlmqmp6Vj5jDRI9hzA0fxA+n98HBE5TZV6tcgfDmcObiPVSwijMMzpIwgJDeMzqzD08g8yg/5R7YNwBbqqWd2YNIvyi3noe8qs8RzaMjzd9LU8Zo5SheOMg+Q2819Q3+owoAEgk6K0GDKTI7bkfl9FIcKUi5Tw3ldGBVzeHSDY0yTKLjrLIraSNt9jjMJYSRrPCYS9qDrMRaAAY+Ig2toCJ7k6Y08MNOZGrijrz0KQDuLC4t9cHQDQ0zxTmh7nODYspCOpolRaWKesVTe6BYggJ5hCFv8zffrhgptjWOxUauHqz1jgJ/1et0aN4Y54qeIZkrg6oToUMCeQUnnc/zxEAmEtweWmo7LHHVCzDMado9LR1yPrLbsgUkWBsoHPfc3OFvYXXCbhME8O1Hr+KciSrZULRVjoYhb/mAx0k/LBMcGxmScrNARryTqStpjTRKsdU5Go+Vxy5XJtz39MQ8u1Krsw1TrCSR+uSo3A00LZ52iVTrXySyV8dMg8QqfKum2pef3Ra2+AbVzVSX2gJ2Pw8U6bmkAGSZHEQJE8FsGeSiQy+Dl9fPoCwsGrHnCg9AXNzz+XTDn1GudvkqnQZUIEvABv8ACGz5D81ETVciyinejpfFAtqdGJtfr6W2G3K2BLyTHBbCnh2lubOfA/JDkrJ42QOlIkIk3jjVx87gHfpvhmHjNmHFMbhmuBIJJ52+oXqL3HeEMvzzhHtZzauolkVHy2kj8NCVJ/5ibSL7j7qXPyx3/Q6vUpYkuaYsvyJ/aRbcDnYHZgk/E4z4Bam7Wey/jHupZ/nPaZ2TcJZlx32XZk75rxPwZl00kdXQyCRRNmeVKnlMjeLeSlK6ZihZNMgOv11tJu0YYXBtUaEgX7D+K/K9/wDwjOrqCafC9wr12adqB7WchyXjDs44E7TuIuGq600Ga02bxtSTgkgmN54AgJsRYHUCpFgQRjXV8P1LjTr1BmHAAyqVUF4Ba2At1hsmgiOX8Scb1nBWaMiGH42py4mEnfV4kqhQOXOwO/O+FsfXMGkzN3gj6qvQr0oOYkRyCq0+Q8EcSkUdRx1w1mtVUEJKErEjkZuW6xOqmw3+9b02xvG43EU2Zm0iPFU+ppVKkkkBdS+3fuuGnyDM877LuHM7nzuGGWWesqeJ0SKeJbsNMLDUjC7fxNfbl12Ozdv1KzxTxEk8N2w8UvaNFrR/CFv1qvDPjbvBdqPBmY1NBPwFJneTBggljzVS0h3tcANbfn8sdWKbA0HMVr8M9ri0OKk6Pt84lzbOKfJabhiorMtlgjmSo+IhpVMjAhoR4iXsrADXexB5KQQKVO7M7nEeCs1Q3NlaQe1bTy7iDtEq5XyziTK2oIISEXwM/hmC7+YB1JVhvsQcWacFuZnyVarRgy4qepqjIaV6aHNuIIaZQ1iwzoFlG/8ACGvf3wRD3CQJUDLEu09Vccu4Y4OqmdKfjCtWSYkLfMZijjn08vMj/XCDUeOHoE9vVBt23WX4Qocslp6ug4sjkQP5WbNwdO/KzEDr164J9QuaSbeCFzqeWCL/ACVr/wCCsvqqMzVfEUKVV/IHzCK5W/MOxv6c8JZUdwuO5OD25gGC6qOY9mvDwpo4afi2ljuyvI/x9O7lRcgB9JKj1sR6G/LE0sW8Ew1MZRbml+qPT8K0cE5nl46yNKMWRmvEWC3/AItK2I6/dwBqVHXIusfTAF3J5U5bw3TUUkmU8X5DnAsBpjqqZB6GxCC31wTC55hwhLqsY1maJWMr4PzviCqpXikyU0Ysi1E9X48cC9CwiJY+4tfEveGjKJVSmXNOduiNmfBPEuXzTZYuW0ldmcVUytNBO3gSJa11u+q/LmQLbYKl1ZNiU+lSzM6xbQ4l7Oe07Osl4YzDN+GKKlyr4UyUrZdT05sthczJTtrv5dzLyufXBYaozIWt17UNRoLu1VSLs0zarpHiIrYa4xkxIcrQRWuN9Zva3qfbEF3CErqi4yeKpXGvBuf5YJVynK8xoZEjHiNWOiOXI2IGldtr8zi3TI++UFYZCStY5LxD2h12bZjDnuRZXm2V+KvgNRVENC0UaqBp0oQzDVc62ufxGGVGYfKMroPmsoYktdmW2Fy6jdGllyOqopW8PwtBkqNrLcMWYbe1uuKNUtzRqPJW21MxzExKttJwNQZllNZmJoc+lyhXjE0tPQOIo3P3VZrkLya17XscZUqNdEEKWA5zAUhW5Xwiy00NTlFRmcvlSOQwwxELfYOzQkl/cm/uByrOqv0aY7BdFWcLlovzUxS1NHk1Dq4Y4AhnzqNSi3zFFaZGBGpSumxvcj39cY6XEZnqGSRm4qv/AP2w5lN8Z/wj4GYRjyxoZXlpIVF9QYA+RRqvbYX9MS7J95ysUMOTO8mC0kc7wzHN8uy/MfvxvJRVDxxMDfdwbG+19sSxkgkCR3oXVS2WmRC2dV8N8NStU5xmXaJTZhUzwlpI8rovCLXAYjwHAsBp+6pHrhtNpabNt28EhpL7kklF7POyzs77SkqoMr7Soo62nl0S0mZTQUlTK3qFKgaALcmJ+mKuIxFWiQ97ZHYJCZSDMxadF2qyfuUUFTBHmUuf0tRSopGiDO4aiWVhe9hEoW3Wxe+/zxpa/SRoMZSCeyytHBD+YeapXFXZDwhw9VxZN8JUTpToP3tTE4hnYix/6TclB3ub+xxcw2KqVBnJHy+aXW+KeA8Uribup9l1f2Y5pxZwVx7lFXxXSxLVjLMoyyoaojYbmOQSsWUDmWC8he2Ne3beL94FKpShnMuCOtTphmZrrnhooTsj7sFFnEVFWcW5nT5ZC72GZV9NLLpAAJCxR3LWJtctz9N8X8XtB0fwhJHDSUinSGcB+6F3EXuldkOT0VJX5HxBwVxpmPw7CSI0wWOckm7OBNrG49PTnbHPUdr7QqOLKlIsHOZV6uylSaQ1wJ7lpXMuwzLaHM54JeH+H+Cx4ZaJqSlqKqWbnr08gNunlB6nbG/Jy0/izd5skNqvcQ2FaJuwDsCzWXhyqzXtBgpZncLUiOaOhawtcGKNzpPzPW+NG7ae1GS2nTBHfITTQwxOZzo/Wi3yvZL3Y6NaPL6LjrNJpo1Cwx/tU+Cy9V8RYmBHO5uTa24tjQ/vHbmYnqxB5RPzV2o7B5YiIVB4u7PuwbI6OtWl4rzauqnDSI9DmU8nhjnbUsek7WN/S98bTDYnadRwJbHeAq7mYbIQLz2aeq6n5/wRmuc8RSJlOVZ3W5NFANC5hFHDCXK7aZdKNotcncWJIHPHW4epufxnX7FpotHDtWyabsZ4BybhmFuM+JOBRnskYcxZNPPP8HG17q3iLIinnueZ6jGkbj69WrDGENH80XV9zaLWzJJ7FqnjXs3yXhLhyf8A4Fi4f42oJGE2mry4JIqtvaMxxgPpIubk7HYA8t1Td1pHW7p71WfXyOtoVrb9g8V5tTUdYOHuCMuFKLuRVxU2rkPMpkF9ttxgKtRlMnKSZTWl+QOzQo/NYOGcoL1S5bkdVI3lqYDBO8cj23ImUBWO1hueQ364XSz1GEElCSC65utC8fdsuddntO9TlfYZHxJTxl9IipmVkA8xJeR+VrdD8sbCjgWvsXwq9ZpYYBuuvWTd9mTOc8qa2t7u/CPDL0oi8KOaurJJcxLNpPhxxELrUb+nyvhlTCGkeqbUc6e6B5q41hylzzBGll2w4Z7Z8u4wamoz2OV7V8uqW2X5xIvjIPWOY3RbXPMc+mEPwRp3NWw5hIdFQS4CVtWv7Lci4jy01vD/AApxNwnm7o2mGrzGkmjjU7aiqMzgg32B5b4BuOLXS9wc3uUVG70Aeq1pknBmSs2YQcQT8YGdFESJTGGyMp8zya5DYE2AAseeL1Kr95sAIBSfIJ4reUHZ/wAF0WVVOYwcN8YzVkhR/j462BH3Xc/DuzWX5En5Y1D31TUkvHdFlsGva2QQq3kvZpwRTzDN41zyokWZGZxliygyjkxvJqFvkR7Y2QxFYyLR3qk+s0v1Kt2YZ1wFlxNPmHEGeSxaQY4VgbwnP+ayXH42+WFB1UfdCazLDgCVXIMq7MOIc2qDSU3Dta5YSBaihnad/bSFC8/Qk4XUr1WiMvqltDXGXEqZqMx4aySm8L4UZdRQqBPbIQjR+h1lC9zbbr+GIY2p8UT4qXAADOStB57n3YDnefw5hnnEvEWXVDt4Uxjy3Ub8i6+QEvuN7kbcsMzYtrTlACU+nSJtK2rFxL2YUPDGcUXAPCuYdoNbMiJ4ue5bAnhnceIjrpdTve+4vblimGYgvBrvyD/Cnh7WiaevaoKijyfMxQZfmPZrHwtnrKL1NDLE1MLDYN4gbSCDuB63xfDjPxyO1VahOpElVk8T0vDdTorq7hKqi8do9J8FTC1vu6Q5FwPlf8sPNIPG6CnUqj230WvuPM24b4nFVNNOtJnHOmeFAyvdSNQaL7tja1729MKp0qjTYW7UJrlvxGSnWRcL1PGeVinp+L6urrYX8EtPPNCwQWABNi0lv81hfBOxAp72XyWMrN1JurCvYLwzlcMUNVmtBnOcyMS1R8ZLUxDnusV1ZfTcXuN9sGzHEjKWwFFTKHdpVxqOw3hGHLKenquJuN6fM5z4DaSIqejQ2NzrjF7+o5W5nBHaDi6WCwS6zMpzDVNeN+w/Pcl4Zo6fgPMoeJsyp1EdE5midUjuNWoIpIbcsAT126jFZm0HOfDxARimA25TYcGZdC9JmOY19bkmeRx+JIKuBJpFkA3Bka2kbe+No3fbugFvfCqirLYhWOjyLg2lkWpps6ztqySWOepalo5WNQ7cnZUGjTbrfa1+eEFxPxwAia50Q3Tmt5L2Z9mudU1NVZln/D1FMUPgCsE6iRhbylBp0nc7+2NVicU5s5WknsT6dNrhJK2fTdnXdA4dC1WacW5zLK6IkwyeqmEC7bk3ZzzFrDf29efrYja1UbjQGjmtrRFAXdcdiLBwR3BoqeN5+McwmqVZii5hWVAszA7CIwgGxO4AJ+eMditugZcjfCPxWPfh+2U84bTu4CqWh4bq+EGo10xozNCA69f+uqMG5b2O3K2GuOPgOcN5UX9VoRAPath1uSZJmVFJQ8KUfZZl09ISsJlqqKOWQkatlZZFdeW5H1xXZiKrH5qocZ5CU1tJskNIC0zn/D/DWZ5hBBmNDlVFV2ZKqSPKaWQEjqrJHoJ32vzx1eDe3Uad5VerUgZf0VtLgXKOwXJndM3zWTMqiGmv8PNSiEO/LSY0Rh6n+K532wjaFXEFn8EaoaDA34h6q+ZlkXYJxbk9e+R07NnDQFVFOKCnL2FrfvIhf52Jxy7auPpvGcjL3FOL2G0DzXRObuy0+X5zntXkdLxdX1DStNSU1bJSSNTqOV2iupFvYD2x1WG2iC0BxHkUFYgEGnoe1bU7O+7/AMD1NJUx9pM/adBnVYDatppI1o6ID+ECN9mPqUNrc8Vdo4ys45sOQY1BWMY0XqNVqTsF4BjkMHBnGtFWygFRqzlFrWJ6uJQGPLlheE2vWMio2EysC0bpkHmojLOwkQTTLmkGZVZjKyPLXV8ypINW4/c/eOnqCBvjYvxzHtGUwe6FSa1+aSFd8t7M+y16hkjyTiapGu03wmYVEkI3ubhm2I/HlhL6tRohr9eYTqlcuMZVdajhTsJymgeVsh4wzSNV0K0C1Ebi5AtdmUHe2/XpjUivi3uymo1vqrDqgLA2NP1qqBnHZ/2CZ1BNInAvaxQ1ZiIhmhzqpjNO3LUFYFWPK1yeZuOWL1F9cOAdWBA7FTN75BHeuveb9mKRzIKP/wATMvp1ddN8ygLgWNrs4UFrdbAAH2xun4mhEkjyUZahbpZXLI+x5PHFbLWnLPGjWxqsyy+aS23mtYkHGnqbRpiWgE+iv1WZ43gpZeybgUSrTZnxHQmuiJYSmoVVS5/+mw23H+X13xVG1Kg3msU08PTa+5upiDsH7OPiKVs67Uky+ic3DJLWSva/3dYTSR153tgTt3EG1KlJ8PqlVKWY3MjuhX3Nuz/sL4fyZS3GXFXENSCq+FS5bUPJIvPlIdwPTbFE7Q2jVqZRTDe8ppw+HaJbqq6tF2J5PLTV/Z/neUcNcWzoUVKrKo4czmTkVRnBVibnZjv0tywFE4vN/GEt7CUx1ek4ACxTjgnsp7Hsq494j7Ucqzri7Ls6zfS+YUlTTlB4iNqZYSo8IXcbhrqR5bAYZUxWIaOqsQdENaoKkZtW+q2DBSVGY8cZvWZjkOX8I8Ptaq/blZmtLl03TfRLrNibWKjkNwBthb35KIaHEu5QY801zWDeaqNNwzlnEec8c0GcLlvEFBlcbzUOdy1Ma0klirfDMyojSGT7gdTqDGwBUjCamOeymC3dJ4apFajAjVM8w4PylKqRKvIqGry+OOOr+GmmqGkpJZI9aUhRZ9BmiISPUilwZVI84IxQbjqmYta4rC2mG5XCFO8TZ3UZZwh2ucXZjUyZVxNwxQxTUOc01R++8Upb4OaV5BC5VrISwLEi1mJGLjK8BrRxNwfokMO91ZMha77Nu0riNMs4I4xyfh2hpeM8yEn7Ty4ouhgrf9YoDeASAs4LkaRuPKRfbYmthxLHPsBprCE6FvLjxUt2l00dfxWud8LcQ5hnWXlImlo6VTUx0lQz+ZHq7aAQeZuBa5vcGw7L2iMpY7SdezuUnDjJmf8AEqv2vmri4efNM9bLq6ijiJzKaS7xZbDGFJnnlRdCRx/5mJuPXrewmHplxcw6Im1nujLqh90Lsbj7yXbfwRn2e5Jn+QdkVJL8WcnlKiTP1VWArKiJY08OlNR4Xh0xAA8ryC5jUJ6U7WGCwxLXTUIt2d6q5spym694cs4F4eyKg4aoKehihoaeoVXRTbRE8oY3v5ibPf8ArvjzFu2a4pGoXX71s8PV/jNIbxXzPcXwz5bxFnuVvw9ndS1PVTwvp0ymfQ7JZbm9m0Hpy+ePNNp1AXucSbr+nT2FbU976LYKqXhp6tovzAVfoqY016U8K64HHhhJZNBhBtyUW029ht8saFoaTAmF61Xr5m5xXgi9hM/imE8vwYiGXZJncGghY9DRvKljcjQCB9Bz+eH1HlsNbp2fVWqLDV3q9Rt9ZkDlrf8AJSHiqVVv+GasOvmKSNoZ2NrhuZUHna9vfAkTIMqq1hB/vhytcCOXNRme0j1XC3EBHDr00stHOHiMtzE+mylQfUjpvgaji1hm4hSRNdtIVc0EQY15yqH2TrX1nZ1kkP7MrMxSmNRl8bJMEO1Q7XC6SbASem9+eFhxqNBe3VYGUcNUdTa8MMkmQT6zx9FdpctqYVShqsmy6RSCyRzGONmJ66rLY9bC+DYIFgthTxlN01GVDOhIk+l/FClWhmkNVBkuTwRiRElknkVZCoA2Y/gbA2vzFziKQtu6JOWswZesdMGIBi/JPEWWHMKmqpKPhQUutiTUTKnxCF1t5QTZrJpBJ2uSBtbGUw0GXCfFazGMc+k2majgbTAmI8B+tUt6GvNNKVyvJXaqcmKKnqP3IQNcjWSGYkgA/wAN15HlgW0sg3R6pdCqKrml7ycusjygRZHqKjLYYKU0WXZdmDaAoNRUxk+ITaw35AlvNzPtewc5obduibhWYl7nGsS282GgH4qOekAy6WBKLLQp0s/xVYvmLX+6uoNe467AX36YVVphzd38Fcp44urgZiSJAgcuHG60/BT1dB2sVppzl0lXX5O0ieGY5YyyvHcAt5WI0uPptY8lMZlkc1bxNSkQ0OBbe9oPPTVbRgq8xpmiFfDkOZZgkokkkHhp4I5kERqwB26m/vg8oc4Cojr4NpaRRc9rSLTN/OPkneY5hVxytBEcpiiEjBImnIVJLlhsCxHTnv688S6oAcpuEnC4RrqYLw5zuYCavHUVtCKWWvyHwnVnKXILtv5Syrcjp0OGBst0WOfkqE5HHTjp6qLp8wdXWnqs74R+NEZcwUtOysq2t+8UqNRI9r+5wus+Gkgq7SwtnFtN0E8TPldTkckFNGVaqqZNbrDHphiWzAX031ix2PX8euNYBqbqtWzPi3bq78FmpSjiEMhqpaeZ9/CkSLVI56HS1+Xpa+HFu7MptF1R5c3LIHG+nkkUS0IlDPWvFmDm4iiRQoPS7772G4FyL4FrJIBMBFiatVzIybg4mT6WVQ7QqmlPDudw2WtrjFp56wNTKps1rNsx5cj0wuoGAmDMJ2CoViAWWaY7PT8VcYoI4KWmopHCFadIvC1qADpDHUALnptfn8sPpNJZAJ81WqvL6rqoE3JmDpPDgn0lGrETiVJFUbbXjYerBUBBA9TccsEYDcpsqtLFOuMuvgfUx5JnTq1Q7SUEVJFLpCoZGlp0BPViEY2wiQRY3Cs4l+RoFWTzjKT4AkJ1Jl00aV61yQyP4XhErHUeDqOx0MV39rgHqBywbaMTIVcYkOLOrBF51bMdoB/HtKzTUS+Gkd2ScWYvNJMoH/pYKxJt6gX6nGU3ADfU4nEuBkXHIZT5iQPVPSax2VYqWvMxYhleBwxHS1rC3M4S2rvEtISBkAlxEd4TyKjrWkpoKeihIJVDdCrNva7b7m5w+mbaXVapXogOc53Pitb9nckq0XEeYinqnaXNKllkhYruHYAawRz225euNdScDVcVt9pOZUbQAIALZvfU8o7OCscdDWgwy1GSTxFgW1aEkaRj1Nm3/wBcWCATITX4imJbTqAxwkgD0Tyqjah8RCKCsq3sZWRI41i9FPiMb/IAC998OytiT6Knh3dZBMtbwuTPkAmsKVczLLVU9JBEhI2kiYkW2G2m1vr8sHhMubKRorNZzGghjiSe8fOV7Udw6GPLewviySPW71vEMkZlW0bERUUXO3IapiN8eidHcG+o1zm2X4dftCNtmp0uoYWPhp/Myu9lBkGWcR5vmTx0lMaOPKctTSH0hpHnmldWJ2tZYyWPIehONyzE1MMWz8U6r8/9rMa9hbFv16LwZ7xfYf2g90/iefjjsXyPPONOyOSjiqOK+CKKWSQSTCJpZs0yqEMENUAl5qXYVFtY0yXLembPe3G05cQKnA6T2E/JaRlYUQGvMt+S6/cLdtGU9qvDS8fcBZp2b1WT1beJS1FFk4qBpDEaJBMGZZBazI1mU7EA42IwYpHq6kgjVVK+J3Q0W7vxUbxbnXE/FMcVCnEi5JlDBD4dJl0dNsPvWZFJG++2/PYY2WGq0mNiJVfq6jt4T5qhVtBnmUZcuRw8ccT8QxFwGWtzCSSEav4n1WFxy1G+wGHNxLNKth2IKgMEkXWlKns14dtUw5xTeJpIaeOKHxJJbtv4chuAdN9ztsMHUxUkXSqdQBhWr8o7MuBafN6oUeWS1+VagCtRSaHO/LWLm+/44l1ccDdTSa4NzcFvrKOGOHKGGPLck4ayzLqrdkUU3xLlSLG2oHa29va+Dbi90BxsoEuMBbD/AOH6fNooabiOtmpZ6GNBTijpIIljS1yWsFJa3W99jytiPeGRDR43SnDhqmU9DqqBJRyvRUyKoijjhCByOZJXd977225dMY7EtOmqF+UGIUVmq5h4gnmraeohQklZtdnG4t5ubb/nzxjaw5IsO/MIAT+glarjtJSZI6wGxZKJtLA8wzW81r+uC69ubVCb34hAlyM1sTsk1HBMbmwGgst7eUWFxflblgW1QNJT3PzN3hEIWTZTlnhSjMs2r6iSNS0CUcZlZnJIIcuwCgDqAflfAGu0OyhSGUyzMdU3iy0RssIqUeB3LHVeNXU77j0+fph1PFNPwhFTLYylSFXwtGXpqinWKteSItKjKhKEEjyuD5hYA32tqt74U7FtcCTYpb6c/CLKDqslqMtpvDjySkgmlu48UFVVb/O46/ztvhbcSwXB9E3eDY0CrtVxbmmSoY56GAJLGWj8F2QyrdhsUsLXBFjflh2drm2KAVWg5Z8VJ0PFWZ14jlbMqPKfGj8WVIax9Cf5QQvI+3vhJeYsEl2XQlOKrP8ARA2vMc4rKhtiVrJ0A3tpZSR0sbYYXHXTwWVK1MACbqPoszrJKlaSTibPoKR2KlGnk8NT/X1/PfGVHsAkC6wBgF1I1OZ1bzV9LlWbGqgW2kPKyNKBblsbH69MMquZHamU330sneW0nFEucZjlkebZVAixCokkfN18AR6L2MtwpYXC6bk6trYT19PLcJ1NwcYc4QqRxnwXmHE8lJVycQ1LIk6SmRa/TrdX0i7jmtx8iNzcYOliWNm3ogFd0m9uxbg4MoeK6GPMlTMcwlSlZYJJviIGTzOFtcjSynUCNNwbg8t8JqFriPwSjWaLF0FWrMOIOLuHlTMKTMRSyw1MlBdGXxPHWPWwUqpUjR0Bsd8A5lIktcPRObUHxNMdqo0/aPmMlPXV9VnuQyh3cl5zDG0gGzEaSGJueno3XEu6rNuiEqpiCXWVBzziKqWkqUWTJp/HAaKWMMFs3Iqxbnbp7W3w1lZs5pUuqPNhqu1fYXScU5PQU1Dw3mHCXGXETyJBJSyClWvpmZdRDtrVmiUC+sagAd7HCMZ1VQdZUkAcphWMPiMgykLeead4Xh3s7znM+Gc7rcmy/i2kmenqI6an8dEkUeVgdV7EEW0gc8UquCe9ocZLe1MFYP0K1pxB3wsqEwjrqNKwoiGIUsMkB1Af5tR2Fxz9d/TCxs9mUQfBY6vFogrOX98qhzNpI8xyDPJyUBHhTF5Nv8rAGxNtyLW9DiRgGN0KZmzGIUVmHepp6atimj4XzzIKaNA/gfGOxqhtuzINtjfy/gL4e3Dsa3LMnuSq73SCYSh3yqVqiSsyjhqaSPWw8OoqI45JCFZr3ZVYqQrbeu19xeDhqfFxSiL5nQmPGXfBmrJKKXP+GOLsiqSEqUkybPo4ZySLXV0L2BuQQehsR6uw9KkGkNd5hP6lxcHAyFXcv7aeHIMmfN8v4U4vqcpllEcYruJ6QmKVeZaMsJABcHkBtfpg+tLtxzx5FLcwARAnvKreZ95bjTiCpoz8cKaj8RUENZmxIVL6fKVe4C7k9LDYYbTNNnCe4FIyTErsNkHG3EGd5PXtmOddkeV8M08QeOpqeKomlnc2t+5L69uZXpY88U6mIpggZXE9yf1UmWuHktK5lm0LZlNxDx72m9l9E0AaZTS8UxFpBuABSo4Eh2tbVbkcOfXbEMYb9iWzN94rTGdd4bi/I62WL/iPstznLniQyVZzeFHSMtsJEWp++AbG24HPliTQom+V0j9ck0GGkOKnsr7wY4hp6p5u1XsDy9I4zFBG2fMuprXCAB9iQD5m2vzO+Ia1jCHNa5LqvZmgGR3KSyfvS5XwblOaVeacX9kzTQRjw6Sg4iopdZNwq6Wm1EAjzaL21AgHfBVqTHmMrr8wpa+HQD+CrMPfP4a4ry+pyes4h7L4pXDshSrpUK6VuSWeXcje3ryA6YjD4Sk052tdPiUNZ4kWVQHeW7MaXIs7y3N+P+EqlqqPQyyZxl9RoBXeRGbUEN+ga59sWywZg4C6VnYTu/VUjJ+K+7XllVl3GUfFnDmc0MV1FOnE+W0sjy231I12FiQdrgjYHqMqucXEAH+lZBPxXXZbs074HdYosprsszLjzLeGa6p1IsozugYGVR5VWRVJjUnmeW/PbFd+Dql2dot3LOuDRAutjcA9vfYLl+a53U5/3iOzHLcvqKMLFTf8U0U9XA4cMFSZioXkSwDebWBfbDKlCs5sNpkx2Keta47wK2nk/ek7oFRm9VmR7YezE5xLG8LVdfm2XmOTyFyQgbSJCFPsTYbm16NbZtRzYgxygqWOLTMSFWazvd90aUJ+z+8j2V5Dm0ih5KjVTyeUfwWjYKDb5H3OJZgnn46Z+SYKry+ZsiZR3r+69l9Fm1VUd4rsz4opodDNozuhicBthoike72I+8tyBz2xZrbOqQJplp7iltLi6QFrftB7bO7v2kwUFLlneD7JuA6F6uEVM/7Sy+Tw0562EZEzCxBIUH3vjMNQeySKZeR2QjNUuNzA7AtP0XHvZRwVn1XScG97DsS4hoUqYGjqJI4GDwOrs7lZZF+4QilbXbVcWsRiXF7h/EokGNAVDajYygkytb9qfbXk9XAKSTt77vfFnxZ01MNHJDDGh1MFYyCUBiFtJ0CkgEE3w2k9g0plp71L7xE2WgM74p4Vy7MZsjyntj7LOJ6GJvDSvpc0hWOa/VfEIbb1I9xhueDmcwg9qBu86AFL8NdomT5NmSwUfal2b0SqhjlkfN6No2u1jbUWsbm59r4F9ZmrmkqWzmj7y2pWdq2RVeUxSZr28cGU1Q/iIkNPmWXpH4agWIdXuCxvZSOm/PCoE7rPNNqVnauBVNrOLOCKiptUdqvZ5mkSqDpXPMtZTcDkzHV1sR03xYfUcdGkdwS8OA4yZhZqZ+7rNlPC9VT8e8BDiH/mVzKFs0oBHDa2jwpBKdere4Kra2Kz69TMSZhNcBmytCvHC/aJ2O8FVUdfwj2lcDUXiAxytDmtLrMg302aW4Bsd+W18BmLtRKQ7MTACn897aaLMaFVpu2Hs5njgbxY5hxJQ/FDodIMgYJc7qBfrbBNy5rtPkVbztdrqpjKu1vhvN8oeCs7U+B2r0CyJI2f0sU0jXsUU+LpI9QQNh8sAZabCyrvfDpKLk/arwplgrJM07Q+FczlgqY9brndCzffG7XkDMLjmDYe2LDiDaICA4hxMxIVjznt27Ls8zSuVuKeD5aZJD4MmZZ7SwvNud9PitpvYXGo9NzgKTy0ZR6Kabc1yIlVl+3XhjLYoZKDinhMw6CHWHPqUeINttpOa726c/TGEs+8seMq5B3jcozGok+L4n4W+EVFZ0qOIKZQ4JFwAJbsLEHpbfniKjGAS0qQxw7Euv7wHCVVSVNOnE3Ck8QPhRNHxDEVdAdihL3IO45W298MzgjKQUhpvmAsoeh7S+DauaGqq+0LhyiiYtCom4oh1JYat0QkhTcAEA3P1wMwyI9Ex1Vx3o0T094Hhp3gBzOgqj4TiyZzTSK2+5KMSPra5wik0N1+Sc+u6wtKl8k7w/C2V0TZlIOHswWNgfAlzWkWYm5FgijWeVrWsNjthpcBcHXkkurHQlbKyPvX8JytU/svgvLGBcKIxmcWsm5GxCC9723sf5YFlIEbxRtdZVTiPvFcGu6RxcN8KoWsXWCuUu532upsG2scVwzKZzLDXaRlA9FBU/eZyPKaeno4HzXh2kAP7pquOS5vzVfugfPfDajg7ezTHYibVmx+Spz94GFjNmX7XzkVClkMsUpFmJa1rNy2P6GHUo5oACLESjUHeM4kqEVMh4245FREmryZqEDHmbaXv0tjA++9Hkpe1p0Fu9WWXvQPPHCMwzviPNc+TUdNb4Uw2NgokZyRtvY+2IYWF1oCN2GfAKWO9zULJFS5jPBlLH92kzUcReJSOXkBbp8rcsS6hTmSJIVek4yWiUvKO9BX1Msxp+JquGnW7mGXL43QgWuSG58/zwNZrXAkBSK196U4ru8LW0tQ0tXxBWwTHqIrpyuPIFZbbDl/TC20aYsAITar6T908EKs7xPF0VdTwtmweDwiI2iylHVr82I03LXvuSeuCbQoi5A9VDK1P4QJKwneA4vFWWXjfNqUxkGZhk8YdLDqgTkbX5Gw974NjaLhBYCpqVcwEkyPktxZb3kXzOmRqvt3pzXbmCJMkkV1ksNrmBVO9x5mtce+KrsIAbU7LHVKcWN+SkM47XOPsty6HiKv47zfOcjMhhFYrKYwxOnSLOArXB8ttrcsVzSom0QVaOILQDa3bfyWtn7anaOoqJOK+P8A4dhpbToIJLWuCeXM2Iw9jC07oCQagPwgyrrF2/5dmeXS5LmdJ2k5tlLxfD6kZtAQgbPfy8/41Iwh+EBdncQE0VjkFhI811a4gXK86zAwcP1nalRpNd1hTMJCoUEgLcx32sLetvxvUahbd7r9yAOzP3APFV/LqLtF4Tzalr4OP+2+tdASyVEySo1+WorGOnK3tiamKa/dgeSCo3K6WAfNbPyTvY8bcLT6Kmn4tkpjUDxKyKjUznp+8kZb2H+Xp9cUDRpvdBKtNxNSA1whW7Oe+txHLX5fXtUZpmiQwuimWSYOhIIazBhp2B+QNrW51XYGgG7wSxVc2oYKpGe99DtZy6SnpuBhTUMMUSQeJNl/xMsB080klbyKbn59b4Xh9l0QTnEhTVpNILuK0rnHeh7Ss5jqJsw7S/8A33Ss7Q+LSwn4Nybl4YCBFG+9rqoJtzxcOGoNbuMsmYYsJiZXn92yd7fvWZZnrxUXbhx5mmSrKZItbpEipqudUaJpIJHLffGxwtLDRlNNo7Yuq+Jbbc4L0y7AvtEu1Xi/gWmr+0leH82gyqlVpq74yHKqaONF3kkSQmMPYMTIoG9yb9OZxexsOysH0pBPKUWCxD9HxC9P+7b2L9pvegyuh7ae2bKMrpOzxIZ864VyP9npDVZ/TQgeDV5rIVV2gcNeCjYC+gTyb+GgsbQ2zh8CzK0y8+QVym19VxyCWlexnD+dcB9gM2Q1+bT0mWwyVecQxuqk/HIkmXNBAgF9TtKp29nJ2GPI9tOq4/EZaTrmCZVzA4dgpVHu4Lsyc8jzPKJKyRpPGYFGQAkq63Nj0N9J39LYzE4J9FuQiVrcKQ+qHZl8nva9BlsvahxzmNFLW5XUjPa6WzS+GoV55HslnU38w5kfXHFdJMHleZ4L+kj7Ie3PeuheDa7TLCi6empWEc4pZJZVjGh5q1CA1urgkknfY9euOV6rjdfVjqzsopkgNngD+WifU4NBLFVxUc8kjGzE1UJaMWB/jJufzHscMp1WtOUTB+aTXqtqN6pzhH+V1/JHlkyuWRaZ6DNJ+TXMi6gNvMTfzbgetrdN8LqVYMDRBTZWbvB7R4GPAcFmoaiepy+ipcuzeurWDqJKcxuIktY6ryCwG9wBe9/TDalSmYDdSFXZVrMa55IyWmec9gWruzN8nOU5zBmGUVUrU2b1MMdRHVtGyxskcgQRn741azyA82/K2MojdAvayitWqjFPcx4GaDlLZ9Zsr+kmXJHHLNk5o35OXVLkkm5LC24O9xtgq1S0BbSiK7wQKnhKLHLljVEc0vD0D0Flcy+KGaQE7EgHc7Eg8sIJ38wVNr67g5nWHNfuUulblFKVVeGKSoZgXJnnUkabXk8wNrXIG55n1wx4EGRdaqpQr1Dlq1iCNIFu5RppYK/9qZfmeWmnolbU7iVFBiIHlC85SG8QbCwGnzb2FpuQt13ko4nE+8gNE0yLazm7eU9/gmiZtwpFBDBRo0PheUwyxkSlx63AshHJvY4rZm/rVbyk3G1Cc+ulrCPqnUVbS1OSfCVOXiSqeKLwXlljiKLc+QMUKhCWIF1F7fXDBvt3gtbUwlRtXPTdEEyBxJ49/Mqi59Nw/l/aj2cRVFBV00M9NWZdUwxOiqzmKYx6GCWsG8AsNJ2vYb7uaynm1tC5Pa20toh7mYd7c0sIJmYPxTfW1vVbEnTJ6FYRUUlPNVMurwUq1UAEXsCURevL+WKjTchdvha9eq3cdDeeX8yUGmlpaqdqiahpvgdQCLFdFO99TvoIkPLkflh1My2WD1UkOYMtNxzcePkJt5Jqk8MVdJFFS0dVHJdovI+k33sllHvt06nCWQTGpWUwRRzPcRHYPxTTMc3pTSzl6ejpttSuzMAzCw3uQT0235jlg3loBaFcweFDaoJJPgNPIp+1TooSzZ7lnhSSsuolzosORIWw57/S2ENqZzDj4og2am7SNh2fop/8TXuKCkoM2yenFwpkfWljYW0sB/UYaXibKs6jTaXPqUnHst+KXLW1LSQ0wzyOqnB8MywRSFGbf/zNSkXPLbDdDMoGYZmUvNPKDwJE+UH5rX3HEsxgiy8V4kmkr6aFwLki8gJuSSb2B/nfFGsDDhJPet3s4DdcGwP12K/V0rU9RFDBmckk4axjWGTznlcksMWKrXUwCHclqcJTzsL3U4B7R+BUZLIks0wlzuqiAUav+UdtT9GPn2+vP2xDquYK7TpPa1pbSB/1DTyTppUXS6cSVUUa7iNaQgk/5rljv+r4ENfEgqu2lUMg0QZ45p+gQHniaOljkzLM2LtrYmE+Y/U7n26e+HivIyJtOm9pcWsaI0upCnNDTMaw101IYxdVMaNIx3+6eQPqcYXgCHWCqVxVeBTDQQe0gePNNY6+zMsU+bTCTdvEVAR7Da/XmMIdTneCc/CGBIbblP4qcoKmOCqpPDjqJJg5dEmjQxnQuqxbpsvXDGvJeMq0+1GluHe95AAF4Jm61V2cPlZ7PsnkrXzIVUxM1ogpFyAbnVve59cIo0jvOcbyugdSxIfTDIIDG6zOnYrp8ZRsYBUjNEo0W7P443X1Kg8/1bEms2IulHDVBOUtLjwhYqMxyyZwinMKgkb6iupB6KfbmefzwvrWxmU0sFiGzMN7uPegLNTNLHFSgumq41zffP0P5YvYYEulPfTeGTVMHuXtl3VZKqk7BeFcunpaiGirM2qpaeVX0h2eYRkttcgeDYAem98ez9EKZbhutbxlfzvfbux/XdP6oBnKAPRd4uHeL6HheqmoqPLqutevpTKxhkH/AC1O0RMTSG+50mIhRc7Mem9+rso1W9a9/hdfHNauXEsDTHErVPaNT1M1bU1ZWO8MUngMVsyvoIu3vuRfryxu9mltOMwsgc8PpZQvz7ftVeG877AO9dmadk+YZ9wfkvE2V0+e5ll2V5hPSUzZmzOJ5RFGwVWcCNjYcyT1OPR6GJfWZfhx7FzNUim7dHmvOhe3Htlspkz3i+otY3fN6puXLYtiHYBwGvoE5mMLREBGXtv7WhqL5lxS7Od9Wa1W/wA/NvjHYImLnyU+/CTLASgv219qRRlNfxUCQbAZxV/y12wRwL4u6fAKG4prRGUSg/8AjJ2nAaHm4msfN/8Ajerv9PPiDs92uY+QRN2hGoCXD2v9o1wY5eLw9jcpndUtz72b8sZ7lUj4z5BD70118ghBk7Xu1t5S9PX8U0wt9xM3qtLfMa8GMM8iC4nwSjiRnzAQU9i7b+12IACt4mYLspGbVQK+19WBfg3cXEeCYdoEi4BSm7c+2CRrnNuKjtb/APHNYfy12t7YxuzSdHeimniwNAERe2jttYMP2vxO0ZuCv7WqgPr598H+7bwT6IG7QI+6Ce5JHax20yMplzTimrbqr5pUsPzfBe5PLSMxjuRfvQ5wSAUlu1XtidDFHXZ/SIRpIXM6mzetxrtgaWCc2wJWO2iSIIA8E2/8T+2KMi+YcQaVXSNWZ1I29Pv4YMI+dTPchftDNqB5Iw7V+2diAtbnLNyU/HVO3X/PjDg3aSfJGdoECBAQ5e0XtqrJGmqM1z2Vj5izV85P4l/a2J9ysIJSn4wm5hR8vF/axVa/FqMxkUXbzVU3lv8A/K9sZUwjtHEpYxIiRCyvGXakmkutdKQOfxc9/wD7/Ee5OixKa3HkDQIcvGXaQ6uGp6wxlrkmrnPT3fE+6PbbMVAxl5MJ1Dx52rK0bwSVyopuV+LnI5f+v5Yw4N7hMk+CE4s8YS6njrtPkVo5oJClgpHxM/L3s+BGzyDOYynu2iYGnkhQcY9pxCpDCbDyi88xJ9vv4YMJUN5KQdpAWssnjHtOp2E0kAkDG66pZjY35ffxjMI8mMxTDtKOS4/HnaYxCvSuoFgAJp102+T4j3ap/MUD8U1zrhZPHfanIAQkyRqACoqKgqfxfAe6PI+IlOGPOhiybJn/AGhVLazlVJIeZ1vMb/XXiGbPqG4eUsY+HGwSpc/7SJx/9DxRhQBpEs3Xl/Hh37sfqSUs48OMiE0XOe04TAhqknl/1JfzOr9Xw11KowBuYhF74S7hZPDnPaW7BDTRAg/wlwb/APzWEuw73gy4lQcRMlDbNe0kAkxFhbYeI/8A/NhXuhBiTdQzHQJslDO+0ggpHSxwk7HQzjVt1GvBe4ng4pztoktymISo817S441EcUarvtdySfq18E3AunUpTcWBoAuT1vaRPqkmhpGZupBsbfM4EYNwO6bprtqHslC8btDDXWiywk7f9Dn/ANw3/PBe5ONySlu2i6LmEAr2hNJrEGXrMB98QC6j54Y3BO+GTCinjSDYozU/aC7iQplzMepiHP8AvjBgKjRF1h2u5x+L0SxT9oBUkUmVhi2on4VefrjDh6nB580/95vboQEFabtAYqrU2UlR60a+XBHBPGpPmlO2m4mSZSI8q43AbTSZGurf/wCgkuD7bc8K9xPM+akbSLtCEzPD/GSkSfDZahDEafhlAv16YYMG7t80g7S45vJFgyvjfWzLR5RcGxJpEOJq4EgXJjvTKW0nOG6fQIk+R8c1SyRSU2Vqh38tGovhbdncifNYdouFpjySY8g44iijVEy8KBYD4VSTb6b4l2AixB81Jx7zcEJ6uV8eqD+6yxDpsR8Em4H0wsbNvx8ymfvSodVz9gcbTsruMtLbG4pEN7fTEO2eIOvmlu2i8WJSZuH+OJWGo0Lx8halTn7bYb+78vMIP3gXfeWI+HuOTZBNQxrYcqZLH8vbBN2eXXupONPNCbIONzpVpaZmHQUyf2wf7pMypO0XOMB3oESLK+PI0uZqKA7gD4OO4Hr93AHZ50ufFCdpEXLlk5d2hs6BamjS5v5aWIafwXC3bPEXnzWe/uIs5KbKOPpAGWuptSEnanjG/wD8zzwbcI7tKE415NykNlfaOqjxK+Eg8v3EZ3/+Z54w4AGxB9U0Y1wuHfgo/wDYvHkkxq1rovFG1/CW3LfpbBDZzgJuAgZiTMgrEmUceOoi+NjYE38kKgX29B8sQcHylC7GumJSXybjzw7fGRtGTY/uV2/LAOwRGoKkYt0apf7O4+SnKCujMfUGFDp35bjb6YA4MA5iD5lGzGltp1TMZRx1ESRUICdifBT+2He7DTio97c28rjZZxzq/wCvHG3qYl3+W2AODnmpfjXGDKA2Xcb08gkWeMOdrmBNz6csYMHNoMoPe3E3OiMsHHiAfv4lUgWvBH6etsDTwrmmIKP358SShrQ8dxnySw7m4HgJz/DD20SbXQjEOPFKMfHau8kklNISCtzSxnblYXGEOwQPAphxtQtguTOam44mkjMmgyLytToLD6DEDDxoChdinHUp343aCC1pIjYabfCx2I/+ZxnugcIJMJrdoVBaUIVPH0drPHEeV1pYx/TGDCzYT5lLq4p7jLihmfjdmjdhAx5AtTJv89sEzDRa4QNxLho5E+J47jlEirSBx1FFHt9dPtiPdQOfmmDG1BxSxmnaAosxp7E7/wDKJ/bAvwobe6k4t+s+gSEr+PYWLfuFG+zUyEfgRgfdJNwUJxbzF0ts47QBIWPw4a4v/wAmnP5Wxnus2upOMfMyiDOO0J5EkY07Sc1/5NDf8sAMEJ4ohi6kzKW2ddoLLcijDDe60ag4L93gcI8VjsZUdqVn9s9oZkeQLShiAotSqLW9ME7BCJulHGOGp9AlR512hwtdYqB3HIGiQ/jtvyxBwTCbysbjiLys/wDEPaATqFLl41XuVoEsPpbEHZ8GxPmiOLLryEpc94/I3osnc25nL0uPrgPcRd10X7wdKJ/xL2iwqB8NlSKSAP8AkEtf29DiaezybiUv3kkzxRYuLu0uABI4suUHYXoV3P6tjHYJps4lSMaWngsScWdpUl08LLdPIAUKH8MC7Z9PWSsbjHAy2EleLO0WMh44cqjN9tNCoF/kNsENmNPPzR+/Obe3kE6PGnam128SmOrn/wAou+IGzmtNpRjH1CZshnjTtPsQZqd0/wAppQR+H0xJ2Y03ug97cSuf8d9qYjESVKJEdiq04A/C+A9xaDxWDEuB4JuvGvabG5ZalUe/MU4v8xgnbObE3Qt2g/NqkPxv2mlifiyu1riC1+n9cY3Zwjj5po2hU1kQoqfiLtCdGiaVlQ7MBEBf54JmCHalnGu7FFrmHGyE6Z6lFPMCPb8MGcNa6U7EEWclrnXGyamM5e40kvCGJ9txyws4Ia3TGYl2uqQ2d8XuSr+E4OxHgKL/AFwBwg0hYca8ulM6jOeK5SPEkB6ACEAW+g5YgYRoNpS/eHJxwtl2Y59xhwnlleg8GrzWkp38ltmmVf64st3DJ4KHuzm4X6gvcl4uzftAyDjLJ8wgSGhgpcryagf76uCyRPMOoJDIxW/NBbnjyTpvlFNtXiSeK2WBrPa8MafJdycpyei4p7D+Hc84qyCKnrYcwlqZFFmNNJJGsLleuks76h6HndTjyvHYnq9psNJ0SAuhwjR1FVlQWOverbVR0Ula+WUtSYcw/eVciAqS0ZWaMm3Ua2IHuvtjqHVHOYC/eK0eDNPM0NEcF8m3G9cy9pXEs9RlVXLPNVeLHUSISJQwUgIBKBpFx0XbqeeNF03oAVpgg2X9Af2D8c+p0MotBuCRw/NZpYIyzTfsSepkVmHipDGFBvvYs/X3sMebFsOmV9/1a1QCC8C3Mz6NUvFEkrMhpKyGoBu0lOrq4PQOqSXvYnzbjrYYslpcbKg5zgM0iORgjwlvpqnH7P8AhqKQRZfUZn4ZDF5db+MT6Mz+UfP59dq9RjjJIQtxWeoJfkngItHYG3Tz9nz5h4VL+x48uFlYaVcmTSbsqsrGxH47++HvYS0EWKpvxVOlLjUz+VuRNgqJwJk6Qz9rcTRVU9TT55STCNtQAiljqhqYBhuGp1+hxaphvu5feQ6PNclX2jVp7Ww+HIGSpTcQeTmuE8zcFWd8iA0vBlWZV76db1PwYRUPvJLKzEX2819hYWxXDZGpXb0do5XQ57W8IzTPg1o9Eeryz9qUrUmYK9PTPIoSJqdB46gDUVVGGk/w3uT1xj6rTaNErrTTM0zJvJkmPEi/kpPK8szies8DKcrpaeSRWgeOSGEowtcklnDNso6Em/zuWHbLjaxWl2zUoNYH1KpEXkEz3aEIoyip8CWCPIKGpJk0tFFIiaGBBOhibAC9rqRzO+wwDnAvDWhEMYx4BNVzRHImeXBMc6ir6l/gpTSw066Ehp/iKdjzJZrPuQNhYnoMKqEugxdW8E2myXtJ5zDvDS10WvetzKaqespsoNNIAWSIwhXItYAMRbYAC5Nt9+WHsBN4S8FQZQYG5nFwm5k+fNaX7R5qw1/ZpmFRSUXw+X5vDpWMxt4cbzRDQQu2n8RvbpfEdYcwpgXU47ZlBrX4gGLCSQf91tKrpoKKWWglehoRHdCi1NLGHsQCNhqHpubeoxOTKyHH5LYUMYS0VGS7wcY/XYhJ8NCIpIWoaeaMLGHFVC4sBsllW8jc972GIAboOCtfxHWe0kG8Q4eNzYeqdWtItXQrR0rSHztV1cMikW8xCiNSAB0OodMZBPwi3FIptJBpYgEjhDSO77x+ijo8vyovVVi5jULm7MADJNphCAmxVmTYXudCkKTv7YI0GCnAN+1Oc2qKgcWbmml+6AfU3Uyk9NUSSRzDOpTGQ0ZWQKAOrE9bnrzthTy3PCUMPUYAW5ROtvQckj4fKtT/ABlJWzUxFmaOu0I2o7AkDf8AA4MhouVD69aJa8A/5b+SJIlPDJL4fxlNZtOzhAydASxJ6D0PW4wIpjTRCxz6jQDB9b+CoWeQwVebcF0KeLBBNmyLJpubois5IY9b2/HC6phhjsW3GIdTa4WLspI8ByWxsxEfxjzRRTrJISXmYklrE2C9Bb+eCLyTMLT4HP1Ya42HBQ9XFCiXjoq+ojH3pCpBlPrp81j8sZVJsG6dyu4UuMh7wDy5fJOo0SeNYDkrDUNi8gD6fU3FiMYXyISXEsJf1unZbu1RfhXSo+Nny+oKKosr1EdtNrAmw58vTB9XvWS21gafVteL8gdU4MImmkZoru6kKFZbLt0sNuW5wBAzQUvOWNgG3isFHpg0EVKJI1ClyJCBqJ3ubC/TpgGEtBIEhY054e50E9ilK9bcPcUOtLEkdPk9fUtIZd7pTSsG0nn5gu+LVDDZ3hoXJ9IcccPQNYuvIGlrkC61xwclJBwRwmI3gF6RXILgeJ6EDb6C/TGsoU35SOMrvsTXL8Q5wMtsAR3K7wMIIZAtNk9fIbN4UjMLH1IBI/8Amj+OLzaeVsOWprAvcLuaOYj8PkkyTykFaiLKHhsBEQ7A+5sDvf05YQwSOxHTot+6XTxsPmVygdPiIIfguHYi7adUtrhb+1iPluffGywdMOdfVDjW7hcXPMcl7rd3fJ6peyrs5ifwZIIMjWuV40KxI7mRyVDciTVIOd8ey7FYG4KmBxX83H2psZ7z042i+o7R5A9F2T4cyrTmlJUyTJHUirZIQoFnUo63tbcokESC/RD673cfXyxwaCvn6g18OpMMmFSOOKg5bw5mU80BiqYcunmdWJCgMS1z1NrpvyF7Y2WHBc6WmQlF56sNI0XwufbGUEmZ98ulyWWmkjqKHJhE6SDr4hF79dk29seodHKQe0hchtOtBOfVdCsm7JI66OJ2hWRzt6fTHbnAsiwuuXqYiDmfpwKtuWdhtFNUuk9GyRDZQo5/364sUtnuBEXVZ+05actiravd/wApeBZFpkZgDsF2t7D6fnhlbAlxAiyluLfATen7v2WSRUzNS31DoP53P54gbKaGkjmmHFB4nisVPYNk0M3mpwiluQHLbliH7ODplLbtN2XK2x7VhuwjKVNO3wwsyizstgNuVvpiMPsthaSOCU/aJECSU+XsAyjxlvCrsELHyC3XmeuGs2fSLTmF+1XGY2o8F0pdH3e8meFpI6dWFzuADZfUYxuBawgMOvYq7MY57C5xWE7CcrQovwyaSL/c36DfBtwDLlySMe7PDSnidh2UFJENKmoEbkC30P4Yr/u1n3zZOdinki91hOw/J/DQfCozcrabMfQ/y54Ons1tyzRONd7W3UxTdhOTyxwM1LGZDYlivL5jofyw84OXSBAVR9fEC0KWqewPJIQpFFH4ag3LIB+Hv+WA6loG7BUtxD5GY3VabsSyks1qONCPNbSN7devXFajhmEw7VRVx9R1mhOY+xDKVUiWljCtuAAN/Tl9fzxZGCp6arGYiq0QR4myml7AMpM8CLSBiy7Lp6nn74k4NpEuIsljE1XG1/FCzHsAyihraillotE6xgNH/GjenLY8rjCKWGY8QNFsMXX6kANdvKLm7Csppp7ChCJp1W033v1HrhzcLDi0CyrNxL3RdSP/AIGZMKWac0cbHSeajblsffa+Dds/MZaEZxVWczxA5Juew3IvhI5IaONb87ptc+npiKmBpuAa4QVXqbQe650S8v7D8nlqCk1DE5F7bdbbX/LAHC02XEwjqYyfhOil5ewbh0KfFooYLkErYX68sAcGTdospw2MqGS43Tep7DuHBUCFqNFjC8wu5Njvp6/TDBgoFwhZjXiXLlT2KZHCKUw0Cqzi9rX2tzP44ypsxsZgYS/f3FwJumkXYtk9yJKGMxhvvWub+uC9xa0WTHYubcE8XsNyiShh/wDd6pK1wW07g/zGI/dzXnMBZZQx7y7eNkBuw/KoShNEqS22AGwO3+uJq4OiBYWVt2NOaAkS9jGULDFpy8C972W9zhVPBAyctkivi3UoBdMoR7FcpsrPToykX5Eb3+W+FtwbJtYpfvBPxWHankfYjk4TUscTPyNgQAPw3w+lhQQQQpdVe0hzDYIEvYllKgqKaPxNRsWA3/LnhbsE0ictk9+KeGyHIUnYvlqhmSCIkANsoO3Um34YwYeYytsm1Kloc6Ugdj2WeJoSmQR2H8G43/D1wTsAAbt9UgVnxu6JadkWVMAvwodDdrst9ufKxthVemYujZianwo//g3lOiRxSx6b8gLdOu30wTMOHuBLVWrV6mvAKSPYxlEsSsKGMy6QbMNgPb++HswJb8QTDinONte1RA7GstaeS1NGLSgEWGwvzGCOzGgZgLpJ2jUfZv67E+bsdyjxY1SljLW3On35e4+WMp4amNdFVo7QqRlNz3aKUHYtlMVRFIaFCha91Xa3zPPY4Ops9hEwr3vFSmARr2Ix7G8nU6jRolyRsNvYb8vngaWywZjVC/FfzLP/AIPZPeRv2dAGWwJA/lfGVMGHtHNRUxD9BbxSF7GsonZtFIqPYhfLzF7b25nDBhg2zlJxAdaZ7lG5h2R5PCCopgBp2b1PpvivWwYa6QFlKs+m3NJvosUHY/lU0Kg0kZNyLW5+lzbBHCtA37qBj3uMTHgpGp7H8nhhPi0Kq4uS3h2F8QcCyNw6porvBynzVeTsoynxAFponQnU7Wsd+g/LE08GwWcLJb67w+NQViv7KMpEzR/DK8g3UKRvtz+X98G/CtjcbbmUk1t4xfkuRdkuV2QGhRpCu11+7v8AW/P5YD3Njt0hEa72WcIQz2S5UsgX4KAOfMfLexJ6n9euFOwbIhoMJjsUZ6t096ZVHY9QWV3hUb7KEvrH6+uGHDtZvNTDiSAA244rP/g7k6LD4dLEwN7WUfd9ScC6iAyYglKOJcHZWm54LEHY7l8kqo1LF5gRcDcb7fPe+F1MG0CIiUfvjvhCkT2K5Py+HJuu9zt8jhjsK0NtwSaW0ahJDD+Cg5+xvL1laNaJNhYrblf+uGDDtyzYqK+PJ5zxUhSdjGVOHL0aiJXN+nTmMCcJRBzRfsTGYwvADZKTVdieU30x0ESX2IPt7jr+uuEjANmeKtHFDJLreqa0vYjlLgRyUm4J/uDY4d+72MdnVcbQqP3BoE5PYbk4iLfCgvv5NPIfr+eM9zpyDl8U9uIdGYG6gouxnKjUgfDxjzDVsCBty/198JdhADeEFTGZRJdBUhVdglHG10o9CMiyIbbEHlfn+HMYWyhTaSDqibi6hbJMj1XD2AZcsmh4IyiqbXUXJ9j/AHw1uGDoMIn16lMSDZcpe79QyGUGBPLva1tRA9cE7Z7Is3VT7+XNi4KI/d+pPuikiBuT93l8sLGzABv8EmltB4fEqKPYFBIXJo4XJa6i3MX/AFbBv2awb50Tfey+Rx5o8XYLQcnpY2df4dI5WwNDAU26JZ2g8tImSk1fYRlYU+DTKGUKfMo2BwTsBTzaE/JA7apiGm6aUvYJQTvKBTBxYsoHt68tsENmtN2hMbjCRM6KaXu9ZPaMfCICRa9h09z8+WJds9vwkaIqWPMQAbocnd6ysqbUyAEWBttf3/W+ENwAO88aInV3E/mhJ3f8uOotSL4gbmRt8sQzZhEzxUnaFUEwEU93/LkWS9KhDHcGw+W55YZU2cw24JbsbU8Uh+79QeGH8KIXIFz0+ftiRs0WaAjfin5cxsSuL3fMqCkmAFgPKOrH8d8ANmZjBEBUW414fDnWKTL2B5cRdKJQlhtYEfU/rbBnANkDX0Vt+N3beaYwdhOWy1M8BgjYhgACL3Fr7YbQwzXGwgDghGNflkkynR7BaG+h6OnEpBsdiLdPkf7YW/ZdLUC6XVxbmvAg3SB2BZWVX/lYyVGptuZ6j+eGDCM4BPw+M6x1zYIEnYPlJkZI6dS19gADtb/Q/hhdbCNO9CI4/OMouoGTsSyoTyrHGhtsAF5/09fwxUqYNrmw35I2Y4MfEyst2G0MDoNCnVY7ra/PrjGYIaGyXUxTmtJBR/8AwHoHI0xIoAPNT05n0ODbssB2YpJx7sut00HYdlz6j4dDJbygAfePz2xLtnS2G6c0T8cIBNkJuwmkfVI8C3AuLHYb+v4YBmAaJHCNVco41pM5tE0m7CKZCS0MYFxuoHlxBwLIyDXuS3Y8h27KhpuxWmvJH4MQ35H1A/PrhLcAWjeCM47MS0apH/gfAAviQRyBvUhbbc98WRsxvxCxTK20n023UfXdh0S/vEhLb8hubf3wDtlNNvVG3G2BBkqvZh2NQ09MHeOB5Dci3PnbfbFM7LiQOHHgsOPJ42WuY+Ehw/xzwPXfulFPnuXSHYm1qqM740u0cMWMdI4LaYWu51yv0cO5tDTQ9nlPmeXV0dNHLDR1Nao8wmSOiQyRj0ZWAYAcjzvjwjpTjIa0EWW7w9M9YHCx8V33fPael7KWpnlM1NNVeCPDQ6/EerhiSTVyC/vjce6/w748mazrdpNdERC6emT1LnaXVey/MaQ0q5hUyRwZhFTywCoc3EhHIsAb8w7afcD5+hhofDVztKnmdMbs6L5ke3ityDKu07MqKOtnoWekpniio6CB1I8PSQ8zAt/5YYKRtsN72xr/AGg0gKrS0cF+5v7OWvUqdFX0Q4S2ofIqiUOc5OC8VXWZzmDlgJGoqTwFc+ojCjl1a25vtjyI5HuuF+lzcFigwZQ238xk+c8fRSEmZ5DURyo+dcRu4sNbUyjwm6a7ix2Nrg/TGVHAn4kFHCYtptTYAO3Xuuh081BUPCv7RzeZ1XV5YUBYk2AKiwJ/3xLajS4EmysVKdZjSSxvmbeKczf8OQPJUyNxXA5BeQxUsasWHPzHYAczqFuXW+GZhmkGFr8+MjqxkI4EuJH+/cq5wPHltbxb2u1pzLMY8pOUUFdGpZTJOq1sEQJ5AkGqLXHRiAMMwtM1KNUHhB9V5/0wxzsHj9nGpTFRz3uZmGjZEi3K157FJvXZW9d4ckGdVD8wrSrHJY7BjqBJXf264VlhwaLgr1AUKpZLXNEdkju7ClzikozUF8izkokZLlZLlwTbyErfnysPT54qtosJykaJFfFONLMaoHgfxU3mtTlNDnhpMpps6o8vMUEKVRq0WUTNBGJIx4nmJMviLttYXBItfZ1GNa/Kw8Fw2yMTjMTh3DaUdYHOIAFi0HdMt7LrNNmeXpltcc5yvNaishhkkKCdUCDWgjvYjdgZxyvcDcA3wNINyl51CLbeJxVLF02YeOrdEmJOl9eVkMZlSaY62fh2roZZhHJFJUR6HQNEkikMRcArIhsSDuNhgnuNJ0kRP1Wz2PtGljwRhq2YNJBseGtvyS6KNZ4a2aelQNAFPh/EXeUMbcrlrXB+X1wlhyU41K2eKxjGVW0mu+LsWo+2CYU/BVbWJlsFNU08sEiMtQ0rstmOnd2tuov8xjN7NmIiFQ2lVayh8TntcYNtIvK2VV5nRtLAHybIalZbvH8RWlfM5v5UWUBb6vvkAe5JxYAGctiQmbMc11EPzvaOxo+eWVHRRwwFaei4W4YghgcxsBK5+HLHzsoJPmNuW5uedsV6NQA5A2AF0DmNID3VnknSwE/kmldKaSqrPDy7IwkwLtI8rSOqX20oV09TyvvfEF9raJuBote67nZh4T46pjU1s7uslNwnw9mkyHw3nmpJJJI0/hVLRsoFzcjmOfXAis5ouEdXC0829UcLEwHADzlTtNmuXRhIYq0/EyMiBXVbnkSbXO5/vv0xgIjMeKmvgqpOYtsL6/kpGLMMoDH4jiaijqwNC08R/eRdCSy22OGPdIDQbLXPp1yctOjI1kn6GVmpqYkjFN8VJmD2DJGzqpkFtzo0lgAOZufzwqq+BlJU0KbzvwG+o87D0VBraoPx52cwiqiZRUVUvhyWAhssa62HQeb8sKqMziQ6BKZigzfGXeDDprBV7mQsUq2qZ4r+YiNVJQdNhzw7I6zpsEdI2NMAeqZyfBMieLHnDkkMrqlmbrqZQCBf2GFvqNBhs3VikKo0Lfp4Ep2vgySpJJRVusKW0rqBkHQC6bDAuLpmJCrPLgwtzCPC3qko0b1U1S+WzKzPZgNb222Kkrsee35YklueUxwcGBrXjTsCc0yrHUS06UVTNTJu2mFg5B252tp9reuG9ULEac0jEkuZmLwHG2ogR9VnwZljnMFBVurEhleNiq77g2O31AwLg4EloQ9a0kB7xI7RP5+aacXzHLezPtHNdTtHXT8P1NNCdGlryPGmld+gcjlax68sXMBaqHOtYrz/AKdUziKLKdFxy52zF+fzTjJaYLkHCi1GVTSrHRRLfQyLGqjytcW8tiN9wfUc8UMONyXiQZXYUstIvZRqQJ5ye0d6lFSurFRqTIKOljNywjRWVzbmVLi/riM/BoiEX8GlLX1Se8n8E2WkroYVEuXPTvYrZINPin/tOra3W2G5bWVipiqTn7lSe8zHhF07ymSrNWuqlneNWLPCSq8hfUX1BrfPb+eNngC8ukthazbdSiyi5xdEDW/lpC+j3syyOmyTgbg3IZ4yJlyfJ6a2rZmaKPULbjf0vucerUSeqpsbaBK/mN9rG0Bi+kWOxLzM1XQdZurrkhpP2nxNnLvHLQw0k1XR6d9KvqZQtutmWwHS/Kxw/IXFrDrN1wWJdTpUTUaTJstedr8mXHgfiOJVgknXLIqSOYi/NIhISLW++trf3xutlB4qgC4WjxD5pOrDUr4Y/tHMzbifvx8cSO4lEVFAite62eadx0tbSy/hj27opQZ1WYjVcJtkEv3jZUDhbKgqUrlY7DkT/K34474Ugacicy5upRJ3QIjjzW0Mry6KN5DLGWLbXvfVvy9sNM7pEzyQt6ttMuIU3NT04gYutzpP3vTpa362xZItoqFRgbdh3Ss01FTJBDD4OoBSbEXN/nhLrRGhVymwBv8ADHgoyppI5JNZ1k6+Z5AdMEKb5uLInuzOEAkDmjrQRFBJ4JayC4J/l13wRpiLeKpspguICXFQK0h1KXkALEc7W6H88LcLgjRWw1tOzdSjLSBaURqFdRz2AP4/TCACTIJU53RDeKFBQo0aBgq3UgAA9eX9fz9cPFIjTikVH1GtAmU6TK4wpKmEgHTYC/8At/PEPYCTmEoBUed6brMmWrGwCkW9Dtv+H8sQxm6QR3J1JzidZTqnhMccagWABOxJI9dvT8MS0gAthZUpPJPMp/URtPGI0Qq3Ii9trb9emIa1gElJY2oWyTEJguTveNydZC20g77+x68+vTCHPDSRF1elxZumCEibLVhSNnIYl72cch1P58sWczn6qliQSJifFTqQmOZJ0c+Iu+sm9je4sR1/pg4AEZUyjSyNztTAwGomklNkug31EX/RvjCQDdB1LhTvxWDRRyO8sqNdiAAOn4cvphNRri+GmEIpszxqO9OPhI44FRliB0hbbi+5O18OfTLbHzVltdrtwqPfL4pJIIrHYXIB62O+3z/LAVWOG9Cr0qWeQ06JzBQxRzq+kggG9gbE+v69DjHVJsU2q0wTUCfZhDBIgRGLLcHZdrn05W5fniQwixUMDZzOkwmMlFaZnkudV+Qtq9BY/wBMLNPMb69qw1i4GQkyUULeGjJ5FSynbb++GPpwYalU918NN0g5YjM5AQxg30jcEc7j29sIfUPeQnlxMg/7p9SUkSwRQRlWA822+5O3+2DDnO3osfJVaNRs5oWa6jikkjcRpYCw22Jtz9sZ1DoLR66LZClTc6WEE8OQ5qNqMrjIQ76NwAVJtyPrgAMsNCq1myCX2WGyxdMbsGY23ubX9TbBOkaQhovcSM0kKRTLYdNkJ0m+/qfS3T0wTSTYcU/OQO/gmsuXRPGCEdOYI2svyOMNNrDvcEl1NrnZSIWDlkANNIY7bW1AHmOluYwNSqWglKq4cVDlpnRAfKlJl0oGUKdOw9eQ/lgXMJ4Kw1x+EIcWVJa5/dKQbNYWAF9remAJbIade5E92YZu1OY8tjaOVFIS6lmGk/z6YaGiJRNDXvyzZPko40hhBSEvy9/lf333+WDbJFrKJgniFEz0aa5GChQXBVgvL/XAsohxLZuk1KD5DqlwnKQ6ZU8WNjYhz5RcehuOfPAuZPCAiFVpAl0HhA0TwKl4hfcMSbb8/Tph1JjS0iFYh7RuulYngQB3eNw5X13HyHpt88SKBZLG6KtTc90kmJ5oEEETa0lNtuSkb72vv+t8KDMoDWhF7u1v8Sd5OFh2kDMpPMgb3Hr+Q+mGAkDeCQW3JYBBUZPQLPKZiABsPmbX3/P8MJqOg81Yw9Rs5XaBEy+lhjNRH+6Ry17qAbC3vz54Y9tORkF1XDGF5a0nVFrKUVCrHzj5aeWofL6DEMpgktTS6TAuolct31KqeGLWIAJYnax9d/6YKs5rRpI8UbapdccEynoVaxfQFvcgrsB7e3LCy0AgQYRtDHNhZgolLaY2Nyo1Mu1rdBghxFs3BCKAiAblcOXut2kkupYA7Wsfn64APfENClrstjdErsvJEbIkZtbzD/b88HUB4qmGOBzsXBlodQET1JNhv8v1v9MJqFzQA7RXWVMwkaoeX0TRThRHeTcW025n0t9cE3eMhVHNmxEwrU9DGYFLRoXK23W5Ntth6YaWtdIIRtqHNpHYoKfLoNRl8gc/9lgvQCw9bfngGUwTlaLo6tSBcjMnUVCELR64gzkjWvO1unrbbBAR8QmEVJ4ySCAUOSljE7hbQxbbhdxiAy6AMcL0ylR0KhpC8IRRuL7Wv7AfL8sZBBGUiEunVqAEPKy1MBrIC2AsLmwtbofXn9fTD6hBMPCQyo7NmFgFECgjDalW3lIKqef4/oYrtptmSrAcTDealaakhAF1Uutri/X5X5/zwxo35cICKmeqeYKmJaCBSPJGH0np78vniHuBO7wUVJq35pKU0MckqRxICAFAve+1vpzGGsLi2/FNxFKGSCpBaaBSGYKzFbgW5nl+G2EUqUS11whbWDrt1hCbJIZxIqxnwr6rW2HzHpgHSwAJVTExukWUecqghaKJUJNybG4sL+vp/vhtWnJkm4RHqg22pSpcthkLNaJjdtPLbl/f8sRTawCBKnq2gy3TmntBllDF53CB+ZNgC59bn5HDG0Swm8KvVIZUgGJ5pC0Uc8wBRDF0Ft2GJbrzhPfUdlAOqS+VUjgBdCye62BPvbn1wJaSbBKgmQUJaGn1A6ImZm5gctt8JaXZpNwspjLvOBBTgZfAUk0xpawG/LFitaGpjS2TJ17U1ekpo1QiNDtuBZgtvU4mnRL7koi4DS6MtHCfEDIkYb7wtvb5dP8AXCsvAKp1jCcr7ISUEIkUKlxpswB2G1tz6++MyucIV2k45QGmyh4qBI8xqgwa0mki3PBshrd3VADBN5lPnooV8RlRC1zdhvfqPa3vgDSfEpTiAZm4SEoI3XzRpJPYg8/X1/riH0zEkwn0qjNNCUxq4IwwKLHGF/it+At7+vyxJBDfiT6dUA5PNVH4JFqS6hWYm17ct9/98BRLsl5nklGk1u+CpCXLYp0QlI9dzzvf5+nL/bElocS5yTSpg3cAQnkeWpKmjTEVN9rEX26WG35jBF02KHr2Zi0i360TX9m0xlB0qGbdgbAAf7YKlSI3WIi+m8zMp1PlUXhOnhoWUCwUe/UeuMawuvyUgAXjTggnL4GRgLgHew5g8vp0wQ1LjEo6lIVDmBufRQM2R06jbf19dvXrhT2ucZAuiNKwIusDJadlEyrZgLFQfvX2/pgHB33hryWVgXDNdMq/I4nDsEQ+dQTp8tvn9fTCnxxKrjdGUDRVbOshhMflTSxAcEg298Yz4ZJ8Fa6sZQ9xXU/tSy0UUtPmACCWnmiqLjcXWRW/pjSbVotcwmVudkvceK+8n7Ot6eu7M65tUr0smZZiipqJMoaj8U235HxNriwtj5m6WEgCNV3lHEjr924K9FPE8TgOgYQLS0LsvxEjC+kftSm3CnodIXb1vyIx5hAGMBe6dFtGVzJI8lTUginpWpxCKjLfDjUAjZmAAZgOdy2sE/Q8t+5wtQtFtVrK5BIiy8Cu+bw3V8G9sEsNRltM1FJTBoXkr1g0oaici0RU6tyNybXtij00rCoxhOsL9g/2be0icHi6NMiA4HjN+xdcqCqQtHKhyuJkOkxzZnqmXa9hdbar8+nTbHkdTdqAETPFfrdd1INcTfk23nKmZZstkknbMKaghksGeIVtyzCxuXYe3IgnoDthjxEyFFNtYMHVuPG+XTwH4+CxBSwVqzZlSJO0agSwh50ZIwTyj3IVOVzte2KrGx8BWOxBpgMq8bGxk21PbyhOa2gzXN46SBKRzKJQCAEu0ZtfysPudQ3L3thtTDPdDyLKthcdhqTnkutHbqO7j2eipLVS5T2zLEhoU+OyKqpYUskVOzLodFutwB/ywuR1A9b4PBANe8ONiFyfSTZ5r4fDva0ksqBxJmbzJ56aK3F9dVVyT0FA1cToR4s0Rl0nfUVAO3tcYRVoMyyzXsK7em0BoDXEM/yEHzlGoq9sriWpiTLjJILF2lJ02JGwO/r5uW2Ba0sZlEd6Cthm4hxYS6Bw/P6JxRVKvAzz0OWU9Swtr1omoAeUMrffAHLrizG7A1Wvxuz6bHy1xy931GnanGW5lFU1k2WQ0lBLHHpeoTRpiUkgAkMCzsQ3NSLBW3ABw+mJaQbwFqtuCnh2031S5rnHdOp/Id4RWq6cx08c8GV0lAZHENJLIkjSEE3dSpN1vYg/U4N1PM2+isUC/MSJNQgSdFF5a0Vbm1J4sWQLaraEt4ysZPu77/dWxAJ2FwL8sIZTIIMCCrOOc1lNx3pAkdndCpfH9CvEfA3ENBTtkyyxQyVNqecaiqEagBuQbX5b8xhlLM4WWv2pi6bcOKtQuM5bam/cNP0U+4Oz+npuF+F6ieqyukrqnK6VVmnlaJnfwEUgKtg48p2YEj0uMA90Hd1Tdk4cPoNbByt4D87jwhPpM0o56mSF6/h4RrFqVpIWYOFFzrYi/P8Aiv8AhhIqw7ID+u9dOzD1GM6xrXx2OFu4TCFFXSyIYKPMeGaulZbmpqFcBEH/ANKAGmS5vbbBl+Uw26a/DgkVC14J4CJPfySpswWR4jT55wo1aPvS1sLJHTXOxD6RpIGwvcbjC6dYOfIse1Vq2HLQS9jgwciCT6/JS9PNmEQVzTNLE3iNJdnFkOwe97/hb3w52ZpmEurToExmg2jTUcE9lraxIjFFl3jSMQQwd4pGI2Ft7Mfcg9cF1gvlEKszB0i/OXRHcR8rdyHPV1AiqKZ6eLxtQRvLdwfTWb6STbdbX64TUYJ0umMwtPOKpJjXs74/FUTxoT2m5LFLB4dTS5RJMivd01vM/m5/d0xAbdRilUaQGtde6gtzmqZkQNLETr+SuyyV7mnqTCtizkP0YjrcHY8tv54uiRZWCyhvUweXgm8M2ay1IT4Onq2aQgmW12N+W564A4mod2AmYmhhm07kgdicRNmrVtR8RQwtpsfCeMPH9UOx/H64axt8pSajcO2mAxxvxBgpwf2vGZ6t6Gnip2PhoQgbxGO9h0HzNjtbfbAvLhvCLeqQDh3EU2uJcLm+g+qJF8cKuMslO0gW3hywlgRyA1NtvztiWPc4SVlTq+rOscwY9Ansk2cRRTRTJRTC5JUMLKLdFXY2/wBr4JxyHMPJVG0sM4hzZ/XaVRO0qeqi4OzWlIV0nalhUyR6SxaeJvLexAITfriDWIJJtZKr4OnXyluocDA74v5q+ziohgpYqeKRvCp40QxW8QbA7PzA/C3phdOQ0AngmUQwuJfxJ1015KAGUZpVzKKWnqWzC/7sMpGrrYnmeXp6YQWuJEGYW4O0qFJpLyMnH8uCcVmU5xBMEapR5NNmjp5ZHGn02sL7HYj64dLiMvFVcPtDDObmDI7SBP1VgyCXNYqikoavM6MpITpRSpeAkW3bkHv0senrja7PztgSuT6YuoN2fiMQymRlab8DZfSPk8dVmdZmVVl9W1JTQyUhViutiIUBB09CLr87Dlj1lzjTDGkaBfy87dxXXY+vUBsXu+ZWzBkUPDeUz5YqROhovDbkulI4EuGtsbswUfO2FUq7HnrDqtJTe+sRTNgFoDteXKmyPODmTvTZUalpZGjudRV9YAF9yWAA/sMdbsd7jVkXKHaGXqcj18GHecqzn3e57WqljM2iShp1Yi9iKOJjv/6pGN/fHuXRWiepBK8x2t/emDdWHI6ZoYlZm32A02Iv+jjuKLxEDVc4XlxNN6vFB5E8GJdSG+rpqbn/AC+mJMg5nahJq0WMaWC/FOWdwXjAYXNhfp6D0wxpk2MoKZYBAF09DSPEL6eW2oDb6jnhjwwCDqnBpMGYWRA0xDugsCNi2/z/AF74B9NmWZusph2Ql4TwQKkGooure4BFz/p9OmK9JgaY5pBoPa3PzQRGEaKTyk6Tub7c/wAQbYiBGVqMHNBmeaJ4ZeMKqK52ddTWBvf/AF3wxjpRZgBLDdSMVKEiXShCb7MNj9T9MKqmyEVJdJCPGiJ5G0oBvtyXry/PGMbLd0XQVqZOoSZYFZFUEW5chY7/ANt8MDiYY5ObRa1u5r4psFTUdK61O9v7H1tichIyjVAK0kMaPFOQpaTUCpbldvT0t05fywFKk4btQfVMaSbGe9OUQEC2kCxsxFjfnv7YLPeQEF3xvSE2kjGlxfRJ7+nPb6nAty5phWaga1lxHijfFO0JARI0KC9he5B53/HFqoRKQ0ZRFQ27EEshcBiNZ2At+J2wuCXXCw1GjjI7U4VFDMAhD89+vr/thbpBkpbm2nh2IbiSMkMiFS17W5+nP9DA/CCSVVLGiABPd9UuGA6ZDIImYGxF9ht164x5IbINlfyuA1uER0AbZ2cAklxzb/f8cZSGY5nWhZUcXR/KhSIPJ98gqAqgX1i+439MSaepBVKrSLjlmAPVECooD6Tvte977cxtgGAuMcVbdhwwfJISHU1tAjYkbk30/LocNzlrtUot6x4EapTxXj1+LY3N1UXX6/7YhshxyjVOqODmhoN03SLwizRqI5CNyhAH49NzzxLnuJ30qlhzktCUE3OpXc9HUm59dv1zxjg4ndUspZaZixToxFRE2vUxUKLkXO+Fkki3BTQplogmVzSZNNl2925D5HriX5WiW3T2ZQTdO4o9RNwNIBsBYAi/O3PoMV3PcLpTQNSZTOdQqqLBf4iRcC+3LDWsc7eF0AY5m+0En0+aboNThUVvujzWsLn2/rg6nw3sUVJ9N9SeKUsY0NLZLmxC3+9b3G3XGB8Mgap5pBrgWpRpy1lA8Nj5bkm42/PAbsyTJQOBLSAjxhYxzDvzG3X0PvgIdMcEqkxzDZR8ksivGrOAOa9Tyw5lMGSPmmOLc55IXhRhvFILFW+9q5i/z/njC9wOUC6NjGkZkmGKTa7srnla+63+eMaJhs2SGANJg3580TR4UpkYLISzEkAAk+vp/ucH1BMwgGIdTuNFmZvEFnV2jO9yRb6WwDQWCE5zm1ByQ4hIy21BEVrD0cfq+2B6wNN7pNLDPdutalozxxva4l6HoAfUgYJzpgqalINENGiEsegv5Sjk2UKOn4c/fEyCI4KQQBJsURo/EkOtNYtYf1vbpiajMjRB1UUa5ktc2Z0Kxd9QVmYk31A+YE9Pn8/bEMzQYTm0qjWcoSlhHnYiUsW03C7gA87emBpuIJBFlhcAOsseajpqcyed2UjVa/yNh/LDKs+HBDUrNJlqdwJGpGl0bVey2Iv/AFtzGKrnSNE2i3MCRfvTKSGSSRmkCRRnzaeq/L23wxjidRbmhpAZsr+KNJUB44xEjWX0PM8sNk6Sm4hhZvC8rBTTpZTHq5EC5uN/19MLfUdmyvMqHtIgNT2l8GB2dgY3tZTbmMSymSYCCrUZmuYKcrUrBJZNUkboNSm1iPkf54a4RPFVAHE/EITWskhaZmiEhVrgXWx99/pgA2poLqyWE2c1MgGJBVyNW+ok7kevvhTml28oNKHZWwEaFCrMf3xkuFNzyI9Bf26YtVGNAmUqrLSAP90qRAZVCsXIJFr2839PxwBqOjSyl1INdmcdeCFGLtI7MCRbZtrD0P54w1AbE6pTcGJJaJQHiDsG0qdjfbn7/r88JykuhrrKy4OLgUenWdXGl9IAJO/P/XBuc47xushzm5mp20rMpNtSAXIPT39L7+uCa2NRHqga1zXb5BB4QsRX1LdlLMQp08gfpiLvO6YATMoYd4eqUJpEk38pUix9Oth+GLMsHwqsA7NDNexOUzGVASjayTcDnf5enzwDmueZhD1R+OoE2efXoZnZ2GzC33tv98DmglWHBrWX07FmapSN4jrYqLfe6C/+2IbmN0Dmy0HNDeUfVFhqWf0SEjcn8hiBScTl4JVSmC4OA80+jmp0iDBry6R02U2HI74KsRJLLIqYzHO8wmLVDM+rygD+HRa59L4x4OUEaq51eRpJOqbzTFrlAdOrqbG/W/4YktqERMqnWYapkApDT+aR2CajcNfqNt/f54xwaBCmnkdMTbsQ2qns0Zuo9fUWF9+n+vXBSBoibSynNS1XFlYBUvdRYH0Q8/fbAsqwcuhTqmZrh1gkJAd0JCvGZTz3Ooc7b4b11MMtKFjCZaDqgiYGo1QvqZiAG2sw5Ef1xUNMzJNkBYMuZuqJLMbG6qGLXXe2/wCvbFgENaiZQkgutPBBSoYOoKkIVtzNwf0MCGgiCZKXXhjtwJhO7PqN4zc6rA7NvzJG5wtrMybIAmE18BWcp5fCJ6GwW49euDiDBlSCXCCEsbIC+lALFD0/XTE9c3gE3D5ojLZGhkCsdBVZD5rgb2+fTngqrbDzhVGt/ikuSSRqd5NRYXtc/c2G5/niAJbpCc+m1xJlKqHul4gNQFgdQG4/0xFFuUE8EDJYM0pqmkJp8N9R2HLf5n8MNq1RlDWqBSIMgT4oEiIxW8TgXudS/dNuYvz3wsh33eCl5Y2AGkpAVVjvIzxqQbbXuP8AfCW03AnKrABdThxgJtVIBESNLrfl69cMDRlvqkNJAtcBVvMkAhCgsFt59rn+1vfFWqS6ITjTsCAupXbHQ/8AuXMwRGCsMgVhv0PK3p7740+PYXbrlscDUbeOC+4j7Kdv2x2L8NZwJVqoq1KWqZWVR4KNQgdb6xtcnrqI6Wx8zdN6YYDSdwJXeYKoC4dy9NchePNMi4lyVmqp4mLNEZAPDga9LKrXHQlwVI6AE2x5RjaIZlqaQt46tmflJsbI2ZilpFo6aOmSGrYVokubkKJmtpt/8LVv743myXPqEvla7ENLSYNgvGH7TUU+WcY9lOcLlNHmFVPktVTu01O5C6ao7AjYG8ikEm9uW98L25VBY4u4L9SP2cW0D77iaROUwD5GF5i5FxPSisajg4eFLBDK0DTVVEwZN947lvv73sRsN748xqPAcTMwv2mFPrbB5B5SrblXFlCtbHDNw+MrzKnbwpDJC2l1N9BRS2wNuZsSOnq9ldp11UVdjV30iesLmHS4ntupKv4npEqp6j9nxv4lOdV6SWM6dXSxAAO3vyvhL8RTAnmquG2VULA3MbHWR9RqlJnvxGXRytw1klZMbIxqFZlt6MqyAC21rkj+eLVOpeYSKmzhSeQKrmTytfvynxWsOLM2iXjrssr4uGKPLapJqilkgX7tQGEn3xq5hZABZtxt0GHNrS6A0AwVrMXsV1OrUrOxLnMdljsI1iw4nkrvR1VHVGpEvBuaUWbCNPDeWMw0wQ3O0TylVO3Pmb7cjipmhpgXW8Z1rXNd1+4deJt3NTuFllH/AD+TO+XhbHQ+5ksb6WEm4Bty+XW+AbWaXZS23enYoloPV1d89+nklVOeQZPDR5rTcMfDeGVheiJEtRuQrEkSNbqSAGaxOLhhgzi65+rSdXYW13l3GdO7gPNN6vPGoq2H9r8OZlnU1QjQUUD06vT01RIpUTquu1017OR5LH1IwpuJIBA1PMKltHYLcZhA6hUMAglwILoB0I4T2SnRzvOYcurUgpHyuWFgZ6g08SeKNtDl01jVdnUEgWC722xlWqRSCZhcDh2YnPVbmzaEme8AWIHFRmX1vFTxVeVxVRZWIE1UZ6aNrk3vrXnbcddjewO2BovcTkNgt9jaWCezrYII0ADjYdnCU/zE1dRQ8S5DQVME1O8dQsILwaas+FIbqqkEG6rZuu5PS9s07Ez4BcLtnHvdSllEzHxQbDkDrPeFqvszra9eA+F0pMmjzOSKkan1TuY0j0VEwujBG0sAQNe17/I4Cs0uqAgQrXRsTSc17pkzrr2dy2LSLxPOWp6vK6WnzWYmaTcWmA2VTIFAawNyh322DYr1KZc+F2/vGGpUutfo3QNMx23iO8eabRrxBKZQtHlzObaaeOSRgh/zRDwmIG1/u8zcYrNoHNmAhONfD9WHvJM3kx5G4RjDn81JUKVjzfy6BE0kgMZJsfJ4XmPMb8sEGFpOfQ8vwVitVw4c3K3LN5IHzzWR/iqmOU05moqkyBVmYrMzhl5CLYC97X2GLLah0Kk0BLXgEATF28edynFLUzx1quuaw2kHnEsUiC/LSNm835HC2PqZoaoxFBhpkGnppcHx4LNTN4caiGtaCOxVA6lvmPKLfTbBVSWs1uow9KTDmg/rtVNyWrqZ+0PiY+OK96TJqWESBLlSSX0352BlN/Q4ruqBzmtJvEpBw9LK9zW5Q54BBtMA/SFe4auqao89XXM4uNSRE6LdCDytfp0+eLTqwaQbyjqUaYZZov2pqi1b+Mwrs1MZVk8NKZzrHVC19r+uKjHucS6SnPNIADK2ecjziEaKCeOnmi0Z9OhPlUKwjhYfxSX2P/p6kYs4eoQ02ukVazTUDgWD5nsH4qTSmnWEQsudMzlS/wC4ZU29EJt/I/PEQQIfqqfXtLi4ZbaXk+J1+Y7kiKn0IjmkzhNRaxFyNA6AruB7j88FmBNyjqVybBzU5io5YacWpKqRpRZgRfc9Nd+f0/DBtbAMBIdiA5/xAAfrRa87XJ75ZltNGtXK02aUkYiWNtKgHURe5N/LtitWeYJITNnucwNeACBc8yFsPO8qSizCry8JUyVKHSQoXQGA++STfe3M4sZWtiUvZOONWi2sYAPOZ7kwpaWKOCN1jaZ2La1kmK+HbqNr4rkOjMrleuXOIdYDSBKxVQT+INeWCjkI1sDUIXKf5i3lFtt7774AwQHAQooVGhvx5h3GJ5cfSyv3ZHkiZ32icHZOsYEtXnFDD5l1GYNMg2I+7sTYc9t743mAFw3WV5j7bdrnB9GMZXmwpu8JEefavoly+mpsng4lrIJXEtRDMyIg8oLIqqSOZ3c49W63MWg6AL+YWpSJe54+IuJ9VsWHM6jNsrz7NqqqlkMstLQwrELFlaZSQF57sT9AATiKQpue0AQApsxuU6zddS+3vNvA4LzKqgFJVLA05HxC7SrGKiQK1umlPnsPbHX7JoM6wlputNtTODJEgr4POMKz9qd4jtozBnkk/wDtjqoQWH3RGRECf/0ePdujrSKTWjVec7YcHPJFity5c0UqDTdbL5d9r/rpjsKcsidVqm1GFxETAVqjvpTXZWsLrcb9NvXrvgjTYZkqk95JLojsT2KFSqgkNfzAf5d9/rgXVYs0WUuqDIDoU6gptgd2TTYn69fTE9Zldui5QMeWmBdSEKKlvMquOV7Ar16YmpUDbxcoqtb7gMAI5BRFC/vFAANxt+XXC2HmgY+ofvADtQ3k8WRbsVfmNW23M4Y2zZBT3jKIOhXEp2WyBSyra1tj+XPGVSI70OHGRpIMFSBRXCgKLAFdn8wNuu/viMNN59Ul8VHS47yUCwCuzta1r3Av9P64FwjdKY6qYBfx0Qnh1ojpIRva2o2b8fpgWk8QE1tNt8x8kIwy6ozGJFTmAo64bTY5x1S6wJDQNfVGijk0MSi3FiSdxq9fUH+eAawtOt0pjyYA4IyFkXVKCGIZdv5gYXXpDTVXabSWmIB7UFoR4JUoGHQgGxHK+CZlBmbqq4Pzw46LCxspUsjQpcnZrWPphzY4G6BjS6Z0WUsdOrWFCWCgfe26n9fPCshmRqiBymC5O1DWYWLi3lXkRtsf5/hialLTMUouJBGqRpLlQjOSQLm2/Lr6jERAkoqTS2CJRolCRavMwbnc2335jp1wJpF11YrOk5m8NUOZTJHdAJFF79L+t/TDW1APiEIm1AfFIMLopUBEuNVweZ9MBmLtCQoeQBlanLQt4dvuAfxL0Pr+eCDSXzKr1yDufLVKWIlW1sAT/mG7WFybDl+vTCajJMjRMpsIbe3esKAykKFVyx206bW9fbE0pB3kimA4HsSZo2MMBK6WvtYWC+w/DfBloklEXZogxzjRAihUOgNypuBvvf1P5YgMe4QOCc2WmCddE70FVI0r/CDt+dziQ8gQVDDmOVpsk2YlWV1jtvYKf116YgEC0IWjI6Gi6NFD5PPoIINt9vpjA8XPBY1sO3k1lVkOsMEABUm/L9bYneImJBUuaw2BukaYSGXVHp0kbE358sKh2gUOGUy4XRQkYjNlAFhb+2IaDmglOp15bBKGwiOlriOTk2j+EW99sMIIfHBTWqllqZKwIkcSogstwL/w3v78uX++IMHVQ8yZIhBBjEgS3iMSPQfXBmYlAWNaNfJN/AdigvdtRUXPK/4WxLAG/CJKZTgAtNwlCNVXQ1rjYHnytt9MQ0kWOqptc1zgDYrMkIYn7rHVvYbqdunT5YMVImU52HcZIKSiNrC6wbC4Oq4tf0xLDnJm4S24poaNZHNJlQA6XKFSRc35e5OAFKGkhScRczIHMFBaFFkDfvXZTe6j7w9sG2sMswsc3SDMp0ImMTNo1WLG4Pv/AHxXzC0FDXp5hliECRgkj7RrMLAxi2wtzt64a6kSBlKxgYTmNiPVKhVXYeI6He56H9f3woOvEKzSxALSTqn2goihbsSLEgm5t79OXPAVGjgsqhrSO1M6iNIyJpX8Q/5QRdz7emH03Fu6BCGrStYFASE1Gv7gcqS1iCR87YlocXRzTZzNu6Am8/iyO6B3QabtqPT2wAZkFkhuKAOk96bJANWhrlr2sdr+435/6YtvYAyRclV31JJ5p0Fd12BINwQBv+vrirkBbfVWKlWAIF0uWAiS7IjnkwBsR74bSaIzBWPd2uhzzdI1taOPUEY+azdLn5/TElkb3NVngB1yuHSSyBiRqFgDsfTbCXVXizRAKc6XNgugoiMSQviKT94iwtfpv+e+BdRdHNVupLhIMAIsgXQHUlbsACLKb7/lh4AAgiYTn1bWFvVCkujFwqFWABawYL87f09MBkLhewQ02ZgBF1wKJB+7ZUbSb2W3XofTEOi3FY8RughZRQwDOoe1gWAB36/Ic8WKReDDLIiKrQQLhcFlkIXVGoJN+Y3Hyv8ATC3tdEuupoPBJc0SuMfJYtqCc99x1tvvhppsyRF02q4MHIeqGFVmMxkummwI3B67/Lf8cLLcgylVcjSQXadv1SnLaXGt0QG925g/T6YjK17hJTBmHwQEnxYwEfVZ13uFvc74ikS0nl3rK7+BuELxZH8MkhVO4IX+WMgA2M9iXRY1xLXCEtLPZpNM9xbfkPax64eHh0tKJ0NMQlaHWU2AVBzUH+L8rYV1xaMiinUMyRZLWyqQyxhRudr9PW+Ba3zR1SHRwKRJfeVHZ4rAAAg2A6G+GVIAh1yhL25gBcIMrrZ9ZJUno3L2t6YlwNiirAPIYRZC1KwDSCU2Hl6L8j+BwDzDhlTcQyIa3XgsgJpZXIRTY36fiPrgTrItCrPpkPAgk9qJJG7C7HSCDyY2tbkemBbcEmU4Yh/wvQWLKS50XFxYCxPp7/XDw8BthCp9S9rtyIWIwiOqKBJpuFsNrjr74rNcXOsrVFpAPBKszL4jlCxuF09PWw+mDeA92XgsoPJGd400TfW9yrWJsdAO1/8Att64M02ggAyl05NWQIlN7TadXPYkA2GDLAxuvknsqFrsoMIChlPlte5N1W1/YX+XX6YHqwbD9diUXOJhtyeKw0YAsTuTseW3r1wtsTA0TqgeIaD4rGgGS6sFBJtuNj+tv9sWmUN2SjbSYAMotKUX0vKzBEc2BLb/AC26dfxwuoSyzSq7HPLyWm5SJAxJBFiSLEr5QDz54gZZuVnVRoMxXJYvE02VItNwpU7N159PlgS4NFrqatDQusmmoprkuE8tr6tj6g4kDcA0UUQ0k8Sg65iNTMApax23/LEVGtmUbzUDIc+xTSodh5dKFwTYev4csVnVGhQyplZAgu5KBrp5fDCa47EWZSbKB636YKqwZZBT2Yjq272vJda+1OnE1BVxhU0GNlIG3S1vztjV4yjLMwvCu4ZxIBFl9cv2SHEj5h3auyOspquqoJmy/Ki7Itg5NOq2Db23g22tc4+eemTCXuzC913GEMAEi8L2O7PqmhyvPcxio/hafLaxGqYFgY7MPBlYlbk+USryNiGYWFiMeR7WoOqYc5hcawtt138QGQArr4tPUxS1E/hLNBVTJGkr3uhMuxI6HxNXXlY22uGzGuEWkQhxTWOMAceC8kvtR+GqXOeFexeqWI1LwT5nAoUsGIMdM7JqB+5sSed+gw3aYf1TiREL9C/2dmLot6SV6ZMgsleUb8NVkM1Pm1VltDIzQpDMTTRmUKDdWEi2sLMBptv6jHm2JpgEgBfu7s/FUiYY6IFlYKjLMwVaSHManLpKUt4TvLTuDGtvuyLci/oDyBwrqSSM3isw+KpkuNMGRwB17QpKHJcwqYI5oXyuGmAdIY4Y5FJQDnYtuptbSvXlhrqDSexUPf2U3FjpMxyt+YRUybMZYQ0dM4qCU0RxIEKqRzNxsffcb2wQpubxWVdo0w/eNu2T8lpftSpaijreBsyqhmLPFnVNH4lXISUUzRBvYWRfcbE8zjC4l4BOqDGGk2hUrsALgJEC34/VbTkouO4vH+PrcppKSOVo3pons5a5VpNaHmALgG9ri/PCalQj4jYJmDxOFfTZDZe4AzB74vKaLkGZzPJPQ1Tz0wRWbRKjvOwYXLKRsdxsNz7YaykBvMFlsq20KUBlW3gRHYnDcPZhNW5p8Pqps1Mp8y7PUxhR5A9rOAAbEMDewvzxY6ozu2WlpVcPDXVLsI8PEfkpjIch4gooar9mVtbQJRyRNFG1UoeNzd11JvuCNxsDuMLqMdllnNI2jjsCWtouYBmBFm2jSxHooSDJcyzN6ZKjNquaokRaaCMVOmGGRX3YIQR59zYNfy87DB5AWzEpOArtwdRxaAWN1tJiLR296dwZNmVBmM611ZXZu7BS3xVQ04mcEBYkCsCoO9tPK4JDYihBfBCu4zFU6lAVMJDD2DhqSZUrR0TTZxRpUvFHSwyRqIpakzJI1zqhViwspFgwAF+vs0VQ10LT4+k6tgXUi85ni5a2Lc4WnuyqhqKXI84y+DPK+l+Azisp4yKzw42VikikKTYbtKCQLeUc9sZia0ta4WK1fQ9zqOai9mYWuRJ8oV2qnrpp2hquIBVUzG8o+IVgqA8joNhflc7nFJpvvWC9LoNomnuU793HxTKmoa+pE7V2b1lVTaCqV5eNFAUbaRflva5F8RBM5SUzr2UWBsAO4tjmo85Y88bzS57XxFQG1QVMYKqObKSOY53BAHp1wLXutYyrDq5kQAQeBBVspJJ6eKoXwZI6UqsbCIbu1zfSmxJvYliPnzxcc90QtdWpMe4RrJN9L9ungnFAMzQlp6yspQToCtTktIOgANtNtsAwvJk8EGMNB0Cm0Hx0TWtiqNDRPWVeomxAKgH/ALWvsB8r++FVWPiTqVYw1Rk5g0evmI+sKn8E07NxL2i5ktQyMJYae6hWViqooS/IEFTy6/PC8MHF55gIscW9VTaROZxPG1lbzDV07Rj4Wpm3+8WIUk9bi1/zwQpQQ46qRVpvneA/X65JbjMElqpp5nhBOgo6tbT6BdO/4X98Rhm5ahLj6JIqUSxoY2fJZUZm8YjWtzCCnLg6CSg2BNrOLE23tfYdMPe4gy1QXUA7MWAkcdfkbeSzFEtUGggqKnSFss1TPbUSLkAADSfTbCi4h5YCsdVNOHvAk8Gj/eUmJKqmkjVJwZmFmQz6rjlYWPPEvw8OlMqPY8Elth2KZjjUpTKqQoQNCWluV36i9tW/P2wx86tWtfUMu18v1Za649WWnzzgKCPxCsufK4s+sSMkbHT7EFgbfoIrYeWF4KCniKdQim9wByutoYjVbLzvMa3Ms1zXMpp01TSt4hEyL5tX3bXuOdrdfyw17rgHVL2RhaVDDsoAfCBFjy/V1E6a15pWaCJFIv8A8zULHf05nc+gGFh7nOuVss1JrAA4+AJ/XemDvUiZ9ctMKZ2LWVlIv6jUSQfbCc5Bg3BVtrGECAcw7/wAXZ/ui0T5r299lunVJHBmkVQ2k6lURq8pcXuP/LH89uWOk2UA5zSOa+Xftb4/3XoPjiR8TY5cV765JImYZmaKWVpYJFipYyGZGjG7EC/tGeW/5Y9U6sZAG6r+c+q4tuRE6Kez5cvyqhy6iy7TGyVC2CMSPJJSMLoSPWS29zvgcG17JzCySypUrkuO8V0C7ztb+yey/PqmCZZ5XoCjIx12M0MgJB9dz67vjrejznuqF0rV7XpZRLV8MvDNU2e8ccdZy0nh/F57X1RJ/j11MhH5HH0NsemRSbC8wx1TMXQV2Ry8IsMbXZmIJFx733+eN6115BuFoveHAbxueV1cYSAIhG2oclNrFvre5wbQHOk/JZTFMmS76eqmYoF0BZQyD0ty+vv6YDrCbNKiuJcXDSUSQKxAsWjB26k89rDD2l8zyWVw5xBymE5jUozlwsQI2JXa1uXtzxLjbtCGjTBJcW29UhVDgMoRyDf5H5cvXE1mtF0ylWdNxA7NUuVdGm7kXBAANjf29vbFUVmHdUmSAHXWYwQEd2cR8iL33P8ALDdRH3lLKDBvvdbknRVF8sZQv5ri25Hz/DAhrjfVB1lMC0T3/ROoaNnvqSQgb20XAF8WaWHquaXgGO5Ka4xDwCEllEaKpVg3QWGxv6dcJc0TZNyNcLGEJ01OAg1RX1EaRYnnviBoeEJrnF0AIkKHQ5hZQPvbDn/vtggGugHVUGUC12+YKcmmnKIxhZ06Mfz+mLB2fVYM7gQPRXBVBNt4oUcQMZV0WNQ3sR+H0vihlBOZxQCm92pugtC6IADqF7352+nTDD1Y4qadECROiTGrmQEpd/zH+vT9bYXbtzdOdSa6CDpylOfEj0sWXT0va1zb1O18EwBxmb9qXQplpLiNVhxqEQ1hkP3bcz7YiiATB1QBxkB1kZSRoVTo2sedtgdx8zhYaQE+uW5YbZcZLEF1bUCb+hP8sEXuAloVQ1GtgmT3JWhRKNKl2uACQbW+eCa0uEudA5KX028NU8WjklUmKOoKkalI21C238hi3h9nVKpmk0nwWVarRDi2JQ3y6pS+qCaJgoDBgb25D5+mH1NnYplOC0wexE0MuBcnhyQ2hcKtw5iYABfXfn+WNbTcGkApzqRa3SEmwMMaJGAp5G9zz6frbEVLOzm364pLxNOG37Uejy2SdmMMck4F9jyPPfljaYPZmKrmaTfJB1rco5pvKHiLAo4kFgSQBbf88UsZhH0nkVbOTKNRjQCy5SdQAZgxYqQLgbXsf7jCKbXA5SJlD1gzZuScCxCk+FqOwty9P1e2K5oTIap65p+L1W7uwPu2drned40h4A7GeEcz4w4lkQzGCIKqQwr955JGISOMXALMQAWtzx0OF2ZTp0DXxb+raOPNQMzzkptkhK7xndk7ae61x2Oz/tu4Lr+DOI3pxVQCR0khrIGYhZYZkLJIl1YalJ3BBsdsKxeDpVKPvODqZ6eh4R4arCcrsr2weP5LQZh1HSrHQfVdh8v9Maw1GiCLpmTK4EaFYbSoJkJWO33W2IIt9DvvhTGn4gUvrnaOSFOlWs+ggeYkfeuffrt+eH5g5pIF0mnubrzPem8snnBJCi5sLkn03tvt/TA03FjJ4lWiwZpTtI2ktHEhdtVhqXcXtY+/LDsLhalR+UAyhdRcwZpsnlflGZ0KoldQTUdwHHiLpLD1G24P8sbbHbAqYZnWvCR1vWnK0ABRy0rBWClERbgC+xPoScaKu8EgBWBQLSIdCQbwvo8msKSCzXN+nviXG8BCypmMOas/DzTyao4mlNitgtgP1f8APD6WHrPjKDCiqQ2ZF+XJZ+HmjlVRTsqgG9zcn2PsMMq7OqtbvBEKzCRy5rLKVXcXJ3FyNunXFKrTY26Y9wzWJITQxASM1vIbDfmBbDKRGVZSc86WCJCBGul1fXYnY8xfnjHBwdIFkNQtzAVNCuCTUzwk65RzI5EdOmFZgCFkEHs4JtUtHG7SOZTOfKS3W5/l0vhwpGpE2QUaLnOJ4LKxp4ZkZyTq323H+2K8kVLGwVpz2AbokLD6dN9YJCkAjp72t9PrgjUcd1VqUiIuEFNKh2Ry19t9th0/0wwHdEBZTpl05WxCUkWtlaIpqDFQBfb63wu0dqlkkQzUJc5jkBLq4sbXuTc/3xLw4WYjfnqNipEjtSFVCv3Hfpe1gd8EaZEOcU3KAzUFcEe8th5l5ebYAmwBwD3A9iWx0boEkoMBjIUBrm9jtY3GCc60EXSXYgNO8IHenZDrGvgsqANYkgknrhbf8fFEHZn8PosNEDHpD2dm85B5/T15YY0tmAJKnEUw0SLKz8N8J8ScU10dDw/kua53WvYxQU1K8sj7dFUXJ5Y6HD9FsXVGcNgczYeqW6vMmZHBdisv7jne0zWjTMaLu59ss9MUurpw5WaSDbcXj9sXR0XpCA/EUwf87ZU03uyDMyVp3jTsZ7TOzepFFx1wLxZwlXC5EeZ5dLTO49g6rfrh9XobXjrMO8VG/wCEg/JFVxTaTbDKtYyxSLfxFKqLncXI9j7/ANMcniqVSi7Kde1TmIaKrjrqgsj3L6ikgN7hrj9c8KNYOs66T7tSfUJJkILHTdWGnfzH/u9h1FsJc4ZsrVYZuuuLdqCdKc2ZmIsb7gX+XLp/LF8DO2EwFsm8SkmSOxRkYC21gd/nbmNvpilTo5HRae9YKQbAJmEQx+dixNyt/U29v174aK5DSCFVdSa9uZ2hRRBKFFRqlZQdIA2H9P0cMo0nubIbZPDqZETEJutg8o0lTYC5PP23xNRxygAwQsZldvGT2LhuHkWJolJNzZ9rYWKgcQXmSFX3ZOX5rjWYA65CGIW/P9exwsvcbCxWVa7hUGQLdvDXdu7buLuz2r7UeH+yrtDzXs4pS4nzymyqokoo9P3rzhSg0nmb2B9MdLS2CSA2rUa15FgSAfJDSrwTY2WlZ6VqVzDKkiyqeRFvMOnvjU18DVoOLKjfzU02t+ImyGEVY2BZmUAXGkXUYqmqTZrY7Fae2mzSe5CeIM0iGaEfwrfkxv8Ay9sDJkDRTUl4mVwRDS6gsWFgduX05/7YhznTINlGFrxJ1j0SGRYyi+ILXNxYEj5X64h2XLESeaHNnjKimMprd181uYO17f68vlgHvc4ZQjqMgZpQzArguw0nUCeht73tbENaQJaUk5al3qU4b4ZzzizOcu4f4XybM+Jc7q5DFTUdDTvPPO/osaAsTz5YvYXCmq+Wm48vNTnZTECTNlJcY8CcU8BZnPkXFWRZxw7nELfvaWspnhkia17MrgFTy2I+mNnisCGgVJDhzEfRHVY0fw2ty96pbNGRdCrRWsQFuT6/hjQ1XHNIFkwOOWGWjihFE0CzOwI2vt+Z+Q54EGB2pJAY65lYYMCviGQAcrnlz2v0xORpkaFQ/LYXCQw1Bj4atY2NxyP15/PBOywGq4KLHWTaUeYGwKkEqT19rYl7uRuFUFFoG6IHaU1YuEcNYmwtfp+HrhTmzcIg54OQ6JnPYKjAKtmNhfcHfr+umJc2BBUU2Bu/EhV6ujuu5axAJ5kcuZtvjKzJZkFk5tdguW7xWge0Io1FU8gQOVh5h8uvXGuxbgGZRdWsM8ExwX0u/Yu5tLn3dp4Uy6plkkpaaipIFXXYKyVVZEGty5wr87dL48A6b0QKhi112uDrmRF7fq69sOFY/hMyq8zrKC6ZcrUdLFBIyvJIKSG6e91WXkLeX0N8eV7Tqtawta651W5weFdUJeALei2+7U8cEBELTGaWWKOEs12HiqusEnoJbgDcgjbrjS7KqufUyNdEJuMpsbvPXnZ9otQ11d2I8CZ1LltXXTUfFJhZaesan2lo5SnmAJ2aEi217c787u1WAUyAvs/7BOONHpo2k0gB7SPSV4q09V4Lion4azilIkNP+6zWVoQp3BmTe77G2PM8dXBMgL+hvY+zBMdYJ5QPS6uMVLUTQJUU/B9fM6WtLJXMkKHmS2va99jv15YqdYQbBTXqtpnK6uONg0E+miTLmddJXLS1uQCStZTImlzG73H8Kiw08sT7xDskXVpmBY2l1lKru6aT5nnyR1bOMwiWnTh6aXKgDaNamW7uQBYlT7AWBCgD64mo8uIKoVcFhaZL3VoeewaeP+61R2t8PvRcCVFamQ5xldTFUQM7VWYS1Sk2eyprLaRe19zgq4cS22naq1PEMB6plQODpsAAdOPBbPlyf9oRT5pW9nGV01HITMtU2avTu+oX1CJTuGvt777YW/DkjMbIcJjyMlGliHdwaCPNJhy/OpRM8GVZdGoGjxTVWDk8gGBvdRvf253w5lR5bGWO2Vu8RVwu62o9x7I08O3gl0iZjQ0Zhlo8vrpAAqGSV5Gm0nd/Ja7ch/ucDSrAXkKu6jQqOBD3Aa6ARyF05q4c7ll8WZaKNHTxQVk06Xt0RidLe5uT15AYZ1r5vx5KmzB4SC4Zswte/ja0dyFQVXE1czxJw5ltPl9OfKwhsyow31M1uWkjmCb+wGDbVE7tkith8JTfmc8lzhzmfD9BP/AzIyzR0GWZPNRR+dojDKzO/wDCQBztuR9fbEvqPktOvBWW9RTaM7nNJ4y2w4+ajXGczFp5cvp6dylw01JIWcDcjWNre4J64qMc+Q4CJ81ZyYVtgSQLWcLeC15wTUzwcfdpeTxR0vgjOaaqjgmJssUiSLoU/PSx/wDSbY2DqxywNQuA2Ts8MxFSsHkkCLc9ZHyV4Bq5NKS5vwpHOJNKxpGwkL8gFNt2Ftxv+GEOph4sV6BhqwAGdjgCOf4qapGhjaJP2jwvT18+vxyKMRykqPvMV8lt9lIBJIthgJAstVj8QGSwteWtiN6Rc8OPrZVuHNqqKdqn9sUstOCY5ZkhURsw5qY2BYMLgEe/IWwmjVNy7it42jTqU4Lb6/EZ9FOmqpPEEYkSCAvZAVkvGthceZ7n35n3xWbUAkkqG4V4bOp8L+TfwUr8ZSJTo5zeR0bV4KRqGCHqfvXPO298bJoaYeHWWubhqheQKffNp9Pkm09W7R/Bx11VC9rIyxRm1yBtq2ttfFes4HdnsTG4UfGWiD2n6LXfZnWCPL+NczqMwVfieIqgAFARIqu93U32F7Da/P3xIqFjnSeEKlQc6u5lOmw5WgkGf5jH0V6r80yuSphXxnEYlBLoFALjYCxFrjpcX98FUrsqQJ07OK2uCwFdrHHiefLwQjVUTs9RAa5Zh5rkR6h9Qurf2PywmtUyuEWTBQe2GviB3x84R/iKUssVRXZtDI7AnVKil1tyJCXI9m2+RwbnmcoSTh3jeY1pAHIn6x5IK1OVCeRhLnchuxjjBj67XLaSQP1bCiMz8yY+jWLRZo5m/oJTwT0w0v8AD5jHoXyISLOf+4FOe3PDBUcXZuSS6i+PiaZ/XNTfxVHKIiI81Y21Mvm8pA23KEcycWC9rxK1jqNVtiWgeHjxVBz2pjru0vsspljr5KKkknzFUlbd3DR8tt/ukD2J+tQVXQAeJCpVtjsqiq95GcMIkcAYCu1TWx1bvUvlObJHJe6Rs6233uCNv11w+qYNgtnhsIabQwVGmOd+HBR9RDTVLzNLw9m84NhZ6lgSPVdueKIq75JlW6TnsAy1mjwCzEIoqdoIcoq0G4a17kDoTf8AIXJOGU3hskaKKxJfmdUB/XKF3G7kMEc/brk9fUZfUJV0+X5nVu1RMwtaleNSRyA1SqOm/vjsdhUy+q0mF8S/bt2qKHQmpRY4Q5wAgW5r3c4VyL9p8WCWSrMMEMMpKRoAJHVEibzD7rXqdjtc3tuuO/xWNyMysuvwQxddwbmN1GcaZutTnWbQRwQRU8BkanlkALSgpUSKemk6o413/wAoO19rGAcdRoUqlDaPWZocSF5ed+fOXyvsM42zifMFh8GljRQSAq6WGkrt0A2v6n0x3HR2mOshsQtHtitJJdzsvit7IVaehjrJJNc8wMxBA1EsSxJJ67nHvuDy9WGgwvLsdVhxIXazLQV8I6o1a4X/ADbfjjb08HO8VqsxFnxCt8bRRldL+J5t9tjvzA6/74Z1QAkWKDqhOa5UiGLMqaiXG5ZhYH2xlOqXEFghE5xaRmN04jZJSGs4CjSLb/rbBvpFtyblRUkkODpAR2CrqY6NHULc2sOf5YqAkj4rprMwaXAp0hVSi7KCLiw98PBzC90tz7y3VCqXhlKq95djccifwweSDewTHvA+M+CcCWNFRgVXkRte1vT++EhsOjmgc/NponFEnxFVHEWJLuFG23rjc7MwHXVm0hzVLGAt3hc931X1x/ZXfZfdgPFndxou17t+7PKLtEzbibxv2ZR10kiw0dChKeMgjZW8WRw9mJ8oUEbm+KHTHpTicLi/csE7K2nrHE9q6DZ+yAaUv1d6L51e/p3dX7pven7W+xVEqZOHaCv+KyGaZ9T1GU1K+NTOzbXIRxGx6vG3vi3iKzMRQp49oA6wXjg4WI+q07ZpkseZc35Lp8JFsWAJsbNvuPQb/PGqmSYKCpUcNLSrv2fcNS8V8U5TkdJTvPW1VTHAoQG7sWsAfe5tjsOjGBFR5qPIytBJnsWNYWkU/iniV9e3fC+zi7rvY79mn2kyy9nXD+X9qXCHB4zn/iqNCmYTZvH4ZcNIDZoXdmiERGkKRbcXxxGyOlONxW0+rzfw6hIy/di8W59q3G0sEyhh8zLEL422l0zOkZstzYEg3F/x98bCvTDXuZAsVr6tUCCDMpQSSR00KviXst2JI+e36tgqGFqVDIajqVWiIOqI1MyPGwiZNN7NYjUPrg/dKpBtAVSpiCakclk+GzBWKM3MMSfXpik97mgF+gT21Kk5nad64WB0gq5BIJFtgPXFcNdmJBsnCk1zZIhDDjUVUgkjym24HsLYeJAAFlLC0tDWJ2hlfZVklC7A+/v/ADtgxmdAHFKxJAMhtxqvQDuQfZ/dsXfS4ufLeEaSPJeDqJkOcZ9WKVpcvRuW4uZJDY6Y18x9hcjsKtPB7JoNxeP3nO+FvF34BNaK1cywwPkvqp7D/sZ+5b2VZZQxcV8HZh208SKo8WrzypdYWbqY6WEgBfTUzH3xwmP9q+03EtweWiw8GgeUm629LYNBoHWXK7CcQfZsdxnP6FstzTuwdm0ETLpV6WnmpJB/6ZEkBB/HGrw/tG22w5/eCewwR5EKxU2Rho+GF4+d8z7BDheqyHMuNu6BnmbU2f06NOeEM5qRMlcoFylHWEArJsLRy3DctYx1Gz+n2HxjxS2rTaJ++0RHa5osfBavF7JqUhnoy7sXy1Z3kOZ8O5tmOQZ7l+Y5ZnlFO9LVUtTGUlp5kcq6SRkXVgQVIO4OHY3ZzsPiMhMs1B5grTUq4ec0WOq+nz7ADu9cC8Q5D21dtnFPCmScQZ1SVVJkGUtXUkdQtGGjaaZ0RwQHIES6rXCkjqcUunm0n0KFDCYdxaCMxi03gLfbGwzXZqngvID7WPgjgLgXv894Xhrs1ybLeHOG4q6jnNFRoI4KWrlooJahIkUWRTLI7aQLAsQLY2WHpV62zaFd4LnEG+pgGAtLiaYZWcRzXnM0LhEZ432I6/e9cUalCqzedYoLudvHwRGClr6jYWsb8/ny3xWpVL5napj2t1K+lL/D39rPZHwlxD249nvFmcZFw92kZ3Bl02TT10kcRzCnhaUzU0crkAuGkik8O4LBSRfTtPTChVxWCpVKDSWMmQOBOhhbHZL2UnODzBPamH+IZ7YOynjLi7u+9l3CucZHn3aBw/FmddnE9DIk37PgqTAsVLJIhNnZoZJShN1BUkDViehmAxFLC1qtYENfAANpSNr12VKzXU+A/QWu/szPskOAO+H2A8T9sPadxtxVwqarMp8m4ejytIj4bxKmupnEgOtA8qoI1Kk6W8w2xsOkO3mbKqNwrKQeYBdPbwEfVNwmzjXZ1j3X4Lw07U+A8w7Mu0fj3s5zWogqc0yDOq7JameI/u5JKed4mZL9CY7j2IwO0aDGEPoyGvAI7JVCg6fiuVQYXd1IddR5208h/S3OxxquoNMbpmU5gFwblBeJSzNq1oeoJ2/1xZbTe8C0IHVA50DRegH2YvZjw72u9+Xu88F8X5TTZ3wzNn3xVXSTgNFVxwQyVGh16oTEoK8iLjrjbvqupYGviGmHAWPfZHRzOrNpuFl7t/4iDhThGl7Cu7zn1NkGU0PFScUVdBT1FPTJE4ozQ63hOlRdA6RELyHTrjm+gZLn121HS3LMHnK2206WUsLBeT8l8kSSCNmMQN9Nrgkm3ra23LGwqRfMVozc315n6I0LhpQHicsWAv8Axcuv58sHhMPTqVAHG0rKmdjrar7Wu4d9lh3MJu7F2L8e8d9mGW9rPGXEfDlFn9dmGZ1czQo9REJPChhidVVUDBLm5JUknew121faBtHDV3UMG4U2sMCGgk9pJXQYfZlJ7Q9wlxXYrjz7IbuAcc5dJRw9iq8FVTgqlXw/nFTTSRemlXeRD62KkYqUfabtaYqvDxyc0H5AFFV2HRfY27l8mf2mHcOzLuLds+WcK0XEU3FvZ3ntA+acOV8yiOoMKyaJIahV2EkbWBI8rBlItcqOpobQwu0cKcTTp5KgMOaNO8LTYnDNw56o+C82SJXMSFRHGEFyQCA1jsD+WNY4DRLZicgDWhLikkeF0H7xdwWYct+QwsMzGNSEZrMe29z3LDJPcAmTRYnYXv13PXEHD5hYSlU25XCUpabWylmdOR3HL5H0wXu7h8MyUxpEmLDksyWW2oXFgdhbly/PphtTBua3M9ql4ptgtsmrqviHTGiWsLA74TTZEEm6mhWLjLxbsVr4N4K4m4/4nyXhbg7JMw4k4jrqpKWjoaOJppqqZjZURALsSbbD+mNrsrZZxDyJygXJOgHMlRUpiLTK90uy3/D7d6ji3IaPOOPONuy/spqpUDrltXPLV1cAI2EggRkQ+q6jbFqv0h2DhzkBfVI4tAA8C4yQpGAr1L/CFQe3P7Cbve9k2R13EXCVPwf2zZVTRNNPHw7VyNWaRzIpZUSR7c/JqPthmD2xsDGDqmvdScdM4t5j6qKmzKjSHASvE7OcrrchrqvLa+kq6OuhZonjdNLxsCQQwNrG45c9t8VtrbMfhXlhiNZ4HuSmUiWywb3emQpZ9KyFSgIDFr3segtzHyxqmU6j5EShpsqElzjC5BGAGuml72NwP0cQ6nzNgsdRzCXC481xQzLpF42uADcXUX9uvPGOicqNtRsERfgvUH7K3uCUvfo7a88yzi7OKrI+yrhelhzLiCSlI+Kq/FkKQ0kBNwrSNHIS5B0KhIBJXGwO16OzsOMVAfUJhoOgPM9g5KGUKterkfYL7Zey/sP7vHda4Qpst7NeB+AOybh2EJA1b4UUU00hNh41ZL+8lkY22LEkmwHTHnuL2ttDalU9c51R3ITA7gNAujp0aFEXUd2qd8ju49h2bZXkva/2xZb2c5jXqXo/2vT1sCVKg2LJI0WggEi++1+mL+yegm1MdTNbBUesDdYLSR4TPopqbTosMPPzVpjrewnvQ8BVEcFb2Y9vXZxVr4MmienzWkJI5MwLGN7E9VYe1saerRx2zK++H0qg/wBJ8Oaa2tRrNtdfIx9rx9mflfdNzfLu2Lsbp63/AMFc8qWp/hZWMj5BX21CmaQ/fidQzRu2/lZTcqC3rWxOkH78w7sPiI69l5H3h+K0GPwXVGR8JXhJIzC6/ebkAP4fe3XrjnyA1xbCrVGBgAIiexCUJ4dnOol7n2HT58/X+eMotN3cEVamS0Z7gaQlxioI16mY7G+kEk7n54stwznAZWklHnztEkWTeVHSVC6eGQo+9e7H9e2J91qNmQpp1mkkN0RiQlj4d4VBvZ/xwWFw+Z4pk66pb2ffB05FfXpP9mL3Ycj+yipeNc/4Hocv7aqfs6i44quKQ8nxcmYPAKrwHUtp8ArIsOgLsAD97c0G9KcYNqDD0z/CzZcnCJgrYUME12GlwvqvkazCEU+YzRMlwp0G52AHp+XP1x0u28EadZzacCOS1lKs57QwhRsiSpI62fwjewYbEdbfljQXaQ66E0HB2UkShMsxhcxqvjIrWN+TWIG3ztzxaw7wKoPbyVqpTdlzPC/SN7oWadkmZd0HsHr+zyo4fPY0nBWXIhi0iiSmSlVapZ7+UEMKgSh99QfVvjzrbfXjG1Ov/vC7x7I+i2ezH0jSBpmw/R+q/Pb7ws/CUvbF2iy8FRqnBzZ3W/s1ugpTO/hc+mgLv8sevbUfUFGk2sd/KJ8loHFoqOcRIlagelqQBMtOyw3HmK3B+Xz2xqaWyqpaXubZPeQCC1NiJNWuOwN/Tn63Fj1uMVWUDMOE9yynWMWXI2lQKpHiuQbW3AN/xvheIwh1cDCZD5yi0+SS7MNJlF5Be9ht6/XrgaIBzBVxZ2UkeSGAHB1sNPTfY+wHrywTYYIYZHFWHNaN4GfRN2jk0P4aa9gdN97+m3Tni4MK57RumEDSGgkgE+S9/P8ADr5BlFd3xO0/Oa+iglzjLuz6rmy6VgC9JJJX0kTsh5hjGzLcb6Wb1tjVdIqdSngcpEAuA71mHb1lVg0Inir9/iI+Gsrpu8R2dZ9T0sUGZ5hwhTvVzqLPUPHUTxqzH+IhFRbnoo9MbHoDSz4KsSLAq5tpmY0yBeV83cmsFk1CQDYFedvS/v64CpLX2sqrQ9t7EIBKWIAA6EEDf9Wwim2+8lhoaSXcUIySBiV1LGTbc7H1uMFuhxm6BrgPiBj071xgNyxYyE7HUB0sP5WwbnCA4SntaBvRrxQmW2pSb6RstuQ98CKrIhzZKKm45CXFN5UKEOPE0qAed9t7A+v9MLzWhtkNSg8OBBOXsTCom8uqJVB32BsRsed9sTSbIImQifVBiBAUDmMhsVkGxWxAG5+uK7XuixWMDgcxg+C0Tx25aGQ7GRlOjY7frbFeqGuYcwVqg/O0Fq9/vsPc6MfYFnSP4dSaKpq4VRt7umYTPy67Sb/T1x4J03okVzl0PNd7s2SyTeF9CPDrpnfF+Yx03j0kU2Z160okU2LpQRiJwurcFU+pPS+PHNrtNNpbq6FvcPUbmmIatjZW1LVV9ZRCoeoWilWNZCSVZxIGBvz+6yD0tttbGiwUBwdoTyTMTDwZFl0v+0O0nu4Z7PTSUzfA8T5NKIyzxq6E1EZ3DAgEyDcb2ZbXxtMZWcbnSF9N/Y5xBpdO8LTpj4pv3heGNPS/GU880NDDlRWPVJEkjFS6k+e5cfw6Tfcn2N8ed48MeTFl/RxsFtWiR1h1MencU+y8V+aUslVHNLeC6kGaQxAML+SznUDpsd9vlim5pIkXHyW+xTKVBwY6JdxgTbnaykaKpWahWpzChf4WlkVvLISxV/Lp1A7AELYE8zz3wENgHl9VR2izq3Gmx8F49Rfz7eSJRtUvWGCnNekkRsTeSN0Xa6mzWBFt9wd7jlhjHGbWAWYqmx1HM6N7x8dEyzrhRs7yHjHLauOBpqbh2tzSGVp5SfGg0TMgBkYbxCYbgsbgXGLdKk2oCwjgSuC6T7dfsrD0cXRO71jGuEfddInTnCjuH6IVPDmTZzX5/V5W3wdJIkRplm+IHw6hVkUEnSBY3JubKBptivUpEOJ1PcuowuKNQZcK3dk8Yy3vBIvdPzSUQHjyeO0sbAR3neFEYjlpB8w3HlI3tuRbC4fd5sAtvii94aA4DtiZTeTKK6esgrkeaOKEtH8NEEh8b/umksxKC+xXSSARvfBim0sJAul9ZlcC+qY15juA5o8mWV+iqqHymCN1kCOYZ/EaXb7wQnyfJQORJBxJphzBcptGswVt15ve/wCP4ovEmU5hHkQikzWNqCpiVzT0bFWF9SAX3AlAuxXSTZla99gVWg5scloMPWZicW9oa9rmyJdAH+k8u1Ap6GpqqKN86SkhnZECQJEIdHID7qBgAAAd7k3uRe5LFGf4pFyruC2ecIOpoPc5oOpOa3KZuncdMlHJ4k70bO0JCmnppJVZQbFWcKVUk8tRJ+9sAcLL7ZnaqzUealTJTntkgeS1xkWV1GXdq/HdC0mWyJXZXBm0MjQI8fldCQFKki3juNgCDsDvbDG03Bpy34rnOvpjEA3bDo1Ek9l1sSnerQ+MkVPBFp82qnkIa/VPEhXQbX5nVfmSMTmhpAFua6ZrGvIkknXh6w4/JHCylGrKJ6CmrI1GpnLG6gkqxUqAtxewBO3rgHU87QSQmOuTSqyQdNPmg1M2bfFtJlEmb5PljPriaqVAdzqLqSwBBvtbe1vQ4Bz3A2+FRhKFBtAMxGVzxyv+vFLd5ZZovEq5tBJuggby7362t0/HBFrrSYHcrrA1tM5W3/zfgp+Q1sdRNTR0l4dF9XhlvBW403Nrg+554IsgQZ7FqwaWRr3Ov8+ajHrKumCy1FO4gV0u7w7aQbkliAOW2EuLjEG/crJoUspOYaHj2LXXZNS11J2X5M9NOJZK+qqarw4YtbJutyeoB1ctuWHVWhoc/iVoej1SmXZarYyNaJJsdT6K91tZmimPx8xJRSFIuPKB8vX1PpgQx3xErqMLh8MZyMTutnzkDx5ZCj6vMWe1iQLAryO344W0OAl/mk4ZmGO4Bb9cUOizLO/gp4zW0wpiQDeMFNR6Eatj72xLXuDcw0RYnCYUVQcpnvus+NmcSlIcwjhqJAUA8RVMtuZF7G3z39sH1bgJ4qHDDky5kgdhsnkgzSWnFq2MM5ULeQAAAG9vf25nBPp1GDd1VYVMOx4GUx3J3R0eaxRK8kmZlnPhBkLMxNuTW2t/LntiaTOLj4pGJxeHJgAW5x6Kq8R5bmcva72Z5fIJxPFw1PVBVABCNVVC3Lct/BHPniX4d3u9McCTcrgtmbYpO2pjBTO60MBF+MK1VmSZwRHUolYSt0DgD94fTy7+m+INI6EyV3mE2nhrsJF+H+6j2yfM5X1TpmU7EjT+6YgD/tB26YVkcDAKut2jQbZkAd4Q34dzGWNkajqIaVRzayq9zyvYjp9DiKVKJzKf3zQaQZBd5ru13JFfIu0DM5mjmkIy40jSmMsNUtTDYKWA81ozf2B3x3vRKgHVokEgaSvzf/aPbcH9m6FICA6oPQL2X7Ju0Glq+J89rhKRlxplheQqwDSSVkYUADYklFJ/1OO52pgahDAyLfgvxCxOIYZEySh8W1oTPsyzFYpTFLSioaOQ38FjULAukDZVKo567E32OHUnE0wzQp2CkUzIsF47/a38WQ5L3Zs+p0L0QkyeVPvlmUpHy3O/K18dv0HpuzQ+91z+3mAVd3RfJj2Q08iZfRqofxFjW+9jsu34Y99w9JuUGF5Zi8W1pLIuu0OXxhvAEgAGxW+wt742TTbRIc24zNiVY4mNgC5KJvfcWPrhwouNuKF1ctdBOieeNo0myuG53tbkf6YSwPDiXCyRRLXOzm5TqO9rNIsbWDX3sff+uCoB2aeHargfnAaIk6p4C5I0s0oFyxVrkn5/LDagaYQvqSQ1gNlhpmF1c8+RJAC79Dzwp1IAy4JRptbNzPalFw7CUuNJGkEHnz2t6bHDngQGjihZUDoDQDzlIaoJY2EmjykHV09/T689sJAIcAeCx75BAGi2F2a5LJnnF+S5VDHPNJLUpGi6fvMWtsD+GO56H0YqGs4/CCfJBWIc1tMcTyX6TvYlwLT9l3Y92Xdm9LCtPBk3D1BlzLaxEiwr4ht7uZD9ceA7TxDq+IfWGpcSu5Y2GwvnQ/xFvd2StyPsT70eTUCGakmk4Lz+RALmJ9VTRO1uYDCsj/8AriD0x6D0IxJrYetgiJtnaO6xXL7YpmlXFWLGxXysxIhHiIQQbkrewIv163w0tLXFqpPrOc2GGy9HPsvezyHtM75/YHw/VU5q6FeIqWpmUre8ULeM5PtaM/gcdTSrnD7GxFZv8seat4JjalZoHBfUx9t32gf8GfZ69qFB4oSq4mzjKOHk3trWSqFRKB/9bpXv7Y846BUpx7akfA1x9PzVjbldopAEzJC+JDs94B4k7R+Jcn4R4TyavzfPK2dKWlpqeJpGmkYhVUKNySSoGO/2LshuIqOr1oDRckmAtO6rmcGi5K+rXuj/AGEHZrkXDmUcT96jMs44k4vqIklPDmV1PgwUB56J6hQWkkFyCsdgDtqONZtT2jU6Dup2TSDQPvuuT3DktzQ2OzJ/FN1314n+x87gOfZRJlrdhtVw/KU0rW0OeVsVQht94M7MpI91IxpP+1DbOaXPa4ci1sJx2DhzpYr5r/tMfsrOKO5UabtN4BzjMuPewauqxSrWzwqtZkVS4ulPWhfKyvY6JlsrEaSFYjV0uC2phtrsJY0Mrt1bwcObe7ktNisK6g8Z/gOh7V45lo3JUalO5tcX9t7b3xpXUn3dwS21RC5y1XdEut1DC/L9c8AHQLhWKbQCc2i3r3eOxvijt87XeBuyrhCheuz3OcwioYAQdKF2sXcjkqi7E9ApOOz6Osp0WPx2IH8OmJvx5BJIDqopAQCvvYyXLewL7N7uns1dW03D/Znwpl3xOY1qxg1GdV72BdVG8lRPIQiJfYFV2VTjyatVxu3to2+J5tya36ABdFiK1PB0ZH+6+SnvYfbE96/vCcTZrDwJxjnvYX2WrK6UOScOVjU9Q0V9mq61LSTSEcwpVAdgvXHpeFp7N2Ueqw1IVag1e8A+TTYDlqucdWr1HBz9TwXWfsy+0Q753ZTnUGbcJd4/tVKh1d6fMc2kr6ef2aGpMiEHccsWau2qOJAbjsNTc3jDQ0+BABTAXk5muIX0idzH7cPsY7TeGzw73rK3K+xjtApINRzqOCQ5RnAA3OlA7U8xt9yzIx+6VNlxxm2OhAqHrtkHOw/dJhw8TYj1W1pbTGWKohfNb39e2PgHvAd8Pty7W+zGjmy7gXO87WooWkiML1gSCKJqlk5q0rRPLpO/n33vjo2YN+HpUcM45qjdYvHZPYufa+aj3kWPNfVv9hjwouQdxujzWRNMudcU5lWs/wDmSNYYF+Y/dtjlPadic+0Gsb91rR9V1OxQeonmtmH7J7ux8a9q/ar20duuR5j2udoHFOfVmcPDJWTU1Fl0Mj/uoIo4SrSFEVAXZtyNgBiw/wBqONp4WlgsC1tNlNoEwC4nib6X7PFV6OxWhzqlQyXErr/3pPsNO7J2l8GZrUdgeW1fY/2mwQtJQK1fLU5ZXSAeWGojlLPEGNh4iN5SQSrC4weB9p+JeRR2i0VKZ1IAa4d0aoa2xW/FSO8Of6svjW494Q4k7PeMeI+BeK8oqMj4oyeumy2voqjyyUtTC5SSNh7MpHvseRGN7tDAtoEOpulrrg8wfwWlp0g4b2q9tPsevs7Oy7vfZb2n9o3bRPxDUcI5DUU+V0uW5bVfCPV1csbSF5JQCVREVbKouWcXNhu3aPSyvsSnTbgwOsfeTe2kRormD2f1wLnGw0XnH36uwLK+7D3te2XsR4fr63N+G8lzNRls1UQ08lLNDFURLIQAGkCzBS1hqK32vbFmvtN+OpUcfVO+/UdoPJA5pY57BcDT819hH2LlAKD7PvsXYIUNRmWbVBFupr2G/wD8zjz72iuB2o4EXhv/AKVvtlODqIIsvin70WYvnHeR7f8AM1Z/+Y42z2ZL77GvnI232x2u1af9ywDRjfULmqdRsFpEX1W1u553IO27vncbS8KdmHDqnLKcI2aZ1XExUOUxE/fllANybECNbs29h6WKeEwmEw4xePeWtJsB8R7AOXam5X1HZabYX0V8Ef4eLsFy3LKFO0Ptv7Rc+zcxgzjKqOmpIA9v4PF8R9I3sWtt0xpqntQosd/w+DbH+KST3xZXqfR+BLnwStwd2X7Gjhrurd6rs67fuzztiruJ+FcmaraXKc2y4R1ZMtLLEmiaI+G1jKCbqvLCtr+0HC4vZ1XCHDCnUfF2m1jOhTmbKrU6zXB0tC60f4jvN1g7Pe6tkYlGuTOM8rClxsEp6WMN/wDdCPrin0EpRRxNT/CB5lL2w5+doB0n6L5OyIy0qghGJ2HIb9N/5HFh+bLe61DaVR/w6pvMLMLKqKovsOQ+f5fXFoVIAyqXuqNMO8yvp7/w8faF2o8S8cdsPBeececWZv2Z5FwtDJl2Rz5jJJQ0NVNWoA8ULErG2lZB5bfePrgenGMFTZdFzqbQ/N8QABIA5hXdjscapeTZdyPtie/T289zDjru11PYnxLl1BTZjQ5xVZvlldRx1VJmqxzU6RiVCA215LMjKwud8VOgmz9n18LiXbQpdZGWIJBGtwVc2uajXgsMW+q+YLvn99btg77naLl/aD2sjIqP4ChGWZXlmUwmGjy2AvqZY1dmZmdyWZmYkmw5AAX+tw+Foe74IFoJl0m5Wlr131CS4yupDxrUSvNZUYkHRYBRYDe3TlisxuaeIQPpuI5LADKwUiMppvflp+RwDHgEgApzmFzQQAu1PdH7pPan3v8AtYyvsp7L8sV6p0+IzHMKi60mT0QI11E7AEqouAAPMzEBQScb/B4TDU6DsbtAxSGg4k8AOc+ijD0idzivrG7GPsLO5dwJkFHS9ouW8YdtPFZiX4utqK+Whp/Etv4VPT2ZVve2t2Nsc7ivaji82TA020mDSwJ8zr4BbZnR2kDLzdaI72n2CHYxxTwlnOdd1iuz7gXtDgiaSDIs3rmqaHNGG/hLO48SCQ8lLFkJIB0g6g/ZvtGFd/VbUphzDq5oAI7YFiixOxmlv8LhwXyP8acHcQcA8T5/wbxblNfkXEOW1MlJW0lTCY5aWdGKvHIp3DAixHTG421s5tKoDS3mOEg9hWoa90REc19Pf+Hw7rGSyZV2id7XibK0rM3jrX4X4VeVQxpSI1etqU9HtJDCGG4Higc8aTpntI0MHT2fTMZxmf8A+0Hs4rZbKw2Z5qO0Gi7Wd9/7bHgHur9rucdi3Z72Xp2vcTZLJ8Pn9bUZqaGkoqqwLU8WhHaR01BXc2UNdRe18RsLoJRqYNuN2jXNJr/hAbJI5nSBy5qzidpPa7q6QnvUt3cft3O6V2vNHlPa1TZ33dOJP4Zsxc12VSNb+GsgQPEb8vEjA/7sVMd7Pn3fs2qKw5fC7yNj4FZR2w34Ktj5r5l/tKu1Xso7eu+j2zdpnYhDBJ2e11XCaeqgpTCuaSx08aT1aJYEeLJHI+4Ba9yAWOOy2TsTE+60sJXvUPDUgfktDj3NqVCWGJ5r6AOy77HvuycHdwLN+JO2nJq6ftoqeC6jiuu4hFbKj8OT/BtUxU8MIPhskY0I4dSZGL7r5QOYxfTHFDHjCYIDqw7LEDeMxJ434LdU8AwUSX/EvkOrKOSCrkiWnKLsbMLb26H8vpjqek+xK2GquL2ZQeC5+jinPMSmRZXVrrJpvsed/UH2G3vjlHsIVmsRTbLj3LtV3Uu+N249zTjLO+New7iSiyXMszoRQZnSV1ElZR18CvqQSxPtqR7srAhhc9CQbY91ez3fFU87NZmDPYUeGquJzNN16QdwzvH9u3fT+0r7tdd2+dpHEfHtNRZvVZvT0E7aKGianoqidPApUtFGA8aG6re4G5xvMRtinhdk4ihgqQphzYkXJkxcm+naopgurtJMkL1B/wARA1OO7z2BzyKWzAcW1yxyn7yoaK7gHoCQh+gPTHKezRzqdev1ZjcPzW029S/ggRP6C+aLui967tK7pXbRwh2p8A8Q5jTUlNWRjOssSUrTZ1l+seNTVEYOlwU1WJ3VgGBBGOrp4urjA7ZmLOZr9JvB4EHh4Lnw5zCHtBkL7gftFuC+H+2LuFd4WB4oquiHCh4ly2Vl8ySU4WqicHodGpb+jnHlvRrE1MLtOmWm4dHnYrtK8VMPvcl+enXxL8VKmlrajb3F/wCfX8cej9IGMpYh/euZa97mC2aF2H7p/dY7Uu992x5D2O9luXxTZxWEzVlbOWWlyeiQjxaqoYX0xoGAtzZiqrdmGBwOGpUqRxeMOWi3lqTwAHGfTVJdnJAp3cfRfYX2H/YgdyTsy4ZoMu474Uz/ALb+LjEvxuZZnXzUsUsnXwaWnZRGvOwYs3qcaPEe0zHsOTBhtFnCAHHxJ/JbqjsJpGaoTPktPd6P7Bvu48f8N5pmHd1lzXsk7QYo2aloK2seryusk5iNjLeWBjyDgsBtdbb4fgPaViHOybQaKjDqQAHDtEaoa+waZH8I3XyH9rPZFxp2PcdcVdmfHeT1eQcU5XWTUFbR1EdngmW629LHmCDYjcEgjHaN2VTNalicK7NTdcH6fitG8GkDSggr9Bbtu7HuLO0vuS532G8AtQ03Emb8G5Xw9SfEvogp1KUqSPIRfSiRrITYEm1gL2x49snHUae1m18VORryTGpgnTtXVinGHhl7BeY3A/8Ah7u7Rl+SRr2kdrHatxZxW6XmqcsWmoaVHI38OORJHIBOxZr/ACx321PauXVnOwmEYGk/elzvGIjyWtp7AzAF7r9ll5x9/f7EbPu7rwJnnbB2G8WV3aXwFlsZnzajrKYRZllcNwPH0x3SaJdtTLpK3uVtci7sfpbgtpu91xFMUajtCPhJ7Z0VTF7KfRBqU94DnqvnyrIaimleKZSGQ6bWtcb3FudsU9pbOqYap1R5pDKz3jIyV9D/ANnb9mP2rd5fuacS9pcXeJ4+7Msoz6fMKfh3higmn/ZmbimYxtLWoJVXRJMjxiyE2TU19hi/i+nrNmPZQNFtR0CXOiRP8tlawuC64OIt3fVeAnE+RVWVZ5mnD9RIf2hDK9OdTA2fUQfnY+uL2NoOq4tlQ6Pg+BuqNKiQHNK+07vf/Zz9iSdwPJezHsr7FeHJu1rK6PIsu4cq8soo48xzLMppYIpTUT2BlEuuZ3aQkLbVdQuOE6Pbfq1Nrg4irFIk5p0DRyHONFufdx7sYufWV1k7Ff8ADvdmVNwvRVvb92v8V1vGc0ayVFDwzTwR0dC5F/DWeZWaYjkW0oCRsOuN3tH2iYWi9zdnYYFv8z5k9sDTuScJsmo+nFYxPJdUO/T9hvnXYV2f5z2tdgXGmbdo/CuVxtU5tllbSJFmNDTjnOui6Sxr/FYKyjexAJFrZfTPAY8+742l1bjo5ptPKClYzZddm9SMgcF86tdl01BPPBVKVkja1rXsdwfrhmN2ccPUyx+aoUaL3SR5L0++zs+y67Uu/TmlXxLUV7dnvYfl1SKbMuJZ4DK9VMLE01DDceNMAVLEkRx3Go3IU1amJwuzqXX4wZ6jvhYDHi48By4lE0VKzuqAg8TyX048EfYd9wfhnJEy7MOAOOuO8wVdMtfX57Mkkj23bTAqIvysbY5yr7S9o6UsrByDQfUySt3h9i0wJeZK2x3Yfsy+wXug9t+d9s/YrmvGeWiuyGoyCqyXMZ46mILJNDL4iTaUfymnA0sG5nfbCNsdOsRj8GMHiGNkOnMBB7oFvFEzZVNtUVafzXiP/iLKe/bD2MOWkVW4RIv62rp8dL7OgPcsQCJII+qr7czNyWXzKtEUuVA0gAsw3Fv1/LFeq1znk8lUAAGQ2PagzIVBbUgWwubk9PXFam0uMlY9r4uI9U1BIDg6wynVYNy32ufx/HFp1LLBaFSfUYRkJtwSiHZHIIYm1gp3/Me3p0wHWty/r5qxD8vZyQZF13AU3vcjlc7n8cDSiJA8kLmlrYTORpH1OU0+Yi9+R54ymWtdqkCYzlRktmQ6jpbkAPf39eWMrOYx2Yi6a8EiQoGsX92w352YE2tf+nviqahJJappDLxkrSnGiA0k9yxYEi4HP5HFPEZ3WK2OHxOY2sF7CfYn8ZHJeBe0bLVY1KHPKuFqUuUYgxxTA7C+25/H2x4307AFZrXHVd3suqerln68V9PHZDWyw8Q5JlUgeuf9mrLGri76jBCpJP8ACLBue5C/9uPHOk+HzA1P1C2mGqBkGbd6ueX/ABQyukraloKavn0TTLEx2CAJoIPS8AOrqL+gxyuBNNtQgT5LauqlzSLCdL6rrr34snmm7tvbJEsLzSU4oKyVI5SjSaa+n1WeM3A8xO3RR7jDcVi2/DrK9y+zPimYfptgnk5d8A+Nl8+vDq1FDCjzZRn2YRRTNGalpJU8Nr77Ox5hrje3mO/PHA4xhDs0XK/pd2PUDsMBmAMTe8rYVHDUwVSf+5qqlVlPw0VRPuijpdTpubDrywqkQ11tOSvVajH0pzyRrA4qRhkeWpYtlmdTeJeJE+LieIG219Lkbf8AdbfliAGudmAVJ7G5BvDdvOVwPqPkm1dRSBKSOpyqueGNfD8CKq5EcyQCSGOxvvfFYUSTld803B1mmQ1wBPEj9fJWjhomjOYishzFMuzDK8woY6eSvV7NLSTRkFATb7ykX972xt9nmHw/RcB7RcJ73sqtQYRnEGcpGjmkXNuHBaR4AzStqez3hOOhy/N89qYqEQQrDnfwokCs2o6GcAKo+Ww688VsU6Xbtl2OycPTo4YVsw3oJmnm15GOaulHalmMtdQV0U6xaxA2apJ5gDZXcNYi/W/PrtirTBzZXOkrc4p76lEdVBnjkj6J01bl1HPI2XU+YNEyiKOZ80aORzbdSuvZAeSk2O564tMrMklqqYfC4iqycQA1wOmQERzmNfksiuaeGNqmhqTl8ZKxtHmv/SfrpJYlAd7gc8CSCQNPFMqYTI4tY4ZjzZqO3nHApxHWZbmVV+26fIpaGuhMcYM2ZxqTKE81mW+xOvzA+9gcPBZ8WvitPhMPjG0jRxJiZNmzabJh8NkNVVT5guQQQ1Zdml8LNRo1G24N9z68788VcjXb0eq3dJtejSFNtS3CWX7lyIZRpqopMup1k06V0VwUK9+bi3m6+YAEfU4ym4EEW80NShiA5jmkwdZbw7L+i1bCcpo+2XheSWnkko67Iq7L5IzUeSSVopGW0jAnQHhQm4PsDhmFyuLgLAhcv0ow+JbUb1MZw9pu3hx8fFbM+OqgJoyvDQpGN0p/j5JNJ5AteLqBv6nGNxLQ3qzqusoUCQHuY8OHGB32gpkPFrvGSdeHBHGdLMb6io5DkwIFgLEKPTCS/M0GYTw51N4ADjP656oKzQZiS1QvBimNikh0yRknoUCJpI25tvjAYbBIVhtB9IzS6wg34Hzkz5KYjzerij+IkDwtrsPO/mO/p/th/WESbgpD9nUnHKDK5Hn1TBNFqoM0IkJN4pCPFNjcsL3Ox5G/tgHYiImZSXbGpkS1zd3mNPomWe568sNT+5r0plpKhrzaZDcRsQNOwsTYWPK/tiKOIHWwRdJxGzOrwdRwhx5C3qhcKVlbw12c9mmXZdDPFGcmFYsuoN4jSSub9TyAG/ocPqVCGDKNVzvRHBUsUa9V7gd4Ni9gGgRw4qVn4jzGWGxoqhyLbrKilR1uefXniscSZEi66xmxKLX2cPIrjZpW6UWCPMWvfyCq06T8rfniH15EHVSMBTBl5A7csp22Z5tJTRK1FmsTOGKM+YKgUgfesLbbcjzxDTIsFW9xoB5Ie2BGjSfxQJM1rKahk8Na6VjpDaq0b/h/I4aauVsxdOpYCk+qJgf6Uc5xOIP3bVBjIUsTVgk+t+X4YrvxTnGZSm7Obm3o4/dT2mzepiqZhFT/AL0ooEgrmJdbgW9iOWLDKkDtVars1jmjM60n7qgM5zGWr7b2szNDlvBWWwSRNMD4MsjTTMNQ/wDjobX/AAxdxjstOgzsJ5cV5T0Iwzn4vaNZ33qrWjuAHBO6mor3jSKeNeuo/HANbntc+Ub+mNa2s6YcIavY6NGkHFzD/wAv6lLZpEgWL4agBPIpX3EhI53JF+fT0wwhokAeqU1oL82Y/wBGngmFZNNNEUqTTx0SMBHEa0HTYXJJAO9+uF0zxiyuUqTGmWHeOpyx84XeXuWZbN+2OIswijgkKijK6KsytePx5dLnbmVUWG+PUegOH3nVHHgvyW/acbae3DYHDC4zExEL0f4Yq8/4U4UFXlEEk1U0yOzO4/chA0oYt6XRRta5a+PQaNJtWuWnRfkJUJFMNPHs0V6yHMqasoEbNYqpomyXLaSXxeaTxxuz6wf4tQQct7E7XxpsWypRrwTcfJbjChtTDGk62i8O/tts4p8o7A81y6CRATEaRNLG5ZvJy99f5j1x6R0MAIBcuK24XZyOK+bvsyhZKKHSyOSfqQOY/lj3KnXkQ0XXmVdtSSJC7GUEzErdTz2sOYI2xebut0kqk59T/wAMk9n5qeiZ41k/chw17A2O/pt9MFJeI0ThRyDO4WKeoQ7rqWw0m5GwU/1wfWgNg37ELqWd4I/JPGcAKVIEikEEdPx9fxxLMzmwOPBZUY4S42I7E4DSOsratKlrXA9sR1RZDSJQOqvBkoyaj950AYElieR25f3xlQcghc1zxLjHeseHIQHUOLHmD94D8vXBNqFpluqJzhYP+S4qN4ZZEESkA3A81uRtiG5j2yszGZpaL0H+zX7MR2qd7vsS4VqIVlop+I6Q1AsCPCRxI5sOmmNtsddTxLsNsivWIvBHmowh67GNHJfXr9qP3rcw7rvZJ2XZ9w9WfB8RZ5x/lVPGqmzGjpnNZU2/7WEMUZ9pTjgvZr0cp7QxNVtYSG03Ef5iIHqtttnHFhpsFpK3b3wuyDJO+H3N+1Ps/wAjNNmacUcMftbhqawYfGoi1dC6k8ryLGpPPztjmtgY12Bx7XvtlMO7tCrG16HW0CRq248LhfnWTpNTTSQVVPNSTI9niYWKMCQykdCDf88eh7UwDqGJcxptw7uC5qk1xYTzXur9gxwemd98enz/AOGR4cnyPMq/VYeV/B8JTv1vPi50scKWwsoPxuCvbDZ/Hc6dAu+3+I047+B7Le7R2XwTi+Y8QZln00RN9SU1MkCMRf8AzVklvljmegdIBler2AeZup21VmswcpVY+wD7rWVtl3Gvef4nyeGrraSo/YfDrSR6vBqWTXUVCX5MqMkYPTxWxtfaFtUUMPT2bQMZgC7t5D8Ve2TRbBrkXNl17+1n+1R7bKjt1467ufYJxxnPZt2d8LVjZNmdbk1R8PW59mEfln1VS+eOnRy0SxoRcozMTcAWejuz8Ls/CMxL6YqYh4kZrhreEDSTzWrxWMdVqOvDRYDnC80O7t9oT3rewnj3KuL+H+17jXNoVmVqzL83zOetpMzj1eaOeGVmVlIvuLMOhBx1GHx2F2rODx1FpB4hoaQeBBHy4qthXVKN26L7b5F4D7+fc5lhqcsi/wCEO0XhCSI081nNBVSIVFjz1wVMalW53jBx4q+nU2VtIhrt6m7XnHHxC6bF0xXw9h2/rxX52eaZdWZBmuZZDmS+DmlJUyUdUjC5WWNijg+2pTj0fb+FaK7gww03HcbrmKT4aMp15qNGnUpXlfmAb367407KRGWbpjsz3XdYcF9Jv+Hy7EqPP+1ftP7bMypEnj4byiPL6CR/4aurJQsD6rFHNb/142HTvEnC7KpYZlutJJ7h+a22yAHPLgbBSf8AiHO8TmFbxt2Sd1zJMwngyTK8vHGGexpIdM1XOzxUiSDr4cUcrgeswPpjU9EGe64Cpih8TzkHYNSq+1nl+IFMtkNE+P8AsvmlZg62DC/Ujcg7cupGG0yM0OMpAqCJf/t4oTMzJpcGQgel7dN/b3wVmO3UlzMwRI5yN9Vv8t9rjnjM5zSwrKdL7pPhqndGGmmiUsVjOkXvyPv6bdMX9l0y6u29iU6tuNyt/Fff59mHl+W8D/Z7d3uqrqiLLaIZFWZzVzufLCj1NRK0jctgi3+QxxXTaqcRtirl5gegC6LBuyUMxHBfL/3y/tju8/279oOf0HZF2i8R9jfY5DWPDlGXZDP8JV1lMGsk1ZUr+9eSQAMUDBF1AAGxJ9FwuDwGxgKTaDalcAFznjMJP8rdAB2zK5qtialcZwT3BexH2Hvfi7U+8LlnaT2HdtfFub8dcQZFRxZzkua5lL4tXJRmQRT08spu0gRnhZSxJAZhewFua9oWzcO+jT2lhqYp5t1waIE8wOE8VuNiYlxJY5eUn29HZNQdnvfcj43y2nipaXjThmizyYKoVWq4meknY9NTfDwufUsT1xY6P1n19kBuppujwNwtZtCjkxDgwwTderP+HsSn/wDZl7aJY2DOeM4VKk7i1ApB3+f5Y1/tEB63Dh9t36rZ7EaeqcXG5K8K/tiat6n7SLvHyx20x12W05sLiy5bSjljp9ktDtm4Rh5k+ZWixbiKtQg8V9V32PcYg+z37vepyFvmkvM32zKY744bp+0/vaqHaw3/ANK6fZ+7QBC+HHOsozTtJ7dc+yjJaKfMM5z3imqhpox96WaescRr63JlAvj1Q4Jr8S11Uw1jRPcAuZpBz2ZQblfeV2acFdjf2ZXcvnOcfD5bwzwlkxzTiWvgQePnmasoEhW/3pJJmWGIHkNA5Xx5Dia2I21tINafiMNHAN/AC5XRtDcLR0v818q/eA+2x763ajxdmOZ8A9oEvYhwWs7HL8n4eSHVDHfyioqXQyTPaxYkhSb2UDbHpFPDbHwH/D06Dazxq595PHKAQAOS0z61apxI7AvVL7IT7UXt/wC8h2w/+zz29VWV8ey1GVVWZZZxEtNHT1lO9PGJGjn8JVSZGXk2kODbcg2xoulGxtm1sAdoYSmaTg4AtmQZ4jiI5XBWx2dinTBJI7VqD/Ef5q78Sd1HJlZv3eW57U2B5lqimQHn/wBh/PCOg5IwWJPa35qrtYk12sB4L5hdLMtwzArYrc7A2+tv9Rh26BMwqYLwY1SHU6rA3YXJJFr39b/I/jhbMuYmUjES9o3rr6kv8N1k9pu9Zn8sYDinyGjViRezPVSEb/8AoHtthXTj/uWHAOpcfktzsUAF11q3/EaZr4vbp3dckDvK0HBtXUMoUf8Am5g4ufY+CcWehTf/ANrr9rm37go2rUBrhs3hfN+6tZnQr96zC5Jj3v03/wB8SHOdwiFqQ0OJiPFZDS6zpKOCb3t5rn/bEUXECUNNgcQwOkcU7hWokqItAcksN9R2v/tizgqBqPyRMoKlLNVhvDwX3HfZJ9gfCXdP7jeX9rnGEMOVcTcU5bJxvxLmMiDXTZZHG700N/8AIkCmW3V5j7Y53pjjnYjHNwdD4KZytA5nUrotn4UUqZe4XN183nfU+1O7zfeP7Sc+quF+0fjXsu7Joah1yXh7I8yloRFS3IR6p4irTTMN2ZiQCxCgAY9KpYTDbFpChhqbX1oBc5zQ6/IToAtPiaz6hLiZnhyXqr9hh39O1HtI414q7rXbNxjnfHlMcplzjhTMM0naoqqV4CvxFH47ku8bRv4iBiSpje2zWHLdOdmtxGDbtVtMMe0hr8oygzoY0kequ7GxBzFhMhdY/wDEI9g+T8D94js37ZsgoYaBON8lkGa6F0rPmNG6RNKQP4nhlp7nmShJ3OFdD8WcRs5+GqGRTII7j+anaNNjK2ccQvbX7E2hpKD7PDsSlhRV+IzPPKmc2++4zGUEn6RqPoMc107Y0bRcBwa0eiu7If8AwiSviP7c+Iazivti7TuJMyrZaisrs/zGtlctcs0lVI539Tf88ejbaO7SY4fCxvyXPwcxcLXV47nnYFmneu7x/Zb2C5bnFNw23EOZtTS15XUKOCKJ5ppfDuNTLHFJpW4u1hcY1GHxFPDU3YtwJycBaeUqS3M8UxaeK+z3si+xs7hXZbFls9T2ZZp2nZ1ThHNbxJmssqzSKQdRp4ikQFwDpII6b41GJ9q+1y1zMOW0mng1onzN/Vb+nsalYvkr084kyrh3Ocjr+H+JaDKcx4eroGoKmirAngVULqVaFlawZWAto6gWx5xhatZtXrKROYXtMjjK2tQUw3K7RecPeK+yQ7mfbxwxmGV5f2V5H2OcbSIRQZzw3AaX4eUiymamB8KaO5FxYNbkwOO52f7SdqU3k4l/XMOoffyOoK1VbZGHIhgg9i+FPtS7Psy7M+0Ljjs5zmqhfNsjzaryqq8JtaSSwTPG5QnmupLg46nalKhLcRQaQ1wm50WkotIfkcZha/cpZf3puCDY3BG/P5Y10tO6dENQhm+5eu32H9Kav7RjsecnxBBlmfVBuRsRlk4B/wDssTjS392VyP8AD/6lYoVJqCF6+f4i+aUdh3d0oo7Wk4mzR9uflpIh87ebGey7Duq4muxgklkeZV/pDDaYJ5/gvnG7rvcm7du9J2l8McHcB8C8TVGU1tXHHXZzLRyJQ5XRsR4s809giqiXIF9TEAC5Ix3DNm/u0HH7ReGhswJGYngANStGJqj+GvtF+057TOHu7/8AZ/8Aa/RfFxwTZnkcXA+RwyEap3mRYdr89MEcsh/9OPH+iGDfjtq08o0OYnsBldTi6gpULmSV8AFWxnqrgnxGbUoAt+P5Y77a1UPxJPErmywFpDXRK+237DbuxZN2G90Gh7Z88paek467Qyc6qKuZQrUmSxF1pYixF1QhZalv/iLf7oxx3TTaBq1m4NnwU7d7jr+C22yWOLOscvGj7RT7X/tu7Xu0ribgHu98f8S9l3Ypl08lHSPk07U1ZnoRipqaioS0mlyNSxKwCqRe7XOPQ9jdHsNsfDsrV6QqV3Cd4SGzyBtPaqWLxL69Qsa6GrtR9in9pF238d9slL3XO3njnPO0jJM5y6pm4YzTN5vGraGup1MppjUP55IpIUlsrlirxrY2YjHP9LNjtxeDdtClQFN7CM2UEAg8TwBB5eSVgMUabxTe6QbQm3+IS7BsmynjXsY7wmU0kFLU59DNkWcOi28aopQjQyt/3NBJov6RD0xtfZLjRVZUwNS+Xeb9Vc27TytFRfSvxp2kcMdj3Y3nnajxnPJScJ8P8PLmlcYwNbRxwLaNAdi7HSig9WGPHKWFqV8WKLPic6PMrc4Z+WhmPJfHx25fbxd83irjyuruyfN+GOyTg2Gob4PK6XKKetZ4gdviZ6hGaR7W1W0j0Ax7Q7o1sXZ4FCrS6+poS4kCf8MER4yuXq7QxFVwynKF9E/2Zffbj7/XdyzfOuP8hyWm7Q8mqm4e4uy6ni00mYLJDdKiOJidEc8RkUxkkB0kA2tbzbpVsWjgsQ1+EJ6pwzN5g8iewrd4DFue0tqGSPVfG/8AaC9gK92zvWdsHZVRJJHlGXZtI+WMwtqopbS05Pv4UiC/qDj02rihjtm0cY478QfBarE0nMe4Um6r61PsJ+IVz77PLsronDeLlfEWfZW4PQDMDKBb0tUY8z6aAe95hcFrfl+S2Gx25WZSbyvjK7x9F/w9239ptKFaP4LP8wS3LZKiQAX6fdGPYX4khuGfFi0fJauq8EVGm3gv0huDs3o884G4P4iknp1panJ6LMPFY+RFalSQuSeQCsTf0x884hpFVzY4n5rpcGxvUg66L5Lu+R9ud3iZO1vP8k7tecZH2e9nGXVkkFDL+yqerq82jja3jzvOrBQ/MRoFAUgG5uce0YHonsrBYVr8dT66s4SRJaAOVoJ71pquKe6oWsdAC9pPsq/tAJ+/p2M8WDtDyfI6Dtc4XqoaDiCmpIdNJmtLOjeDVJCxOhZNE8Tx7qGQ2sHAHnnS3YtHC1GVcHIpvuJ1aRqO7kVc2finlxp1TcL5WvtCO6xUdlvfr4x7DeAsuMNNmnElLT8OwafKIa94zTAHqF+IRf8A5Jx61sjHe/bNpYuqLsEE9jVpMYwU8Q4M0cvsez7M+zP7OLucNDleWRvwXwDwxDR5fSp5GzjMdXh2dh/HPUP4rt96zSHpjxumyvtbaGX71Q+QH4BbrD0mUac8Pmvif7w/2i/e07cuOsy4l4h7bO0DKoPHZ6XL8pzWfLqLL1vcRwQwsqqFG192Nrkk49mfisHsse64Okwni5zQ4k8blatk1sz3m3BexX2JX2ineR7T+35O7F2xce5r2pcIV2RZjmOWV2dSGfMcqqKVEk8NalrvLE6FgUkLaSFKkbg8Z0qo4TEYR2KZSDKrSLtEAg8xoCDoR4puFqup1AGndv59ib/4jGkk/wCPuwOsUoEfhmpjNyADorZOv/y8P9nD/wDhMUzuT9sh0MIPFfL1OhkaVSyXG48t1/XuMCTDrlIrUpsTZC17DTMh3OqxFtsJFZ1yPVJbTc5oc0jtXNI/825Nhdup+YwBr70FS5hbaJHEoUkpA8IkX6W304kOzQGzKN1YMkNMNQJGjDkNpZNOxudjy/DbGMDgYKpue0kSEykjYMpCLIt2G5sCOdhbmMA8tJ3bFMqUnloLb9iZTp4hZQw3uLFfMCfTAVQSd4o4EEnd8FXK5VRQqXLBQLWJv9MZLInVA2wloWoOLkEcEushwQ2oKbX3xTq1GG3zWypCmCHQvSj7FW9fxT2nZY58WKnz2GcRLe5WWhIJ1DlYQn5kjHjHtBADmOOt12Oxmbjmu5L63ex/JhleYZS01ZOrOZ5IkLeYqkKalU3sVA2I6XJPpjxXpHU62mSLwttSEEA6BX+qyum+CganpFQtHJFIoNikcbx3tfmLa3ufX545DCYw9aBwW0q0plxEkceS0h3psln4g7t/b3loEMkj8L1VQGQ2OuF45Qx6WvCvPY3N8OxryawHNekeyPEMw/SPA1Sf/Eb8+K+a7KKaqWXxKz42giY3gRkVUnAFiNTXG9ns1xf5cuOxoBqQ5f1HbBxVKpg2mmASRf8AXerW1FBFIrQ1ElNlusC37lGFiNmcmxt6DYA9eeNU2C+eC6DDVgWbzd+P8R9Al1OX05qZaMVMNRFJpaN41jXw1Nhu4YaXHI22IN+uIJBdGiGhiiaYqOEZZBG9rr22T+ly4U1LU01B40qo5ZxYNvyvcGwH4+uGCWQJkJNfEh7w+qIkIuVZfUCpampM7o6d2jcNCsyaZgV3iLDcX3t1JPPFilUJdM2HNarblUPwpmmXdsadvgtbdlmW1ddw1AsOdZblJoJ6imZHooZZWOvUGbxZVI3Y2FrLY73wO693xeiVSx7qTBSNNz22iC4fIGO1W6ajpUtFLX080ijQzAJqa5+9ZNQBO3qB+WF9UG3K6mhiHuGYMIHK9vOFkZdRxoqSVstLUAEkSGNENuWoqhFuhO2JZh2kw60oTja0Etbm8z9U5XLclhqD8TxEWKpu0YB1E8ulrct9/l0wtuHDXWKA43FPpwyj+ueuqmouHqibJajOsszLwaX4tYoS9RHGayVUuwLafICsn8Sgb29xcbhCG9bwK43G9IqZxw2c8E1g3NEH4Z74N+RUe1HQ5dFT1FfLAldYAxKxkRX331KAdF+TDf54HqqbLTqujp4vFV6ZDBJ5/wC/yQUySmkyuCsm4mikrvFkBVdaIw233G4sdrgXsd974VXpgCZUUdqYgVnUzRMCNY/Fad4xoUyzjrsyrIM0SSM5n4LTQyFWRXbQWLOpAb97fdWAHQ8sHgKjWuPJUNv0alUCq1hDrePdB+oW048v4fiBo6fMcxrpyTqSecyHXexsVjXYc7DaxwsU6R3gNVvsPVxobNUADnH4ko/7PyQUlbTV0lTTxmFZZGpX0aNJHMk3PLfcEi++AHVwQdexKxGJxAc19OIBje/VkyOUZBViZEzLMJwtlV2jkAH/AGsFc3U+t78sS1zS4QdFZdjcQxocWgf6hfzHorDIzyN8SkbkNJdz4hKuxvY7jYbfPB70ixVJgyjKSNLJB8CV1SF4kql2BghClb/d8zG25G9yMNe9sEceCnfaCX3b2m34+hVS49l+C4R41YgVFU+XS00UhEZ0yuNANtRbbV7j36Yr4ZruuDjcCVrNssr1sLkwwgntOnHh+B7FbohBLk3CEFRVGmWkymCjZFQE+UtyUNqNy3oAMWTUzsDyYS9i4B2CbVoU2zLy7jF/CPVGbLkKF3qfh2CLIWsi73tbzG/Qep/DCn0Guh2ZbRuPqA5cs8OP0CQ1JG/hGrli9CdcTFB7A/z/ACw4xwUtrkSKY9HJxJS5FpTVXozIbFJBAS3y5WPpgn4ZurXeFikU8RigT/DseIzJUZSAHxY8nptJNx8WrPvy8unZrdDtzwFR+XXRQS95kZj/AKTHnMx2oIWiEknjtBKCAdcbhwdyNrAWP4DFUZJ1T89UtGQEdhEH5lL8HKljkmklmjhIGloz/wBRr8mNttvT0xaeWgAc0vrsQTlAE3meA7FSuFaGXOu0ntRzWunlkpqeCio2lM4SwSCnjUM+lr7Kx2G/tvg8QGue0cGj5rj9kUzgjUFO5q1HO0nQcpHzV8mqaDxIoi0VO67owe5P/wBjbl0xVcYgLrqVCtlLon0+qy2YUbGRDPVSaiBAIZLuPUtYc9hsMNkZrqBg6kSABGs6eCZJV0iNdqqqpn0ll3kCsb/xW6kemoX54VTqS7kE6tharhIAPlbun6+q9De5YkU2VcXzUxeqqIqozNe4CItNbmbWIM5O3O4549l6EZW0nvK/Fr9pVtFz9u4PBj7rSddOHgvUSkyiL/gevlrJHqY6ChknMKjzs7QSKGZjsAGCm3U39sbA4mqK5yWlfmljHZQ1wmVGU0FJVHMYsvkmFItZIkrlALEOkWlr7AE+Ix6WPpbGzqOf1sP1UUajCHEHvXzofbv5rLF2eZDRJMUjrMxpbIsgZT+8hZrbbDrp6AjHpvQymYh11wW13F7i6V4W9m8YShp7l1IF9vMOXLHs2HJDQBrC4bEUwSRaVv8AopQPCK7Beh5cuX0xba0xDhdVaLzMkWCnECyKr+ZdR3IP3T8sObrDSiruE2gg6KREjc41QjSNVhcH3tgi20m6r1K4bYaI/ilhqj++twTa/wBB6f64QXknMbJlHMRLR56JPjkARgghTyud7eo/X54l7yDBQVnNLJabhOk8RhIwXcLyJBIt/pthkEixssl1SHOCykl1Qgxk8wB0Pz/DCw0mRyWFpmanglNIGEZKjS3O1v0d8TQnNARCoBcL6AvsAez88R96at4zlpzPFw/kNfXh25JI6rTofneckfLG86aObR2M2mLZ3D8U3YDS6q5zrwuwf+Iy48qY+Pe6n2f08miCkyrOOIJY77F5aiGnRjy5LTyAfPrjWezrFHDUKuIBglzR8yq23Kbn1wG/y/Vek32LHeZTtu7qtJwDmeYLLxhwPOMvsz3kky6Rmenex3OhvFi9gseNL7RdldTjveKYllUT48V0my8VnobxuLL5tPthe6r/AOzP3xuM6jJMsNF2d8Z6+L8hZdo4vGc/F069B4VR4hA6JJHtjp8LjDjdn08QPjZDHeHwnxXMe7dXUdTPeO4/gvR//DucPmbtB7cuKChkSm4bp6VWAuQZaqPa/wAojiv7RKmTZ+Ho8yT5LabBw5zPd2wtUf4hzipsz71nYpwUjF4co4ESrKW2V6qvqCTz6rTx/hgugbWNwJcdXvHoAtftN7veHG0AR5r3b+yK4dg4R7hPY5ULGyfGz5nmzj1/5ll3/wDkwqMcr7QavWbXq5dBAW9wo6vCtgaBfCT2i8TVnF/aFx1xVmM5qq7Ms6r8xmc3LM01RJITf185P4Y7bpBTNOsKbCbNaPRc1go6oTxVUo3cTR6dRuRyPI354Rshw95a3S6ZVfLJ0C++v7Ipsxk7hnYUa8ShfiMx8HV/9K+OfTb2vqxx3tCAbtetzt8guo2eT1DZ5L4e+8oaOPvFdvkeX+GaD/jXPhFY7BP2hPYc8dptqrm6u/3G/JchhGGYIAF1pKMKzxooOi4OxNuXLGuwrCXNIKtF2WCRI5r7QfsBOG6fKO6Z2j8RpGonr+LmiYkm5SGjiAHyvM34413tOqF2Lo0v5WD11W72FTy0SYiV8+32xXE9ZxN9ov3j5Z5Xany+socoiU/wRQZfTqAPa+o/U43GHDWbJwzImZPqtK8v697hpK8x1ZNL+I8nhgi2w2H6/njXOuZCTnMOAMBIMxUWXdbabnnY/MGw/pgXOvvKGuDBc+K4o1Ol5AWDbtc/IE4YMuXME81Q0TF+afZabVlKCjK19y42Jv0tjc9HmkYto4Tokv8AhlztV97fA/i8NfZD0zUeuOaDsKr54yp02ZsrnYn53a+OJxwz7fMf/N+q6LFOy4IjsC+BRXRVMSsi2A6bnYcrY7DbTn+8P625JXNtmLL3N+wJzuqou+2uXRuRFX8I5xBILkA6USQfnEMB0gpTsFx1DXt9ZW22Sx/XZoiQu0X+JCyynTjLunZ8qKlVNk+fUjH/ALUqaVwPxkbGp6E72AxLRwLVO3GD3hpmDC3z/h1qyWbsT7yVI7t8PHxHlcqG/wDE1LMGP/2A54j2iMMYYnXKfmn7GMU3Ac14OfajZnJmX2hnevqJj4jx8YT04P8AlWOGKMD8EH546PBUv+CwfC0+q1mJpg1XnS5X1/8A2RoB+zz7tS/eZ6XMAxvvvmNT1/LHBdOjl2tVn/D/AOlbvZpnDea+V77Lzs9o+N/tPey3KK+Jaily3ifM84kBFwzUS1Ey3Hs8UZ+mPW+lNZ9DZ1epGrWgeMLQ7MAL2h/Be1n+Ib7T8z4b7tXY72Y0FVLHDxPxTNWV4Q/9eChpwyo3/b4tVG3zQHHnns+YGPr4nixtv9Rhbfa87tNpXx3u5NwATqFlvzX2J9P7Yt1KkuWrJMGDBXtj9gqpl7+OS/d/d8JZ7I233bwKv9Ti5tqP3K8/4m/NP2YCa1+S7T/4jxx/4l92BWRgn/DWbEctj8fFjX9CqbvccRH8zE7bDf4rS3WPqvmqR/K2gsDfqt979BzxL6Lc97gclrW05+AlN5G80YkMrnduRsx+u/L+WCZzBCF7gHgu8V9Z3+G7pCnZx3qKrS4DZzkcaluZAp6o8vrewxT6fVAaGEA5H5hbvY5DnOyiy6Yf4hnM3qO+B2fUMraI6fgCg0gnlrq6xj+Z54v9FBl2O5w1z/QKntZo6+SYXgCGcrIVdmBP8Jtcf23xNRk2KpszQRT058SnkE0aafLJIxS97i5PL8MV8uS2iWwvaTmFyrTwvRR53neS5MoKSVlZFS+YX3kkVBy5/e9cb3YFsQDOklYTDYhfpI8TdjHBvFXYhmPYBniZjBwLU8OR8LVK0NSaeZaNYEhISQDym0Y3sdiR1x5Pg9q1aGMGOpwXNdmuJBMrsG0Guo9XpIXlzl/2EPcRpKz4vMH7YM/BbWY5s/jjjI9P3cAbp6jHpdf2w7RquL20aQJ/wfmtX/Z2mTmzHzXdfsM7hfdA7q2YJx12WdkHD3B/ENJBIBn+YVs09TTRuhR7TzuVjBUkGwGxOOU2t052ttNhwtapLD91oAHZYBW6OBoUbhePf2nXCuZfab94Dsr7tXdMz7gTj6v4EyXMc84qzr9qoMsyt6qaCFIDUpqV5B4IuqarFrdGt2XQ/A0tlYKpjtrTTZUIDREudHZwC1+JcMRUDaYmF61fZ0d3/tA7sfdD7NOxHtNXKU40ymfNWqfgqtaiFEmrJZYyJF2N1kBPpyxxPTbaOFxe0XV8GSaZDdRBsL271ssDhntpkPEFfIb2xfZP9/nh7ifiCdO7rxrxFlr1M7pU5R4NckyGQkMvguTuLHcDnj17EVdkY1jH0cYwOygQ6WkEDTSFzXuVZs6i8ro5WcP9u/dU7TMjzSvyzjvsY7U8nqYq6iklgkoK2hlH3JU1qpA5i+6kXG4ONVW2e/C0zUYRVpmxiHNKSKtTPcmfkvb/AOzS+0M76fed793YN2f9q3bvxVn/AAZK1fJX5XBFT0lLWxwUFRIPGjhjUP50jNz1APtjW7Qp7PGyMQ6jhWtdYB2pEm8Stnh6lR1Ru8Y5Lu9/iHuKs1yTsC7vmVUFVVQQVXFddUytFIyktDRqEHP/AOrscav2VYh9HEV69M7zWfVbDbUlglfPP2H/AGmHfV7vuV1fDvZz28cVpw9URGKOizVkzSGkJFg9OlUH8Fx0KW33scbvauPw+NOfHUGucDqN0+MRPitY2sGOAY4hdI8/zzM+JM5zTPM7raquzasnerqqqVy0k8rsWd2J5sSSSTzPzxrcVjOtMBgAGnckvBBh0lnPtUQzMALgFeotzPpe+/TbFarRyw8hK6kgS7Qr2M+wnhE32iHZ9IxAkj4c4hl5ch8Ey3/Fv54LaTA3ZdZw4lv/AKlewjh1jc2t/kvo3+0I4s7DOFO8z9nhV94uq4epey2HPOJ6qebOIw2X09Z8BAlJJVKwK+CszoSWGlW0k7A4qdB24w4LHDAE9YWt0MGM14KubVDXOYXGwPHRdxco74vc+lrKPhjI+8v3fRUHSsFFTcT0Ua+gChXCA+2Oaq9E9rR1r8O88zBKt0sfhgIBhQvey7n/AGM99zsxouDu0laxkhElVkOeZXVEvlskigeLGoJinQgLqUg3A2ZcWOjPS3HbGrudhz8VnNI1HK9x3hNxeGp4inlC+C3vjd1Tj/ufdtnF/Y9xugeqory0FdAp8HNKR0JiqYidyrLvbmrBlO6nHrmHpYXHiltDCtsTcfynkuVxFJ7H5DwX6BXZf2eZDV913s87J6taqi4Ym7P8t4flFHL4MsdO+WxxP4b2OlrM3m9TjxTG4l1LHPrNiWvJvpY2XVYOi11DJwI+i6DZd9iP9n9Q5gK6r4N7QM8fUSUreKJdDb9RGqH8x7Y77G+2HbFY5nNpzzDB9SQtYzY1EWzG3au4fZT3Mu593ZvheLuzjsQ7M+zytoFMkef1KB6mlupBYVtSzGO6lhcMNiRjk9pdMdrY9poVaznNd90WB8Gi6vs2fQZDuS+en7d/vn9i/apSdk/Yn2R8aZLx/WZDXVucZ1mGWTrPS00zRJFHTpKPLI4CyMxUlRdRe97dz7O9iYjBVDi8UMmYQAdSqWOxTKjcjLhe1H2kHxWa/Zo9t1Rl0t2fhTKaksjfei8ejZt/Qg44jow8N2zSn+cptXN7rzgL8/utJFXIoZWW9ySCCLdMd3t1zhiXyOJWiomaYMSvon/w4vH1XQd4LvA9ms1SVo844Op83WLVs09HWol9PqI61/p+XMdIwXbOY7+Vx9R+StYCBXuNQof/ABDnAlPk/eV7PON6SFoznfCNL47Afflp55oDf30LF+GN50FqipsmvRd90g+YVnap3mn9QvS3/Dt5uazuYcb5ezkmh7SK4WJ+6slFQyemwvqP1xy/TajlfSM6sHzKjZdMtc4AL5du/tkr5R3t+8Vkpj8OGLjHOY9Gna3xkv5WOPRusPuGGqf4R6Km9pOIe0L7au7xxtU9pP2X/Zvxbl0skmbVfYp4alW83xMOUSU7WI664D9ceTbWointN4HB/wAyCtzgahNIA6r8/Ti2WoTOq/WHZtRJLEbDmL/2x7L0sqE1deH0Wgp1CC4NHFe8P+HT4uqsr73Ha3wctQVy/OOz+eoZCxAMtLXUzoR8lnlG/qced7foh+zgf5Xj1BlWcPXzVgeJEL0G7/HZ5lVR9sP9nvn9TDEyZtXZLNMCR+9kpaqpCbdbeFFzxuOh+LjYONaNWgx4wCrG1KEvpnwW5ft5+I67K+5nwvl1NMy02ZcX061RBNnEdJM6j/5pr9eWNV7NGtG0y8jRpT9pOcMNAHJfEVVMGldidbFiQb7HfobY2m0qjXVdCtVQoWuLr1c+xDzQZb9pN2Gxa0WOso+IKIi3MNlVQbe+8Y/AYq48A7Pqgch/6kYs5p7dF6z/AOIxyNZMl7unEjIhBpc3o2lte5WWBwP/ALox+uHezN7v+IYD90fNbHaYYWNL+a+S+pbSVtJKPa+23TDq1N4c4hUK+Fa5u67uTcNqBad0J07C/Ielv7YoVqxL76KM3Vsh91g6CfP4pewHU2Ppf1wTqjWuSHAAAgmezgO1IVFRXKupa+6kb/S2BzEGRYK3SaWtLnOkps4UKQAASd9/68sMHYVXpEOBICCX8JGLuNSnb/tH0wFSS4gwpbUaNXQUycahrAd2G3XlyscIFRwNyC1PbV3bGYUJVhPDYozOQSLD+Lf19cMYwAgnRVKVRzrly1NxQrNDKulCGJuBz9vn+OKlRrYkOWzpvIOSncr0H+w8zeoy/vFdqmTwPSpHLDl9XJ4ttCKPGQkg2F9lH1+V/H/aNRa5jCbDTzXUbMBNhqvsd4fjyrLWylmmRa6iy6rDo4N3lUarADc+RVJ9Sbb6cfP9anVdng7pXTEnICdR6q20S/EVuZ+dZ5P2lWRFLgK4ljEict12Hp1PoMc7Wy5w0G6uUq1RsuJvyVC7Y8vpJ+yfthy2cLKtVwpmscylhYiSlkjUsT7kE9djbpixWmpUAC6HoXiAzbGGrG2V4PddfK5R5KfGra+FuGpo9ZlWeeXUJ1a5BVtR0j73lKi9r45La9MAkFf1O9ANr06mCouZJlo07lapuHKPL44qulzPJswn0fvmlRGSJBuL6vKDuOQ9MaYUIEsIhd5T2s6oSyoxzWjTWT5XUvURUtbFSPUQZVVVV/D8aJhGIQVFvE0mx5WAOxF+WJe0EjSVUpPfTe4MLg3WDee6QmlTlFNPLKuZVPD0rU2poooaieET7badB+98/XlvjGtgkEjwSq5FRjC1jzJmSASPyUik00MuWftSHKMsgR4mhvI8zKQwsTa5tte5AseeGsIADX2lQcMx7Kgo5nzM8PwHlKpvBGT5gqdotHBkuU53muW8SzRSNU1EiqkckbG8ZRlVlLwyG7X+8LdRiw6jLcwFwYXB7F2+2pi6dA1XspmmCBHGbyIKlXyLienQTV9JlmSxPYRg1Mchb2A1Nddv6Yr9W8XdbvXqtPa2EqOyUi58dhEeg9O9GekkggSqqs5yx0Q6h8PDJJIOQCuv3CPqOgwLqQAkO8VTdjXZ8jKRg8yB5FPKPLJaWCqnppeHGM8axwmTxI2RgdQZ1v5WYeXa1gTucD7uIubrV4t9apWBBc0N1bqDPb2KViy94nbJJ5uFZpzEKuvaCmMqu6gEkt4l/DANrBd7XPIAbOjTZ1fV8rrnsY4OezHVcwM5RwPddqr9fS5lE0tRHmNPVU6xh40WFmVE3sPCFgwFjsTihUqObvEyu0w1WgQKJplrrzfj3oVTTxVlK/wNfQLUBbxmam0Uw5WViG5G3Mch0xXe1rn2dCFzqlO2SR3yVQe1Kk/ZuUcPZ7VVmWV9Nl+e0fxAEZjldNYZttyyWicbctsWsJTHWAuEgcVyPSXabhT6um0tqPBy3sCOfatjrl1XS5lJC+fcGNFLUOlPHR0RRo4wxCr5iCDYf2wytThxgmFt9kYqq7BtNZjs4AmTaeKxBUR1PjJFWUlPMpZ4xm0aywuwOzFRrAG1xe3LC6dRxu0rY4ujVyS+lIOuUx62T7JZ4KisSGHjGhmCxSI81DRpDEqlWub/AHXvcjV+HLDww5usDlrto02e6uLqADZBu7NcfLuU3Bl+VTojZhmVXDG4Pw8Mc7gN/wBz3WxA5XF8C0RukyO9ZWxFcVJoskjUwPS6bnLKWVhBHm1GlyVMWlzdeovYkcud7/ywdSkKhAFlZ9+qAZzTNuNlrXtSlpMv4beipJFfxpaaOQtsXBmUeUMAxAFh7k8zzxXe0MpkaWWxwL3vOeqOMDsvfSy2FU/s6BqSSKvo0hSKILGWuzWQA8wbG99uXvhdJgaGkOVbCmu9pD2kkkyYtqe1LaOJ1cUJeFzpDFmeU35leVvyuBYYtmmHS4FLpPe0DrbxPIIUWXZNWyrUV+YxJUDUSRBN5De/MHUTb0vzwqiwGL37kb8Zi6TMlJlu9v1EJrNFkbtHIMwjnnF1SKOkk1XseZZuvK1vriPdwTcmVZp1cWJbkgcSXD5AJpNNQT+AWr1cq9mieIkDkLX9Df0B54S/e8E+lSqtndtzkfr1Ui3wqRvpJkW2lhFCy+Gb7E7/AHre/oMYxlNrZdqqgzk3t3nVckipS4pppPh6UWCOaYlpLgcgG2+v+uIrP3ohRTfUAzsEu4jNYeYuqxwCaU5h2liYyfCVGZxxh1i+8yEgXA33N+v8sNa9rX5OwLQ9U9z24hnxNL/KwMc1bqqLLaB0WpoqikKFkZmj2lI2sLNfb1HMjFZ7Q2581ucPUrVgXUnAg9unmEzLZZNpSNK2R/LdvhSmr20gnn0PXAyz7yttFdslxAHKZ9SjOctWaExPN8TKSsf/ACxRb33U3a3Tni00AwFXL62Xf+Edv5L0z7meWVEPCOcZlRrUytLXeG5nt5lJRPKV20grsDz26Y9h6Nub7oA+xJX4KftBts9f01LA34Ggd69D8mzaGWnh4ZniqamPOaKlgqRTt4Z8NqkPLtz+7ERt6k7Y3mGoy8VOS+EsbR62mA3dI80rMcsoso7NauPL2+GrZ6U1EbWAkYPLqJB5XIkUb4e3Eh2LFQpb8MS3LNxqvlz+3c4iZcw7JOF1lQwCrinLIgGtjGHYkcxuv4Wx670MZLOs1MrhNrANfGgXktwCFjoadC6rZNW97E49Zo5hvFt1w+JkuMaBbupEj0LZltb/AOaN9+eLzCDcpTKu4ACpuFdEoDEBrjY7fK+2JY1rieAVduJOYAcPJPHZJFVBaXyndRz+tumAxGYuzOMdyInM4AgRzSRbQpAYoBe4B335b/T6nEF7ZhD1xa6WmY4RZOVNmUmMBQeSg3IN+np9cTFplNDwRlcjQuIgPKwXl947fXoMO6zMQSUmhlki88EmwiCIqHRuSL2A32N+uEuzAydE3MaRDQPGUeCVn1KhfSDpB08jf3/W2LFDN1rQDCinWc6XcOcL63/8OrwWlNwx2/8AGskJWYjLMrR29GeWVgOR/wDKQ4Z7Ua+5hqBtDSVtNhuaaby3QldBv8QlxO2bd93hfIFdjFk/AGVxBCdg81RVzkW9bOn4YrbCYGbJB4ueY8AAtXjI95ceAAWh/skO9ovdn70fCE2d5i9NwDn7fsHPFZvKlNMy6ZfnFJ4cvyVvXHVbRwH7z2W/Dj46QzN8PxR4TFCjiASd0r6Yvtju6LJ3oe6dnWd8MZaMx7UeBHk4myPwV1S11Kqf87SJ6+JCviqOr06euOB6AbYZh8Z1Nf8Auqu6ew8D4H5rY7ZwjSBWbq36/r0XSb/Du5CIOAe8PxEEID1eU0Sub2Yf8xJt68lOOr9r+HdQdhsM8QWgkqNgvHVuLea8t/t3s9+M+0Rz6kSqWdaDg/h6lZT5hCxhklK29bSq3/ysT0RYRs+iTbfJ8FRxDmur1OVvkvpj+yQ4ooeLO4L2IaJ1qUoTmOV1IBv4ZWqkaxty8kynHEdPqZZtesRoYPyW3wri7DNnlC+G3vD9mGf9inbl2s9lXEtHPRZrkPEdfljo4IBVZn8Jl/7XjMcgIP3XBx6BtXCvrFmMYN2o0EcrC/lyXOYQSzJERbVV/st7POKe0rjbhrg/hPKKzPM7zCsipaWngUtJNM7BQigc7mw9sbTo1s/K44qtamwEkxaP91D2FzhTpr9B/gLK+Hu453Mcmg4pqqWHKez3guWvzWVSNEtTDE88wU9dUzmNfW49ceOY6s/au03PYP7x1u7QeQC6Ws80MPvcAvzpc94izDiTPs54hrZNWZ19XUV1Xe9vGlkMjXPXdzj0TbT5xThEhth4WXNta5rA3igUdQE0NM9ogQB/mI5AD9WxQwzorAs8VDWPac/Nfa39gjnVLmXc34wyqF9dTScZTs625CSjgINv/kN+eNf7T6ZGNpP5sHoV0WxDmw+sxK+dT7Y7IKnhr7RrvIRTAxLX19DmsLFfvxz5fTMCD1F7/hjaYdwdsvDvbwBb5FaWqXmtUaNZXmT40SlgtkO+w20+o/1xQBtE35QljIAWuF0FWUajszXFgv8AH7/LflbfAEvAJcmdbaGm3clxzO9o0ANr3C7/ANuX9cFROYWEpbajWjKwd8qTyxitZS2UhFcGxUC59fxx0WxHVG4tgBgkoHtqvJOoFuS+/vKaT4r7J74RQG8TsDqQLb3/APckp/vjz3EEt24XHXrPqulrtJwjgYmF+fa7l1URqygqoOke3p0x3O2KOXEvc/WSubpP6wTovd//AA/fD1TmvfSr87iil+Gyzg/NqmVmH3TJ4UIB9N5cL6SnLsQg/fePSSthstwOJlpsAuwX+JBzsTdp3dW4eF2np+Hc4rSnp4lZEguD0Pgt+GNb0JkYGvPEgT4KNsOPXNOtvqu6H+Hp4Qlyzuvdq3FDxrHFm3GkdLG1t3FPRpff2NQRil7QahFajTP3WfMq9spoFNxHFfMf39+IE4p77vepzqJ/EjqOP87ClSPMq1joLHpsgx2jIZRwrQNGBaIMNRzzMXK+zv7HeoWo+z17uo1C0ZzKG3Plmc357/njzjp4Z2pUd2N/9K6bZbB1AhfN/wDZR5rR8Kfa2UeV12imjqs64rymFnNv3zxVgVd+t0tbHp3SxzqmxntF4bTPhAXPYB01WjvXqL/iJ+z3O897C+wPtKy6lnqMpyHiKuy7MXRNXgfGU8ZhdvQFqRkuTzZR1xxvs6/ijE4QfE5sjtylbXbYAc1/BfIMVlPlU6trG6+3UnF73ZxNxH65LVveCAWWC+nf/D/90fjkcSZr3xM7q6DKeCo6TMeFsspHRjUZnUOsXizA8lij2XUfvMSAPKTiemWNoYXAN2bc1XFrzwAA08Vb2TQe+r1vASFBf4kRG/8AETutzgkx/wDD2cr03/5yLlfrin0IdlwGKPa1Ftts1WAH9SvmljYDT+7Cm9yu+y/jt1wBpEtsbqlVBZcCQsPKjMQhZbAKWB3N+h/HB0mw2HXQBozDOvrR/wAN9Or9mXelguWK55kcm/vT1Q//AATiv08a7qMKSZ3XfMLc7IGVzgV0l/xDME8HfH4FqWjfw6js/wAtK7X1aausU/PfFvow4HYzhMb/AMwFT2pBxG8YEBeAyoUZA5UsAGtbe1+mAe4F3FVGuymDoVhHDyNGgFyfUdRb5YfSwxeQAblQ9o5mPl3r0LyjuA96fs77F+Be+NnXZtNT9jK1GX5x8YauFqiKjadDHVSU4bxUga62ci1ipNgQcdbsCngDivc+vmsQbQdYNp5qatN5aHNFl9pPf/427SeFu5X27dpPYhxRmnDPHmW5JBn2W5jl+lpYYEnhllK6gVsYGlvtyvjybofToDa1FmKYHMzQQ7TlfRdHjHVBhy5pgr42s3+11+0RzHL6jKJu85x1TRrca6ano4J//wBKkIb6g49Wx52Zh67mNwLAQYuCfm5c2KtciTUPmtWUj9/LvjZdxdxPT1PeB7esmyaE1WcTtU1mYwUUZUkF1LFBsCdIF7Am1t8beljKtGm0yzD5vhADWk91p+iii8mSQTCtX2enfy4r7gnbDn/GlJwfR8dcN51loynPcomqTSvJEkokjkgm0t4bowIAKspDMD0I5jbuGGLHum0HuDgZa7XXs7U+i8sOejx1C+4Xufd5LKu972C8F9u+RcJ5nwRludVNbTx5dWVSVMsJgqGgJMqBVILISNvnjy3pFsYbPxRwzX9YAAZiNROi6PB4x9RuZwhdHch+227itTxFmnC3GefdonZhnNFVzUdQ2a5C81OskcjIxE1K0u11NiVG2Oxxfstx7abH0qlN+ZoIAeAb9hhaz98NAOcQvMz7cHve9zjvE9g3ZRlXZF2hcHdrHafFn5rIq3LUcz5RlogcSRTNIisgkkaEiI9Yy1hbDujWwtobPqVBixkZFxIgnhEGEnHV6dTKKV3Ly7+xx4xouC/tFu7hU5iyLTZjX1uSE2tplq6GoijAv6uyAfPDsVTD9mYgNBtB8iqeGD21GtdzX0C/4hDgKs4k7pHZzxrR081RHkPGKipsN4oqqlkQFj0UvFGCeVyMan2avnGVKQ1ewx4XW62w2WAm/wCa+L0yyO+h43Rj5QLXJFsbitQqMeTE3WpbUc0iNEPUUYXufW5ueu39cUajoKTWDpAix48E4SSSRVkidjf7uo3t6frbrhrHc0wjKIBJK9n/ALBW7/aEcNEgkjhHiAnzcv3Ef98K2qA3ZdUH+ZvzlZg2nrmuBMX+S7//AOJCnnX/ANliKOQiMU+dvYONyZqYfyGLPs5IbRxRGsNi/ar222yBK+WJqudgdJDpexUG/Lr+vfFx22sTTfuuM961tBzScpC94vsNe+T2k8Bd5/g7u2Z7xjm+bdkXGaVVFBldVK0sGWZosDzQTU6k/uSxhaJlXysHBIJUHCekeIO0cA6vXaOtpQQ7iRMEGB43lPwdTJW/hnXgvRr/ABDfYzlOf9inZD23U1PDFxDleaz8NVE4sHnpKiF5olJ66JIZLeniN64X7JsXOMfhXHdcJ8Qru3Ya0OH6leqqcQcXcc/Z70PFfZLn+aZFxvXdkdJmmQ19A9qiGrXK45UKHcBtURT5k4415pUdsfx25mCoZB0IzcVZovLsNblaO5fGZmf2qv2iFFJV5evei7TimogjxoNQFv8AOYrj6HHt3SCnsqjXIZgqbRwsfxXOe8VnCzyqbwLRd/f7QfiXN8i4czbto7wmbUlN8ZWpU5rLNDRRE2VpDNIIo7kEKNixFgDY2rUdtdRQ60ZMPTJgECPKBJTGtrOcGtue9dL+0HhDi/s84h4h4P42yfMuHeKstmnoa2irEMc1JOl1dHRhcMCCCD6Y1jG1feWVX1M7TodQs61zQQRBX6B/bjQx9o/2ZPHfgDxkzHschr4tXI6cshnB+fkBx5PgXGltVs8H/WF0VCqHUNLEL89XNKeT4+rVGJKszDmCDf0x6r0oqCniy2NVzuGeHDOxt17U/wCH+kroe/0YwHML8B58J9PLTemI2/8AUF/DHMbZa391Oy/zN+qtYSnmrtqO7V3f/wAR9S0pzXu0Vfgo9RJlebRk7/dFVERy92OHezmRh8VOgAV/a7g0N7V2O/w50MsfdK7ZamQHwn7R5AnmNzpyyjDXPXnjUdOvjpTxZ9Sq2zusLnB+q+dD7TXy9+TvOhyIz/xpmukAb/8A0S+O4pNadj4Yg3ifVIxTnCuXcl9Yv2I3E1L2g/Zu9lPD2YSpVxZZXZ9wvUgkn918bK4U/wD1usXb5Y826YAtxpqC0hp9I+i2GzHtLCBrP6+a+LDvI8CVfZ3209pPBVXC9NU5XnVXl7JbmYpmS3rbyY9Q2073jB0qzDdzR6BaCqHiq5jLGfBetP8Ah5smnrO/DxbmoRlioOzzNmdl5DxKqijF/wAT+GOL2s5v7scOJc35FXaeYV25o04L0Q+1s7W8p7KftEe4JxzmcyU1Fw1PlGaV7ttopXzeQSG/oIjI30xvPZ7h+t2VjaR++CB3wj26XjI9vAr0L+127Cs47c+5Vx3R8LUcua5/w1WQ8TU8MS6nnp4lkjn0AcysUnifJDjkegePZhtp03VLNdLTPCVsa462gWN1svgUznLaugrp454Z0dWIZCdl5fj6W5Y9F6QbDqUq+TLY6eK0FF7zLptove77Ajug13ab2+Zl3pcxzqsyXhrs5qkp6Gnjiuc5zKqpZ0MTudliihcu1rktJGBYXxzHSNzcHg+oLN+rx5NHHxNgrGGmo/IwyBc9/JelX+IW4dFd3eOxPO9Dk0fEVfS6vTxKaNwL/OHmcVfZrVIxdVhEgsK221qY6m6+M2dBdlQlV1EbixB9/wDTG12g54qmNFqmUKbtEy8NWXTr0Hmb7gi3p0GKeQzMIH0WndeSClrGLGRU0q1hZTcgetr4TVbBlDTa1s6x3rDMQVj1EAbkE8x+uuCY2BmVhmYjKDYJrIqWVlD6TtcD3wqmRM6KH4RmbPoUinFPUTSJLULStoJjLDUrG3K45Xvz5Yx7C3eBnsWMrhxyxAUbUrJG7RsgJ82q5O/uMPbmDfyUdY/NugQoKrLuzjW2g+YG17W6XxSzkDeKrOr9YdyFrTijSIZVYuvUXGw9sML4bLCLdiv4c3vqux/2T/EkfDfet4sp5GDUtbkKBhZf3iio0kAE2v8Avgbc9rjfHlfTun1tAE811uyHOD76L7F+HM2TKqfI+JjNVSytPEJ1kA1PFMjRkqbnSLThr9fDP+U48Qx9Jx/gs5Lp6DmuOZ9l2EHGVDLm9ZXQSJLAqznyA/vPCWO7WBuNSugHXSb8rHHn7tmPacrzvStqcUXMimLeqhOMMjl4o4Q4ryHNk8Rayiq6OVtRvotbb2JHLpZthjZ4kCnUYWlN6N4ksx1N7f5gvlShyfKGqppfiYspnQCmkSSaQI5Q7ny3+8SR5iADcbA44bbTiazrW1X9RPsY2jUfsTC1gDdjdAOSutPRQV1J8NUtLlSx2eKSKcqxUbEMpvtvcn0GOfbTDmwTC9nrYmpTqZ2706yPGx58E9dIcvpp4Mxl+KYIGD0ytH4gJ56ywBFje4A5ct74Mtawb+qq9ZUqkPw4iT94gx4R6IklPQrPGyU9a0PhxymNFLldhc6tVhz5m49zg+pax0zZAzE1DTuRMkTp6Qm9dwvQUE8GYQz1tfTzL4saT+V5geVwrWte4uPTCqmHhweTIKsYPb1WvTNFwDS2xi4HmJVMy+liruJ+2FK/L8xTLvjMvrXly9i70cshqEG11LAlyb7/AHb2xdnPSeW8DqvOhWp4TaWGpZwXOBDWm08+BVjgyHhjLa6SooHzGuqLWeCrhkaSUdCh8QkD+Kx5+mE1HBjA5xlei08diqrMtTdk6hwjuNvksnO+H6iUUvxeVmONgzMaUK1OTfY+YeXfmd8KeWPOihlCuwF2Yl3+b8rLkWccMT1MXxUlBoiRvDCwka26iwsGTncgNY8upwVFg0OiqYmjXYA5r4JPE/r6JxU5rw+sdMaChyClpQRFG8qshkHRQDsSeQDXJsDbbe4HkDNAWsGzXP8A4daqS6Zixjl2hYkqMvzCCmp1gopMtjbwFSZreI5NxGxNrMLkDcDqDvbCCHkxFldpMFLOHPOYnxHas1dTlFMksdVkD0VAhVGE9MGDN0u+4Ow+8p5czhNKmBdwmOCmlWc5oLqhLu8/rzVR7UDlVb2ecdR1QqaCWSOmmhSKnTQ48ZFABADgBZGIOq1tuuNjhngySIXDdNMBiOroHDb4DoNzxB8D+Kl6DNMuly/LKqHL8wyWsrqGmrWmhp40jCyQJJrV9Ia7arjzXt1O2FY1ry8tiJutz0SFN2GaOsFQNmddeI1i3aFIyLWMq0dZTHNaCWAmVmhuJLHYmTUx1WAuSem/phBblMu0XVM6h1OM2Ujt9I+nkg1GY0oytqbKoq+hp2kVBDUaAENyWW42PKwAsMEaoN6YsnUaBOWpWg2MkTp3c+9XSU0tTKauoq6+NpAywxokelALXI1kep2Awzq8xNoWspCoxvVta2BEzN/Kfms/tPw0mgWOsjrVicxyCGNiAAByJsARfYbfPGGq1oAvKgYAmHuILZFpP69VqfjU/F5dkDNPCa6t4gp6crJEDpVEeQspG4HlTYbYpvAdTe4myu4jGuw2Jp0qbZaGk68r3Wzq+rh+KrIPiKyWlinMe6IqsqG1wbXANrje2+GvaxoskYHDPNJtQgBxE8eN+aapmQDxyCapmjD6GjXSEC2sFF1LfX8sSKjQQDKsPwDiCHATGt5nzhP/ANoUpEjBammRibGysLj3I5e+Gzmu2QFX92fYGCfL6pL5vTND8O3x0qrqPklAblY2BHIbb73xIc0RdRT2dUDs7YE89E7GaRCKmQDO5W0AFmYAqt9lCgC31vzwsuE2SW7OdmcTlHn5yodaqOaqqEWSqp5AQq/vLtfnYkjY9L4Uw5nmGlbF9BwpgkAhS4nh+DqFmarMniXvFJtcg8iRfoL4KvXD9xwiVQNJ5qtyxEcQqV2ayRyZPxBXf+RPmcjXAIDrrcjmL3tYYHqgajgLRCLGEltKNYcfMq0A0EU0K0yT6wl3d5CxAHQbbfTDHUwDKdlqlpL47PzQjmOXzSU0LU2ZrIWugFQ/mNxzAK7bXwkvaRAai9zrBpcHNjuCNI0DTyFYsylTwvDB+MIXSSbsWPQgCw+mLeHfJvwSW03CnvEaz8N+6F6c91XNJso7MZJ4BGYTOZUjaQS6CZXOzqSDbY25Ai3THt/Ram0YRrnC6/ne+2tjve+nuKIMgEBdzajiKCGDKqSBpaDNIaOCJnKG5YKSVta2kB1vffzXGxxtMK8im5zxIXymMOXVYkgrYHabX02V5JRxV7xo0VPDCwLCPQulLk9NJL2Jvy08saHDlzqkjRX7U3uB1Xx5/bW1yz9vPAWSQyXhiLOV130FYdrk78nHpzx790IYBQBEyV5Tt138RxdzXRzgyF/goSqsx0rpFvu/P++PWKMloZK4nFuyjMwRK25TEOvmax0C1unywVOlBIOqy0gG1lLJKbNrkkZL39bX3O3PFotkclRa58xFkSMrKuiRmS+4JP1/2wmoIvEp1KnF2G4TsFwEDEpGdytr2/09sY0uaRmS2ueXxz4IzM5k8IKUQW0m+w/rf26YFh4JhzZiBaFLQ0UkgQysCgubA3N+m/1H44fRxIgthDDuOqY6XEirG0kd7nzdBfb8+v6B1KQy5tUVKmJ4g8tU5p1tLGvlXQfN5SNQv64s4Bv8QXS3sDNCQvts+wN4djyvujcaZ6seiWu4qMTHbcRUiWHzvM3441XtTqf/ALgxnBrAt9sVhGHzcyvn9+2/z186+0d7aKcTL4GW5dkOWLb/ALMshc9Nt5TjYYAlmy6DANS8+q54k1K1STZeVOTZo2XZjT1MRMUkTBtQYABgfX9fljcbB2h1NYFxvPnzVWsyWwRK+/T7KnvUUveg7qfCsuZ5ktf2hcKJFw9nQY3eZUS1NUMDz1xrpJPNom9cee9Ndje6Y4lg/h1N5q63Z1ZtWlfuK3r3YO6pwt3W877wKcDR09DwTxXxJFxDl1BH93Kg0DeLTKOkaSvKyeiOq/w4X0p6U1Nqtw5rf3lNuUnnBsfJZgcD7sxzOEyF8aH21k3i/aUd4lvFL+GcmTnawGU0gA9evLHZ7OrFuzMOTpvfNc/VaHPqA816Z/YJ99nhfhOTiPuq9oue0WSQZxWpmfC9RUyCOE5gUEclKWOytKixlSbXdNPNxhXTnZz8dhmbQoNlzRleOzgVsdh4loaKJ4aL2471f2aXdQ74PE9Nxv2qcKZzlfH8cCUc2dZHXGjqqyFPupUqyskpQbKzLqA2vYAY5vo70+x2zaJoUg19Mn4XiQDzGkeatYvYdOs/rASD+uCnu7V9nx3T+6JUzcTdlvAQTiuKJy3EGdVQq6uljt5jG7BY4ARe7qoNr3NsL2/032ltJoo1XZWfysGUHy18U6jgaOHGab8yvAv7bH7TbhHtUyWXuid37ieHiHhJK1KjjTiChk10uZSQPqjy+lcbSRJIBJJIPKzIircKxO/6PbI/dlM4vFCKzhDW8Wg6uPyjVabE433gjKNxvHmfwXzPp4guWeQmw2vfST/LB9dnv6pTHHLm4FGpxEGC6houF353FuX54XnIcEBBmAvqM/w8HbTl9BxH21dg9dWqlVmlFTcQZbG7f9aWmLJMq9STFOGt6RnD+n9E4jBUMZHwy0/RbPYlYtcaLu9Nv8Ql3S+IJOKOz7ve8J5TVVnDsmXQ8LcVPBFqNDUROzUVTLbkkiSPAW5Bo4x/GMK6E1G43CVNn/8AiNOZvaOI+qq7ZpupVxWg5XW8V8wJVVaU2Lk3HMf164mrRfTOhBBuFUNNwdIQCGkQPY2AtdTsD+hhzaVRzoZJVirVkSSvW/7K37PKbvodrUlRx7S5xRdh2RRGqz2sp18Nqtz/ANGjhlIIWSQ3JI3VFZuenG/2jWGxsAMQ9o6+pZoPLi4hThaIrvA4Kf8Atdu5T2P9y7t77NMn7GKnOYOFeIshbOXyuvrPiZMsmjqTCdEpAZonsCNVyCri5FrB0R2u/HM94rNaHMcBIETP4dir4yg2g7I0yCvqS7CZF4s+y34GihKzLVdi1TSX2JLDLJ4yL/NSPxx5vtVnVbbfJ0qf+4LouqLsLHZ9Cvz6QEIiN7sY00knkSo2t6Y7zbX/AH17H8/oFzjWMygEQV9ZX+HS7IvgeCO3ntyrqdVasqaLhahlAsDHGPiZ7fVqYfTGl9oWIy0cPghw3j46LbbDpXdU8F55/b69okPGXfwHCMNSJIOFOFMqyhuqJUSiWskHztUx39Dzxc6J4fJstjSP7x8+AsqO0iHV3EOiIC+iD7JvI+Guxv7ODse4pzDMaWnyqehzTjLNqrWPDgTx5Gcs3LyRUyqfS1umOT6ZYk4rarmUxyaB5fNbfZxZTw8zOpXwp8f8WHjrtG404wlkYT5xnFbmd73LNPO8p/8Avzj0PaLsmIaxpEMDR6LmgG2fOvBfc/8AYp5glZ9nt2MaWJ+GzXOYmBN9JFezfX74P1xwHtBE7Te4cQ3/ANK6zZoiiJsvkQ7V+OM97sn2hfadxnwjLHS8Q8I9qWa5hRamsCYcykcK3qrDyH/tY49LZj2OoU6Vf4K1NrT2SInwhcq2s1lQuHAr7iuBeOO7x9ol3X5a6Kmy3jfsp4ry8UedZTLN+/ymosGemm0+aGohcBkcW+6jqSDjyCrSxmx8cHMOV7DIPAjmOYPELrD1WJoxw+S8wE/w93dcj4oGbf8Ai52wtwsJfFGWGOk8QLe+j4nTfra+i+PQh7W35c5wdPrP5r68408FpX9GjMuqGF689mVB2D936Ls47q/Z9WZFwpWwZRU1mTcNJUGWsaihYNNVSg3azPLcyPbWzG3LbzvadTG4/rNq1wS0kAuiBJ0A4cNFvMIadGKDDdfN9/iRJE/4/wC63G1wP+H85Js3T4yD0+XLHX9BgPcsTPNq0+3J61v64r5mQ6glEkj1aiLEgkjqcE7W6qAATIukyO5DaTY3uN/Tb05YMA8QpaQGRK+pr/Db59f/ANq7hlpLEw5BXhSRvZ6uM7f/ACh+OEdN8OW4PDOdrvD5LabLfJImVqj/ABG/D9RT9uXd64tVCtNW8G1VDrvYF4K92P1AqB+OH9DK4Oyq9Mj4XNPpC1+3t2sC46hfOC8xQH92SCvLTYg/XpjDSBstZQpPgvmU6yjL6zNcwoaOjh8SrnkWOJF5l2NgPfcj8cb7o1h82JECQL+EFPeTEusv0MO8xwzkXZz9nB2zcD5vFE+TZJ2PVOTujD+KHLFiXY9fEVfrjzbYuIe/a9Oqz4jUB9V0NcRhiBYELWv2ZfeU4N74Pcx4RyfPZsqz7i3IsnTgzjXKJ2DmUJD4CSSpzaGogCnVy1eIvNTjadP9kOwG1X1aXwPJcw9upHeCp2ZUFSl1b+5efXaN/h3+zDiHtGmzvgHt3z7g3s5mqDM2T1eUCrqqKMm5ihqRIquADZS6ggWvq5nq6HtUwtSiHY3Ch9cfeDoae9sfJUKuw6gfNJ0DtXtX2c8BdgncZ7v8eQ5H+yezbsd4TonrcwzCrcBpWG8lTUyWBlqZGt0uxKootYY812ljcZtfGZ3S6o82A0jkByH5lbanh2UKf1/XFfnk94jjfhvtH7du1zj7g3JYsh4UzziTMszy7LwoX4SnmqXljjsNlsrDYbA7dMen7Tomk6lhyc1RgAK5lz3MeTFivuL+xnoUoPs6u7Ro1WmOaVIJ66s2qR/+DjgenFQu2jUnkB6Le7HG5fn9V8M/b/8A8v249rMEZLQJxPmoVRt/+eS9cei7XqO6qi4a5G/Jc7VAzFpFyVp6SqeV1Z313N93Jt+vbHPOrZm5Dcqwym0ESrp2X8d592Xcf8E9ovDcq0vEOQ5xR5zQsrkWmgnWVb26FkA+ROLezcSym7I67HgtPjZKYajXFoEiV+ivw9nnYV3/AHutUWZVVFS8ZdkHHOTKayi8W0lJLsZICw3jqaeZbX5qyA8jv56DitlY4Fph7DY/rUELqKJZiKcHivOngX7A7uU8N12f1HFeY9q3aMlVIUoY6jM0ohlqMLDSYFBlkBNwzWX/ALcdxtX2q4qu0dVQp0zFzEk+eio/uQAy4khfH93m+zfKexbt+7ZeyjJM2Oe5Rw9xLmGS01WVU/ExQ1DRq5t/FZd+l7+2Nrj8lehSxAbBeASO1axstmkfh9Votrq91Zb8wAbk258/6Y1VRrg3KVHu5Hw2717UfYIhP/ngvDykEW4O4g5n/wCoR9evP+uFbbcf3Y+eLmp2zm/xYfcgFd+/8SJA7DusSqgZPhs8UX6kS0x6ex/PDvZ4Jw+L7m/NW9r6Nkr5V3KF3AszaixWx6kdB02wZoEEgAha9zMziSYhevP2KPYTxV2s9+nst4xy/LKleFOCZZuKc6rkQmKmCQvHTwlrWLyzSIoA5qrnfScXdpUDhdk1a1S3WQ1oPEn8Aiw7wawYzvXud/iDOO8uyDuo9mnAsk6Lm+c8YLWRID5vApaWQO4HpqqYxf3xo/Zoyca+uNGNP5K9tp4awAHVT32F3e7yDtc7suX93rOc3pYe1Ds+ElPBSSuPEr8iaQvBURgnzLC0j072vpCxk7OMVOnOAmucdTG4+J7HcvHXzVfZGIE9UT3Ksd5H7BXsT7Y+0nNOPuzjtQzbsfy/MqhqutyYZQtdSwSO2p/hW8RGRCSSI2vpvYGwAxvdj+0xjcO2jtHDitksCHZT46yiqbKcKpqUna8F6V90zuj9hncI7GM34O4GrjT5WC2c8ScS53NHHLXSJHpM1S4ASKGNAQqDyoCdyWJPG9I+kOI2rXaSwNDbNa3gDw5knieKv4HAspNJJklfEp9pt26cB94zvpdsfaX2cxRHhGtzCKny+oWPR+0Ehgjg+JKkX/e+EX33swv1x6ns/A1Nn4Clhq3xm5FrToFocbiA6qXfd4FfZf3O80HbF9mJ2JqzGrkzXshXJpi1mLSJl0lGwPqdUJFseSbemltN/wDnn1lb/Zzf4IA5L8/DiiB6DPKymm0rLHIVI9CNjb6/zx690nd/FD3XkD1C5akwtlrjaV7+/wCHO4HfO+8z229o5iLUWRcDrl2sbBZ62ti0g+/h0UpxxPSB4Zs4Uxq5/wAh+K2GDptNZpHC6v8A/iOeJ45O1PsA4XSoDS0fC9TVyBTYp49ZIBf0JEAONn7P6UYDE1JiSAr+02B5aV6Hf4fTKY6LuHT1aG8+YdoWdyyXsblFpIB19Ixjmum5JxDQeDG/MlTs6MxIvJhfKr9oRxXl3GXfB7xnEdC/i01Vxlm8sZUkgr8VIAR7WGO6e7q9l4emf5b+NwtZinRiHkTBX0gf4cXj/wDa3dq7euztpnaoyPjSDM0Qm5SKtoUGwvsC9C5+d8cH0qYT1L+YjyP5q3gHb7gbTC8QPtieFabhLv8AneFpaUxrHVZyuZFVawvUQxTMPqZDjvdjv63YdInVpISdo05xMsdC9Jv8NlwzkdXxn3q+NHzCnm4qpcqybJ6eiD3n+FlqJ5pZgo3KeJTwISNgbX5jHH9KiW4amwiAXG/cLfVJwDJrk9n1XR77cHtoyjtR77fHuW5NmEea5Lw7S0nDKMkl1MlPFacAjb/rPMu3pjreif8AwuyQ51nPcSrO0SH1LXgL3Z+yC+0z4H7xnZNwd3fu1vizL8o7xnD1BHlMC5hMqf8AGVFEgjiqIGeyyVKoFSaH7zFdahg7BeR6TdHXAnG4QTTOoGrT29nEEacUGzsa1g6p/gV2V7UPshO4Z2pcU1XFecdkWa8N5tUStPUwZHnE1FTyuxuzeBZglyTslhvsBgsB7SdrUKQol4e0aZmhxHiti/ZtBxLgPJbaPFHc8+zz4T7N+xTJIeGuy2jzvPaTK8l4eon8WuzCsq544TVVAZjIRdlLzynkoVb2CjWubtLbVZ+IfLy0Ek6NAHAAWHcEmmyhhGSLfNdMPt6crgq+5RltfIoWSi4ypNtrHXS1KsLf/JG2Nj7OMS1m0hm0LXBWdotz4d2XVfDNWH964R4o7GzXO5+XrjpNquPWHLcdy0VN7Ww4WKF4zAWKgqRYajfl1IG+NQ3LMaKHh76uU3CzJOsaorqS42BBFxyO/wDfE0qgE8VBGQ5QbJrMZSTdlDkC+lvrzHTBOfmghG3rCeXimzqSXcW22DWsbc8L61pEI6zC4ZgboYDCLQqBTtdR68jc/XBN3nSELKdy10hAeUr4p0DnbfmP7nA1mvc25KtUnupg51B1LOPOyAgglrbA+hH98YymctjZUGvaHZgtb8SoRSyWACEc73ueR3+vPFdwaTumSFdaDozQ81de4DXpR97KipHiCmoyeXSdgC0VXTShd9rEAjf6c8cP0oofwSTqui2VLd3VfZpwlVx5rlfA0cZ1DMZ6akaNFBsDI8bn/wCSahTf+En1x4TWpAvcDwXV0aj8sAWW9OFav9oZVl4mYQ1r6ZKySxTxZZLROEB2uBGLHlawtbHB12NFbNcyt3iqXVtAbaVs/Ls1VqmWBBTuI6ySIMQVURltJJtvpshNudyQOeKuJp53NPEpGBfkxAMxpovln4loKjK+LuI8qmyjM6z4bMqmFLU7BmVZpEICjcggbbdBbkccvt6m0PIbqF/T59mrGNqdEsHUL4/ht15pdHSsI4pTlWdtPHdDLFTlPGQqdi1iR/8AKF8c02i34nD6L3urigSWZmgG9yCAe6fySaUUFDVTf8jO1AG0FfDItfodVrMPkOXviH1AAQNCrNY1qtMAOAdrw+nBTck0LOqU2WZsqo7IxVfM4/h1EG17G/PDmVGyMs9q1FCkQzfcJMGOXOJRJcxavWjohlWYTweEsSmRQt35WuDfTbmdieeMNRphv6lLw+ANF1R5eAZnw5qkVVUMp7UOI6ejpaqfL6/I4al4oUPjGWKWO3luAEXVK1wblT63BsuqlrXNB1XHDAVKuJo1q8TScYM8+am4KR2gDnhytjJf99ULOzqLtcAjSgBPPbe3XFB2HytBIMFehPxcPyuqDsED53J8VKxS5TRQSZhLw5LNWO5jv4TF5UAPMWB0gn35+5w+lVGXdsVq8V1z6gAdaNbWUfDmFBKY6ij4cBqrLqLTGNo7co2YGytex5WIH0wLt4ZgbqxX65pDHvMHskd/OFKxfAL4sL5PpqJpDLIGkYXJF/EVFLKwOlQL2Y88MYxrgJWtFYl5FNxEdg+t/JBNOKepkqZcopoJmA8OP7zMFtuJVbw1XzLtzIJtyIGGRJaZKe7HZoptLjrwiL8ZElKGbZzTyQNSZDLHA2qJ0eqvAFPMksTZtttri5te+xU61MNvql1sBTc4gvJIuLR/uqrxvEk/CvEWVvlVBRn4MsDGxKoIyGVVU7SBbWIUYY8zdsKtXYTSmkSYI1Hn3eKjuB6uor+zTg+eSnyghMsgoleozDw3IgvCC6W/+pgD0AFsTj6pJDyNQqHRDZ7MIXspOOUuJgNm57VZIax6SoMHwOTzTSfu2SOpVjKSu+oagx26nnitSqEnK6Cu2r4cPp5pdA/wwPwWLyQO05gyGhqWQM1IbTeCANybk7Af5T6bEHDqrS3T6JLagIDXlxA4/CpGsmy1JfDRabLZY3YP47gCQ3JDK5IuDYAdDiKxB3Jul4U1cpe6XAxoNOwiEueuyuthkNDDTzylgks5qkHw/V7Wtc8ri3rgHuAAul4enWpuBqEgDhBvyVFzajfNOK+zrI6dqdadMzmqVkaRGEzCJVBGk/dG53382Kr3NFLqqfEo8UxmY4yrJyscMoBsrtP8PNU1BTx5vMWk0TwvbUdrsv3R1+QOLD2g2ElPoOe1gBtysRp3pqtRGjoE8KXS20VLUKWmHU3sQABa9zflgQ1jhcyU2oHcQY5kGB6g+SM1RHXvH4afsqDQGaFZV1h+Y1KdufW3L8MG15sw2S2U3UgZ3zzgxHYfzSqiRIoEEk9KKgR6pBHURGz7cmVbMAOZ/DEF872hQYdjnGQDE2kO+pRr01UtPJTtldtGssaiISTEdWa1/wD5rpgXyQCEEOpZg4O8jA7uCEyU80k08c2VpHGqrpWcqS/qLj/TEvqX5lObUewBhDpPMcFypVKWFQ9ZSrSCFnDfEsTJ6nTbY7cuXviq6kA8TxSjiHQXZCSJ+6LW5yqj2XSU8HBORSVUiR1Lu8pR5njJBUEXKj3N74sMaDJN7rMSyq4NAFsjeAOt+KuVXKsSRrLLFOCNQcSSNtztdRex254CtVOpN0eGYXHMJHZA/FKg+ISIyumV6JgCkfxMxkdR1Ki59gT7YNgn4gortplwaM0jjDY9U1io6nMcwDQRZTQRKdcvxEkqgL6rsSzW/hFvnixgqbS4yoxmK6mjBl5PIC3fdep3YVSrk/Z/w8j06xTSU1HIAwbzh4zJqNzcErMDZrkHmce87Eptbg2jWy/mb+0/jziunGOfmuHkGOELtdxPDUpmQE7J4TNDETo0sGkjRDvz5RLf5++NlSfT6oAdq8Ga5zq0uN1WO83BxHxHwnwbw3kQkWLMq6lo6yVNmigWsjkIG/VKcLe/LnfFTZ5pw4nhYK1jn1BUgGBqec8F8hf2rvFkXGHe9haFwtGkU5QEklFvGq3632O+PceieH6vDNadV5fj6mZxc43PNaK4QRjTQklilha9zb3+Xvj0ek1sZWm643FCoXZuC2hToll/g03Ylz19sOpBzO1VMozE6eql6dygWMCxKg+cXI2vsMNJDgc1irVJpbGWyOqFyde8F7MVFue++Ba+BGqQWBzjJ9E711AA8LQALCy3O3zviCT/ACwmtbWYDy5osckoYkrchgCL8/c4l4ECFFNziMoF+ak4qhvDCW1MLEleX4eu4w5zmlkhQaJcdNAh6ne8kly4ANy1779fX/TCiA0Q0rBTMZov3rlHPeSJmZLbHfoR1v8ATli5s4O60fkl1axDYavuv+w38E9xOkMZV5DxXmesLzB8CmsD9Mc97RqhdtN0/wAoW+2RVJwzQ83Xyrfar8RQ8RfaH97WvMjNHFxbJQDzEginp4YCL9BeI/yx0AB/d9Bg4NnzJXPUx/EcY+8brz6V9IfZkB3sPS3v8vlig1z23GoT3MGUmmvVH7KfvsTd0TvD5LmPEFbUP2Y50BlPEkKNcfCuwInRb/fiYLIPky/xY6naGAbtXZ5og/xGXb+HimbPe6hWvoV97OX5pl2c5ZRZtk2YUWZ5VVU6VVLVQOHiqYXUMkiMLhkYFWB6g48PLSCWkQRquuJDmwSvgP8AtnZVm+0q7zTI5fTWZUhCtaxGU0YIO36tj1agI2VhgeTv/UuJbBrPA5rzWyrN6zK5oamjnaGeNgweNiCvodt/TDNn7TqYd38Mq4GtBMnyXqR2PfbLd+/se4dp+F8r7WIuL8mhhEVNHxJl8WatRqBYBJZAJLADYFiLDFzEv2PiDnxOGAfzaS2e8CyWMRiPuEmO5ag7w/2mPfM7z+UycO9pvbLnh4UlA8TJsmjTLaCYW/8ANhpwni//AFwsMZRxuGwgnZ1FrHH7x3neBOngqxp1KhBe6f1yXQZ6uQtZro1uaqPfn7e2NHWxL6zs7zJOsq254nqzYIiku5VWSS+wIN97XH064VUcDuQhxWTOG8fkuRSeDMGQXJuNN9wLcgP974eRugOVZ9JtM3JK7Cd27vA8c92/tf4H7YuBataTiXJK6OsQHzJOlyHilGxMbqzow9GOOg2PXw1am/BYmzHiOcHge9NpOIcH07R3XX3792/vJ9hHfv7CzxLwymQcSZDmFEKHijhbMVSd8sldbSUtVA334j/BJbS62IIYHT5btXZOK2Ti94kEGWuHHkQV0zKtPEU8rtF53dsH2B3dA7QM6q8+4C4h7SOx5ZnaVsuoXir6OM8/3Sz2kQdADIwHLHb4X2o4hzf+NoMrH+aMrj3ka+S1j9hADLTeQPNA7MPsB+6HwdmNLmnGfF3ar2lrGRJ8HPLDl0MntJ4SmQ+lgw9L4bU9qtdg/wCDw1Omf5iC4julTT2G0/G6R5L0b7Re03usfZ79h0FXnR4V7IezXL42/ZeSZbGoqc2ntfw6WC+uonewvIxIHN2AF8cXh8LtHbeLLpL3nVxNgO/QDsTa+Io4anu+A5r4Se+t3ueMO+T3huJu2vimnOTUE3h0OS5Ys3iJk+WRavBpwf4mGpndh955HNrWGPResoYJjMFhTIYbnm7mubNI1Car7OP6svo57k32mXdX4F+zVouCe1LtMyjI+0jhvIs64f8A+HGEj1+ah/Ham+FRUIdXFQqFiQEKnUQNzzm2ejuLxW0TiKLJY4gk8BzldBQxzHUS0GSB9F8hRle8ekMVC2UDe5sL2/LljabaripiXuaeK01OgwU5IuOMr2W+z2+174i7jXZTxf2TVXZTlnalkNXXyZtlV8xaiky+ueJI28VlRxJC3hRkp5WBBs2+w7T2VhNoOp1a9U03AQYEgj8Vdo4xzBDG2K8sO1/ta4y7ce1Djrtd4/zJcw4t4hzSbNcwlUaUMsjE6VS/lRRpRRvZVA6Ybjto0wWMoNhjRlF+XHvPFV+qn4zqrHlfeb7fcg7K827D8m7YO0LLOyXMJGkrOHKfNZUoaq7XbVCDaxIBKiyta5BxZG1y54qZG5wIBLRPmifRa1mQk9y0gsxLpKti9y1yp2/qMaJz31KhfUQ0TAgtX1PfYw/aRd3HsV7u3E3Yd2/doeWdmFdk2b1WeZVV18chhzGjnRGkhjaNW/fpJGxCGxYONJJBGHdJtg4jaFVmKwYzy0NdcWI4nshbDA4oNYWO4L50e872rUPbb3je3DtbyqnmoMo4l4rzTOqSJtnSGeod0Db89BW46G+NhtCk2i2lh2mXMaAeUrV4Wq41HF7eKkOwHvUdvfdi4km4n7FO1Dins+zWVVWcUcw8CsQHypPC945FHQMpt0w2ltRrqXu+Kpiqzk7h3HUeCLOW1cwdErvfxF9tz9ojxFkT5Ge2LKchV08N6vKeHqGmq7WttKIyVPuoB/ngBT2Kzep4UF3a5xHlKe81y27oXXfuw9+7ta7v/eiyLvQZ5X5l2scVD4iHOo86zGWSTOKWeMxyxvO2plNiGVrHSUXa1xi7idtjHYQ7PxG5SkEBosCNDHFJwrntfnb/ALq1faNd/rN+/t2rcO8dVPBcXZ/w1kWVfsjKcq+N+LaNGkaWWWWXSgaR2YDZQAEUb7301OnQwGGOFwzi8uMuJt5KK9YvfNW3Jed6OV13KzIx1Ag3sLfn/a98UnNPxtSX0SZeXyF2d7l3ZlwJ20d6XsI7K+0zNmyTgDPeJqPL8znSUQt4MjfcWQ7I0hCxhuhkB6DG3wGM6ijVxDLva2QOH6CfQw9OqMj+K+9fu49x/u1d0zOeJ897CuAq3gnM83o46HMBJm1TVCWJJPEVdEzHSwbqN9zjh9udM9obSw1Ohi3AtYZENAiRzH1XR4LAspkubI71qnv+/Z28A9/vLOzim4s484h7Pc14aauNHVZdRRVInSp8LUkiOymwMCkWPU4t9EelbdmGqKlEVW1ABBJERxBCjaWzxVhwMFeSVb/hvMtat1UfepAy/p43CbeKB9KjTf8Atjq29PtkmXVMEZ/ziPktU3Y1WPiBXcPuzfYXd1/sG4v4f4/424m4v7bOJ8rqYq2ip66JKLLknjIdGeBCzS6WAIVn03AuDintL2nvNF2H2fh20Q4QT8To5A2jvhOobHMzVdYcEr7dLvQ5B2Sd0zNOxGkzinftG4/mhplo42HiwZTFMJaipcfwq7xxwqT94s9r6TjTdBNmGpiDjKn93SvPbwHej2zXZ1YpgzK+QbsA7zHbN3XOPaXtI7F+N824L4mC+HI0LB4ayIkMYKiFgUljJAurgi+4sd8dY7a7KrX08VTFSk46H5g6jwWpkMeDoTovaLJP8Rl3laDJYKLP+xjsNzzPI4wPjdNdTiVrfeaFJSl+WwIGNb/Z/YTxna+q3sEH6LZDH4hgjULzL73/ANpH3nu+bIKHtW4xgpOC6aQzUvD2TQfCZbTv0YxAkyyAHZ5GYje1sbbC4vBYGnl2dTyk6uJl3naPBa3rX1TFQkldCo53kdg8uwI2a3P+uNXRIqVg83J702iwXlfoU/ZOwplP2dndOeolSKnXh6Wsd7aQFNdUyk/Kxvjj+mLg7aVYDmPkFttnOApgj9XXwPdsOcQcQ9qHaDntNJFJTVmeZhWxtYHySVDup9P4h/XHpO35b1dN3BoHkAtCQ5xkGCtWs7M9mY7NYhrnUbcz6+uOakxLQnS+MpEo6Sje8mqw5Nvc3/mcECeUk8lJeWSSId5ruV3W+/j3ne57mNfN2JdpFVk2T1k3i12SVcS1eXVrgWDSUst11221ppawAvtjaDFYWuwU8fTD2jQ6OHcR9UFOo4EvDoPFd5+0r7ePvz9onDtVw5k2a9n3ZcKmMwy12QZR4FaqkWPhzyvIY+vmSzC+xG2F0dl7Cp/xGUnOcP5nSE3941nDM0yF4v5nm9bnOZVmY5nXVFZmE0zzzTSuWeSRjqYsxuWJJJJO5OCx2ONd0vEcgEgsbNhfvTQNGPDBd9rEAPbVzxqXvcXSBdBUbkdBuvZf7BWvhT7QzhKkaYLJJwpxFHHfYs3wytt9EP4YsbXpN/dVQjXM35wn4UxXBNjf5L65O9r3JOwTvp5Bw7knbblOfzVGTNO+V5hleYGmqKHxgviDcMkinQh0sp5bEY5jov0wxmx6j3YXKQ8QQ5uYELoNobNp1xDivKyg/wAO73YIeI4sxru2Ttpr+HxMGOXmKiikdAfuGo0k+1wl8de/2qNgu9yp5+e9Hkte3ZL2jKHei9bezjss7sfcU7Fs1puEss4T7GeynKozXZvmVVNdql1Wxmqql7vPMQLKNzvpRRyxw+0trY/bGJaapL36NaNG9wFgP0VfZTpUWSDccSviZ+1O797d9ft+qs84bWspuyvI4TlHDNHKLOKYPqkqZVB2lma7kb2ARd9N8enUMANkYD3ef4zzLtLcgFz2KrmvU5ALoH2Z9q3H3Y5xhkPaH2Y8Y55wLxtl8wqKPMKCYxTQtyNmU7gjZlN1YXBBBtjXYDar2SwgPYbOabg9/wBFlPDD49IXtfwX/iH++Fw7kdPl3FPBXYp2gV8UegZhV5XPSzTED77rTzIhY9Sqjf0wA2PsOoMzmvY7kHAj1BKstxdWmJd8IXTTvXfard7Dvd5WeFuPeLaHhns/L+I2QcO03wNFKwNwZhdnmItt4jMB0Avja7POz8Bv4KnD/wCZxzHwtA8EDq9R9joeS86hNFOxlleJpCSzHn8vX3xQxGJdWqdY4yVXqmmxuUmSvtp+wl7w/AnF3cZoeznOeK8ioM77P81zOkzKnq6tIWpcqmlaqhqWDsLQWqJ018g0TDnjj+mWBqHEtxDWyHgeYEELYbKrtaOrcdPkvjL7Z6/Kpe0njp8hq4anKGzWrFNMP/Mh8Zwji3K62x6LtuoXUqPWN3sonvAWuNZuZ45les32Nn2ivY93H867aOHu2vKuIzwtxZDltRTZtk9IKqegqqTxx4UsBZWaN1qSQym6sguCDccvjtlHHU206bg17SbOMAzyPNHhRkqAzIK6ofaU98nLu+n3k+Ju1fh/LMxyrgtIKfK8jp61wJ4aOBdKmUKSA7sZJCBcDWRvbG5w9EbOwYwYeC8mTGidVxZe+W6BQXdf+0c71XdG4F4v7N+xPtDhyDg3OpZKqSlqaCKpFHVSRhHqaN5ATBMVVQWXY6VNrgHFOr7pXAdjKeYt4yQT+KhtUychgkaro/m2eZhnmY1mZZpVy1dbUO0sjltRlc3JLE33JO/rgsfjBWcDlhsafgkSILTclegn2d32ifH32fnGXH+e8O8G8P8AaFw1xJQQUeaZPXVUtMPFhd3gqIpowWDL4sqkEEMrkbWBxWr0MHiqQoVyWhpkOCKhUe1wfqRwXW3vRd5Di/vTdtXHfbVxxFR0nEGfVzVUkFGpWGnTSFSKO5JCIioguSbDfnjZ1K2HpYduFwk5W8ePijrV39ZBGq1X2e9pnHfZRnR4k7NONeLOBeJBHJB8Zk2YS0k5iYWaMyxMrFSOa3sdvTGvw+NfSMEBzTwIkHwKWwBroFvmqtmec1+bVtRW5hVyVNZJIZXkmYs7sdyxJPP3PvhmL2ma2tu7RS2m/rNZCHTVs+X1cFbRz1EFajB43ikKtGw3DKRuCDvcb9RjNnbQq0HbjoS6zmB+ZwXczh/7RXvv8OcPxcLZT3pu3OmySOLwhTniSpfQn+VWLFlHTY42X7ywpOaph6ZdzLP18kynUqkggwF1p4i7TuPOKuJYuLOIeMOIs54oWsSrTM6qslmqROjBkcSMWbUpAYMTzGLB6T1SyGtAaOAECPBEMPnJa9ejneP+0670/fp7LOG+x3tDg4JGWZMwzOsqcqoWpZs5qEiZPHqAzsmoK0h0xhVuzHTyA02AobPwzjiaTXZuAJkCU6uXNb1fDmvKmvh+HleOoI8ZGJPkuMTUrGo6QbFU6jwAMxl3dwTBpIgdYLOu23L9fLFKnbdlSMQCZiT5IXiaApMcpHPc9Pn1wLKmsahY+GtEhFmk8RTZg9xqC9Nr3sMKa8aOcnOosdDxxTdpR4qoLIu3ntz6+3rg6jM7Y0SyCw2HikqzJIpOoMbmwsNX0/DDOoDG7oKsVHN0m6HdEF9QbUpb0B9flhXXVDoUmi2mTAN1EVaDTZkuLXBA3G9sRTGa83Rl7s2VpkfrVa9z8Fo5POdQH3fw39umBflBFk6kSHbwTHuqzxUHex4CaYsYpaevhYHYH9zr5/8A1vHGdJQepcWiAuj2flzRoV9pXZrmuW0fDPAb1GuRIM2y2Sne5VnkNXENKjbSP3bj6+mPBtoU6hqvc0ahdXQYwjVdw+GY8ukq8qqdIaiEVLKrXF/EBmIsFuAtgFDAgGwJGPM62brspMGCt9Uex0EmR8lOS0MeW1FRJop1hSoeS0ewXmem97MdvS3M4aS0lmfVVSzezN0kQvma7e8hoMm7au1ugeEwVkHEeYAmeZQqL8SWuDrBFtQ6WsR8scvt2lmMt4r+kT7HG1W1uhWDe7g2NJlUrJqmmDlqhZaaFWaKVo5nPqCH3GodL/jjlGx8R0HivrjFtc4fw7nUS0elkeSOHMXhSKvkqKdV0gTvrMdidlDtyFibbWvhNYZ25SbI6TzRBLmQ48hE98BCy91p9eWCGllo2kN54ZNDEAcmUsQxB1eYkdBa2+G0xIFPiOX1SKzHuf1xN40IkfKVaKcUccS1HxckFAkIMjrqDhlk8wYBgGHmHrew6YsEZYyiVzuIFRz8hbJJNjcaWiRIWvOJqjJMv7T+C8whzh4qeuoKmFzI6g0ch8U6SQwsDoVrki2o3tg+pDdOIutcMTVY99PEUwMmWD/MI7rq6wGjkjooqinNdTldSA1CFyvM6maRiAbfwXBGBa/+Fc66ro35271M5T3W7LBo9UCc8NDV401WKRl/dxRlnIfckBlDkiw32FuuI6lmSxSjiMY1wymTNzHzuETL0yeeT4PK8uzJJlHjoxkhuQOeoPZXXmLkEC/O5xNOk2b8EratWs05sRUg6cR+YWEHD8kVXHSZJUMksyrLPDPGUMljphug8trm23I7HB0GhokCyR7xUc9rHVBOXTs56p8KLJ51UQUOYxRG6imLRS+E42tchiCDf7x3/keJYwGW8UVHF4oAjMBHEyJHPVRrZVQUUnxMFFSTQAeHJ8Y0ccqG9v3aopuNje99x0wl1Ml0jRXqWOrVBDnknhlmPGSFyqoVzKmfKaXKoPHljeCnaUxgl3uo0tpvvcA2te/pgnOkhoVDGHq2vrVXSBc+Gtp/Fax7MasR8CZfTvHrMNZVUrvbQ6aZAwTVby2EgG/4YXiqZaQToqnRnGsrPIY+WxI5eStFZXZrNLHFQZbk9VmLW8ZpRIrRp0ZisVtxtsd/zw14tmXQUarSXMpk24zbuAnyTumzKhlghkrqPK8uzAyBVhMjLC4BOmy+EDc2uT5jywnrdC06o4rszNqukdlz81YJKasmklejPB03hnV+8pTJc/5dZVTbrfflz64DKSdYKDrmBoFQVL2+KPGASo2ZZJVZpM2yIi9w88J52tpXyNa3sdr4U5oOputhSaLDqneBHnqNVUnp3HaHwoJ6vLK8fA1dUVclUhj8q2YWPNlIB3uB88YSWNaeZSauJa4VKbWkOAjnqRfxV0poKidYYzm2TZa4voRKcGN7D1UKR+B98NzuzXgJlVzKbjFJzhxM3HmSpMw5pUnQc/yWno1szoKdxqYb+Ty2/lbnvghQcDrZa81aLCMtFxJ4yPW6Zx1mcrDrp8xo4/OTtvIW531WuP7fhgajy0BxVyph8Lmh7CfklCqrp3UvxFlxrWYeSIyARepN1sR7bnEimXDNIuh6mm0ECgcg4mL+shFkqK+FWlmzqi8OM6iYo3GnnYksq/iPpis+o74YhBSo03HK2kQTzI+krkFWDadc7pwl73bxDe46dPx/DFinYZpusrYZ3wdUZ8EzzxoIci4ozdc4grpIcqqvDiQOH/6LAkC2ke+H0xmfBIstVtSs5mHNM0i0HU2+cypLh/L5aDsz7Lo4cwpqCdsrapkW51Prqpgr2G5GlFA67YM1B1Tctloej+O67G4w1G5wHho7IY217C5TGolmQ+NU5/TvK2+orIzexsT7/TFA4gtlphdxQptIyso2HcjS1TJATFxDFVxgC8sdO7DfoLte+3OwwTTlu5wSqNAufL6Mdkj8E1hlimpwz8QzRCO7gkPdPe2seblve2+LeCLdJlV9suqUab3CkIg8vwXqd2NJLVUdHBLDVSpNVUNGbNcN4dJAhO/Usd+l7/X6GwdHLg2NZaGr+W32t44YrpRjak3NR/zXdfMpUzmsnzuYI4fNo1p4B/FAuyOfcqtwPe2KT6vUgMnhdeZYZgFQPZdQfFeYx083C4qpYKqeCjieMKNi4jnfdd9v3ig9dwd8VMAwE95W/wBtYpr2k8xyXw/d+aoNb3w+MIJ5oZDTGRAY3ugJmbZTztsNsfSHRxrjRC8U2lTtHBMuGQq0lOy3HlC2e5uOo+uO4pkWvPcuYc77o0HmthQMJtCFRdhZlv8Ad/vi6cRku9Q6pUcOxTMSgot4xpIvqJ2Py9tsQ2oHXPFY9rg0WhOVIVWeNjpAIIX67YOmzNuoy0EFzUddDRo4Oq2wLMdr26YwPJOXRUaeVzbTPasmTzqoLKwBuR5RcC/1xBF9y6sZoLXOlPNRkVViW8mncdPnhLWnibKHyRndqlR60LBn8JWAJuLj1IHQ9Rg2PGWOayiHH4bBJiq1VdRFwCdRBt+Aw2mchzFFVaSwwdF6t9yP7XDto7k3AXF3Z9wZwvwXx3kGY1BrqeDOfGAy2tEejx4zE6lgQqBo22Okbjrb2tgMFjKja2ILgY1EXCbhMU5tI0+HArzQ45434j7TON+LO0HjDMjmvFmfZnU5xmNU3lNRUzyNJI2kbAFmaw5DYDB4nHNcQGWa0R4BayhhqgkB0jtVRLgLEVS7dQD9z5/rbGvJkzOqtU2uDczBZZo6mSmlimgWdXG9weViPfF7C4ipQMtPclOqF7t0HtXsp3U/tq+8v3WuzKPsrpso4J7U+EKVGTJ4eIhOXye9yUimhdXaEkk+E1wLmxW5xG0MJs3HVevrhzKnHLEHwV9mKqlmSRIXl12x9q/Fvbt2pdoHbNx/mMGZ8a8RZpNmuYSpH4aNLIeUaX8qKFVFW+yoo3theNr03ltKkMrGiAOPiq9GnkBc3U/NazjdFcKNakG+w3J5/r5YquMukiyXRxBa4sOpRkcprLOwsBy6H+98DmgyQmsaQwgOukpOIwu7EdACRcjrf64HJlPahI3bjuQfiDLqYjUwIFyAfxw4NYSq7cwm9kYurR2ckva3mAF29QORwIuS0m6aA8tzEpUboHOmRlCi/wB7YkdB+IwTDlEPuhFMk7x80UMHkufC0/dG/L39L4WCGmWaFHEODoFv1xW5OxfvEdsHYBxRRcbdkPH/ABLwLxNAthU5bUmPxFv91l+7Ih6owKnqMb/C7Wmn7viWipT5H6cvAqQ9xuDBHJeyPA/+IX74HDmXUmXcVcKdjfaHUom9bWZVNSzSEdX+GlRCepIUYp1NhbCqPJLajOwOBHqr1TFVBTD2mFB9pH+IE77HF9A1BwfR9knZYJVZPispyZqmpjFrXWSqkkUH3C4ynsvYdHeZSfUj+Z1vIRKQyvXqDecIXj52p9tfar25cT1fGna52g8U9oXE8wIeszareocKD9xNRsi7/dUBR6Ys43blV7BQoMDKY+62w8eJ8UPUsAOa5PitVtK1r6lI6lSLBfT88alzS4BLfSdMjgs/EsqsvjshBN7nY/T0sMD1jmiAZR06YykmxSWqLltLlQCOu5/D3vhLTu73FOo4pmkiFgMUuTeZgwNmewPy5emMLwTE2CA0IPWCx7dPJILtEfvqDY8+h5c/TliGPEQRYaJFUkQIlceQaAxQ3JILAnf5frlbGAnMTMkq1IETJS5JERyoVGiFmPO/4YcA5wkaqm872hv2pfxh/eFJE3t5b2LDb+XrgaT3NgcQrNItBu6/LihiZGAW4SKxKk7EfXqME4Z7zdLLBnzEEDzRDVjcagbi+/8AH152/PFUMmpn4KataHLIcrdR5trgg2APtbri0ahDdyxQ0WPe0l5slsY42L7RttvzuLC9x6+mE9aX7ruCmg8tFgkLMt5VvdCdxb829d/5YCIEk3SmgEZn6pJmYsXBCLa1lsbfP8/xw4Vifi0T2t35cEmnrpqSsWeKaWCUOHQxvYqw9xyPW+LmDruov6xhAjmq73gulwXph2Rfa+d/fsdyygyTIe3zPeI8kgRYoaHiSkhzVVQclEk6NIBYWtq29sX8Ridm1/8AvOFaXc2y35WnwT2l5s15kXj/AHXdXhH/ABE3e3ypI4uJ+zrsM4yW3mf9mVNHI/uTDPYfQYQ7YnR6qbioyOTgfmEyrtCsyHAyO38ltqn/AMSH2qLGUrO7V2XTTgffjzuuRDvzAN/54rjoxsNwzCtVA7WtT24+sG2iPFan7R/8Q33suKMtmy/gDgTsg7LZnQqtXDRTZjUJtsUapkMYPzQ+uM/c+wqBBAqVe8ho9B9UNTE4gibAFeJva7219pHbrxrm/aD2scZZ7x3xhXMDUZhmExkkYAWVQOSoBsqqAoGwAxbx20n1qYw9BgZSGjR+r+Ko1KjB8ep4rVaOpCyqyu/O4axUfX9bY08O+A2TerLhmzaIU1QG8UwEeGLbhDt/fr88G2q4S0qXPqOAfwQBMxJJKBgbg8yB/QfTC30yBINkWYN3nG3csxWjKqNIcgG4I9PX8D9MPFTIQ8fJILyWkSva7sX+2l7Tex7uTy90vL+z3Ja7PabJqvh/IeLUrnjfLKCcyag9LoIlmQTSqkmpQAVLAld7lTYeAr4gY2oXA6lsDePfNu1W6WKf1eRpkdmoXizNUmokdtOhi1yQSQRyt+WF7UxxrVjUqHwVcU3Zd2wTTxP3nMRtqtY739N/5Yo02HVS8OeYmFnWsfiw+IHABsOovz+eCqPzW0UZCHi4PolFlCET+IwCkAgXLfPAOY5sDUIHEBpbUF+H5rAlSMBlcjUbc+d/pbDDYQUqiG6mxWDKAFViPGvcqPvAeu/yxNNwBg6K697fhJv4IwkeyxnSWAuQdvr88KDpsopNIbBXZ3uY95zNe6B3k+zLt/yzJzxGcjrJPjMu8Xwv2hRTRPBPCshB0s0crWYggMFNiMX2No1KL8PUOUPGut+Hkk9U0DMwXF17Z97P/EE8c8TVnAn/ALH+TZ12X5bRGWbOZeJqOirZM3dgoWEwDWqRR6XOoMGYvfygbr2R0f2bhC520CK0iwBLY7ZVt+O60ACQVqtf8RX3wBw8+XzdnHYFPnqroOZHLKtbN6+B8R4d9/S3tix+5Oj8h4FS/DMI84QjGVrhxXl53ne/f3ne9tmENb2zdqObcR0ED6qbKYQtLltGeX7mliAjB6ayCx/zY2zcfh8HTNPZ9IMB4zLj46qarswAqFdOJJPD1kgjfdtXPHLuf1hmqVWxDXNOZuiwk6hU8zxKSDsBc26i3098WqDmA2UOr3A0ASUkFywkumm/m2Av/L5fyxXqWOaFYyscTqsSTJIHWJ3QXH3b7+/yGFtBm6plwGpK5HU3FvEUi9jc7qeW35YF9UA6JlJ5y52CQnFLm1ZSPIaGpnjkcaW8NioYXuQ1untyxscLtjEUN1j4Ciq9jvhEuTEyFmvKznmCOVj/AG98Kq4p9d0lxJPNZDxFNwyrOsbOHUnkdvvAfkThTH5LsN06mx/xAzCTLPFIGZrggWB5Dn0v0xLjcBTiMkEgQkI6qC5kFyN1sfrY2/V8LDiGbyRQJiTp2oKzRPrQAi1iWby332NsG1pfvEpk0jOayyZIwZJNAIY87nl6fPAkHRyWys4HNYpRmkEis6jSTdR1ufb9HAtblEg2Vnr3F9xqhsU0kusekE2BPXfr0ws1yTYyk9U0y59khpAlwoNz169N7/T88PEAX1TJLYeNFiOcNL5zYb9OQ/X8sMqSLkaoKJNSpJuErx1YMQmhiwtt/PbCmOndJlE86tgypSOqy94WWooWWps372OU25G1wdjgs7wOxCxxcAHcJUxwxxZ/w1NUPFTLVSSbuzufoAAL36n1wDy14yaFDSqhh37gKGzjNabNqqLwoGoUDEt5yVuee3TDerIp3IQVqoc4ADy+qhHIAJ853IDA7/O5wLqsDUCUdXD5Lg8VkFA1iEctzuLkj0GFuh1mhWKBptkOMlYkUspCllsfKAev6thzKYBkG6yth2lsAoMqnUTZGN7WtyHz+uMZpfzSHYabuPhdZhJTfSNYOwtzOFYp4d8OnFWqRgA+CBIzDUSFks1iQLj2264AUYaM0hJfULSHOg9yjm8NDpADEgWXYA/TAt0OUyl9YDdtiqZniJoaQa+vTZhf2/Rxmfey8U1ljIue9UnsWrIso7zfZNUyqohbMZaVgf8A6pTTL+NyN8cr0kYTQcAuj2eTnzFfbfwVk2WVOXdn06RvJoqMtnDm/wDmG4te5CyyD308za+PAcZXdLjC6ykWHdJhduOG6OWjfhWkDiGnlkpwJNgWjRURwQLb3qQD6kEWAx5lVINUkagFbek1oa5rrAqsceR8avk9ZT5JLAK6F6GqVGa5lg12kQm1g2knkD/M42mCbSlrnpTy4tABjkvn971GWxr3lu1SQ11Y1VX1qVBpvhmdWMtJDI8bkppIJYkENsW+g4vpJmLza3Bf0K/YMxHW9CsO15JDSZ9FqOmy+nKhsxlSniZS4p6QFdyOQKqdLbC63tcY4sYd0SCvvA13NbNFsu5n8yPAqRcUULoXrxMjgofAjs5tuAbLe5G2rrbC3QbEyexIpZ3A5WwRe5tfjr6J7G0ENPUyymsy+ZirK8cbFoze1jcbk7cxe3rh72ENgyBz4pNVry8BgDgNRIv26o9Es8dDU1QnzPQIw7p4B0gl7bsVsTyt03A9sQ0vy5wVSxb2iu2mQL8Z7O+VrPiqlalz7sq4hqaatSGLP2phHUA3CP4J672bU+3TT7jFijUJaJWk2pTY7GuZaSyQRGonh2K8BcoinzWFmz+too9Ph5eizrJBGL28RlAQC4BFzvf03wAoQCTdb2jin1Ora3K2odXGCCewaynS0kD0teZMqzqciNGSjMhSQcj5WYaRsx8w36H1ws1YbvrMbUc1zSHNJn4tRryCaUkFRT008kXDXED+MpjLGIuqq3lYbXe9jsV6jkcFSlgE8VG02sqZWdY0QZ1g986QnMheSpDyZZmFdFTRpBqmV4GqI7eWJQrotwbg3XVYXxYp4ndI4Ba6ns+mx/WAta50wQZ8Zg/gn82TUpMU9PTVcjpfxaRV1pOD5ijJG4Jt6Pc3A54x7ajbtuiqVRUkVSIGjpI8bj5JIyhamOSvh4bqspqn1Q+Alv3IvfUt3BBN2JBGIcXWeB2QmYWqKT4e8Eaz/N32Khv+Yy6uyKvquFswq6OmqEdvCnSNpArBizAddlAsQQxBvh9CpFQFwWv6Q4N2JoVKdN7btPE8jGohU3hOOgpOKO1fI6XJq7Ncso+IatYUkYIiR6mCrIzHy7IOYJ2N+pw3arA2ob7v65rh/ZlWqP2axtQgVW2JiZjuV9KRyU5jTIK+laUjxoqKaJ3mYXvfWRcDbqPkca1gzDfHqvVaQfSOcOae0ggCe5EWlCmWrhggzBURJGWoenSzHyhGCA6SNht8vfE0m5LahLxeKjLTIyuMxGbzvqhq0NaCWzEVVPF+7AeILa1xsAD1398LLRG8brZNeWCQyCb6pUuT0C6VqcyqKMLc2jjuW2/7k2PywTqTRqTCluOrn+7Zm7/91Q6DLIJu1esbx2SjgyGP96sZveSWVv4t7fdwDqbSGBt9StZ7zUdUqVIGYZWx5ngrmaLKtYmSsrY5wxsJAArKLbqem/Q3264n3cHXVbo4nEfCWjLHinVdDR+HGsYziqYjUxYqADq5WBFl9L/yxnUhsFztbJGDdUzGS1v6/UpTUOWlqTxZsybVb90nnEJBtp8p81/Y4XTpQQXKPesRlcWgCOJtPmEuGnyta9oRLnAhAJZ9IDvvyNmNzyHoMPqUAXgApdSviOoDiG5vT5Jfh5Gskvg0uaRqQUEUhEoRf+5r3PLn9MQHUxfULM2KLRnc2eYt6QgBKAgRfD1hjLaxexV7dAurn6nAgA/CbJxdVLpLhy7fOFXeN41l4E4zkijqqeWHKpndmOkWdlQDSCdryC/tfDsFTzPGU9q5vpFtBuHw/wDEcC1zg3nf0Ww5cpjo8l4HoK6nrHqouG8vZSi2Co8XjaACegm57b8sWqgORoJkhaDoXjGVqdfEYYhrXVXzPMGJ9E2pctyaoDT1EObRnVdI1j326ABuVxub3OKtVjH7y6+vjsSwBjHNPbP5fRVubL6Rah/Ey2tYargOqpqHzDsR+OKlQDNu8Fu6OJqZAQ8T+uwInwtBM5jTK/DgW5Z6kKrFivK3MqPTc7b9cbLZhLnho5rmOluKqUtl16r6l8jtNLA3K9fuxZ8vrMyyjMFleCHx63MVUKFOlGYgkW9IF29tuePoivVjDhg5AL+VfpLUdiNq4irOrnGe8rYeY8b1XD3FPDHDphc0cZMlQY1Mkwmm1JqYDcRoGUk22Ok9MZVwDX0TV+8uIo4h7akDSIVX7Ra+vybJqqqllqZKmNswkDgbxCGR44wHJ5/uiTbmpAG+K+Bp5ngDhC3WNxhbTE6Rqvil7wFY2bd6TtEqJ5WZ0mRLg3J3ZrWPP72/zx9CbGEUmgcV5RtPKXEnRbG4fTTSBVj9LbXCDnffpjsQN0OA71yrqjpyxAV1gEYYKEkYbWtty22xYBzABql9EAQApVV8NANSyORaxPL0t/PDBnbMCUFRrqIDRclPEIQIxB1W322262GMLiWiE5lEyTEogAaxNgL2sosR7D/TA9duyNUtocEXxEGy352BP8JHXEim4gSVYiRKIJXZFAkLWP8AFyN+Y36YMgMFxKq1KbCdFy7HR+9c2HK2562/pcYFwI3gNU1haWWWI2W4YKr2I0qRt154S97iZKBtYRlAJlcDRecNpS1/Kbj1vYDfDGyXC0rCerbCWsjWQXEQYaiTvf3v6Yiq4O+KxSqddumkpGpipcnSBv7H2/1ODqAWI1RtDwCGuSVa+ogup3sVP669cNdXB3TqidQcbk37EZmR1b7yqDc321b++/1xTLHfEjY1jm2sUIynUqh9SrcsAbYsQQMwF1Je1u60wE4hqC0Q86aCbEm43t6/IW/DC366QhIJbDShh0vCtpRbcX82/wA+vLnhlOqRMaJHUNG4JlKksrEt57XB3vvbCwePFNe7K3ebKbs41Kskfm0gEADY3wWYgSFQY5pJdlTkFvD2FyQfLz/A+mANST2dyttbADWhZLyqtiClypAINwLfl88E2MmYlS9zSIqaoq+KzME061H13HQdeuIfSbDSE4tMZI0WYyjOEUKr/dCg+2xGIyQJkwEgUg18FHRwdQiaQqBtuLk239NsHnIhyipU1Y5CRn0LrGsbgEm/0t0wTq08LqerOXMQTCx8S6+Hpu7g6jfb8f10xlMuu6UytUAAc3XuQ5JleO5DabkahzPPp05YY1xIGaLIc3WSeCx4xZSpTzc/MOfzxUg5rBFTMMN4SdaEgvrDW5gWv/YYJ9XmUs0WA3mVmSSPRCZfFay333232/kcKaxznETAUODJzEye1Z1hx5SdRBst73/ljA70Uh2ZmsLIfSVsSQLKTq2A67Hr8ueH1HACeBRU2SAC64SrxadXhgaS1tI5C+E1XviGKw5tMCSJhJdwfOAAt72v9N8Nc4RA1VU1Re2qD4hDqqLIB93lte3U7/oYM0TllG6q6MlJpHajK4BXz3kIsd7kc+RwhhMGNFAYIJcCSlPMqhbIx33AU7bfP54dTkts5WXNIpwRKW4RY3UGRQ1tuuw/niHV3B0wkmm34eaQAJCpSQCQfn88AbWRVMPRLARqsrI2lwAGJa5W3Llf0thpDAdISnENbLLk9mi54tw0IBEgPnZSAb+4+pxDmE73BQ5rQQG3KEJRqAYMVJOkgfq/9sQ9xy5kD2gEgaI6sZVJjkCBSd/U9PL674gNIubAqw2s4UgBC4JFGsLHCrsLAW2F+m/z/DDKcEjeKVQfYv1PosRVAsHa97b8tvy+eJqvOkym03uBzGyUGuRvGQSSWG2q99rfgMILy4S0wUpzDmk6LAlYhgyhAXtptewv13v+vwydHOWVasxmEckOSoYMFLkPcXANwRiXZXaaptJ2azrdiAjg6gdRa2m4FvmNumCi0KKLGiWRKKrxqtiXMpAN7Df53xjWT8Smm4NEQZWRLpYlQwS9zfcf74Gs2SJJRVHEwWm3qhaxGsa/9NempdgL+nphrWNdYpVZ1MgATdYWRyypHpZL6WDEDp6/hiQ0ECULnGNzTtRzoBF0lJOwYuNzf/TCnZp1smU2Mc3QyhObGSNQxBBOkiw9P9b4yWEXKNjsu4TPghtUS+YMAz8rhiRY7fjvb6Ya0yAJS2PdmylvcseMqfvVG4awHr64W4OiHBE4NaczhCIWVHkDXte4a+w+n63xILpAamVGM+6NUCOdn1hVUX3uCTf6dcHWcMog3SsPVcHXG7zQ56oSAkOQCeim5At64hxBtCl7RN3arAmkH/Suzg6TYW2+W/rhLKfB1gluMQAZKX8VJYBxNrFza+x/03xlZwb2Ig03c4GUGOQu33iH9eSgdMHSDYko3BxiLzwRVklXUz6QwI3br6YIAxmCmZcQeCG9QdEgKoo/i3J/QwDmtLZN1FHERmi4TYSssjs4ZdQPlPTr+G2JY+YbohYcpzGQ0pTylmQguhPpvYYVnLXHdsnVKoMBkwleOS1lMwYEg+YbbXuBiajCyHASFXcKTnQAZTbxiQfI1yAo35D0H54ndADyR3LAHRl4JyJQj+QALa1jzty/HbAmHi90bRlGVrboJkEpYAXIsd26fPDGMvdKc7rDDzcLgZbM19UZA3289tsCBTJIIkqy5jG3ndTZXZo2Ku0hPl3ABt7DGVSGwGtQtBh2S6zqRY7h9YBsLtbf0/lhhcSN0QErDnOcvFKSRh5dWqX8bn/ttjGvBIg2T3AmwN1m50sRd2BuSW3P0wrNvaWVelSfBIHmkNMWHhytsAWFmNgMHAAkjzUVyCQHiUFHkAk8Mi1+d+X8jgq43Rm0Q0iYJZZFR5WW2qQW3LX5nn9MVsO0RYp/8U3AS0LeKHAUgHe5N9zz+dsPAJRUi5xnKPqua9LuLjlsNNxf1+fph7XOaJclVZu0iJQmZ2c6HF/c6bC2+/TFas1rgH5ohY0A21WPiW0qtmUjytvuTv8A6/hgxSDgALqK9YHdclRzSDSVYMQCNgQL+/5emBdSvcwUqi6oALz4JWtXI87DYeW9ix54fVgfCZV+QHFrjqm8k51uSAyNudth7fq/PAHKBIKq4nFXskmoVCBq09Tfex9vltywqM+t1he5rdxDqJAunUY9jcnVvfphzQckvvyR0HEOiBCj6mUuQWOl72sVGFPw5BAaNUOKecxDrDsVTzZ7oRuRyABsF53+vXFd5MTF02gHNbmcY5dq0tw1PHl3bX2UVjIjAcQ0iPqawYO2g7+lnONDtxgyGNIW+wBc6qJX3Ld3fMkzPs37NM9qVkqJFocoltGSrllGksvp/wBNWvY2LW64+d9sPyOc1o5ruWNYxkiCV2iyCDPFz/PInkmq8po3gahcnfXLOFYs3opiiVeo2G/PHmmJqNBzHU2XRBtJrQWiZF1tTNIpYq7LJkpnKVEShiw2clyOfyfkNtvfGsx1eWw3QFJa5kayF84ne+V6vt34rnyvM8pdpI6aU070zTPKwiEZAKmyWMLC5OxHK2Ke36ZEOcOC/dT9nntX/wDxF1F07jz6wdVoWLLszhnqIBWGigRiEmEMhVxz8wFwpF7EX+gxxAa8aWC/SJuOpFoluY8pFlJSUOZ08BmFXBWIApappfF1Kf8AIynZSDuDYA7nBtaQJnyVali6L6paWlp5OiO+RqpWlbN/FiRa6dWKFI5WozKJiw3F/EUBrdLA4MPLnQ4rW4kUSC7KO0AxEeE/NNspNTltZWx0yVqSVRVJU8IRGRgwK6RqAHmUA3sTc774ew5TbRJ2hg6Vam17YbkuNSLi82vZUHtMkrqDhE5tmU1cTlfE+W1CrKi+XVDOrkWNhbwo9gSLjni5hQ00nEGCCFwHSStTZtnCVabWlr2vBMkDmtj8U1EkEk1E+d51WxQykHxJgNDBrfvAXbfe/Lr7Y1eLc4v6scF3nQ59OrSFZjWifHyMfVVZ8oVDM9VnOYsNmNL8Mo0k73Z2PmtswVR1BwFSmGyHarpxjnPcBTpty3vM+QGnijPS0r1CytxHVCURktAiB40ta7ay2q9he3InGF7W3JVRxxBG7TGXnxv4JmKHh+pi0tmvEU9ZKdKHRBJqXfzKCRv8t+nvgn1KZALkxvv7BYNgcbj5Isv7Py1UpJ81zfPpH0/81SyxxeGpNwpVlIJAsDfbnYcsS51MWaFXw+FxtWagytjgRPyM9ydRtlMUywNJmdZDO6qNc8alugXyrp5nn12w6WEhpEoMTSxFNhrVagaG3NjHzWa2h4cjaWilzLPKiGN2SR1qED08gLDRpC8wQBvtyxZrEMdcRC1+C2rVxVIupPaSRy1H4LV+QzUkvH/amK3MMxmbx4cxaSSbwzUuysHabTqLbtqFjcdb3OF4urmZLrrntg7ONKsaVGKYBnK0SPVW2vqeDYHo56qfOqYxKqoRmrRxyE7BipU3ax23t6419Oq0EyF3VPAYnrOsY8doIn6hcTMcjgpp3pHrhRFryq+Yu3iKu4INrC2xPPbfDG1SDAED5q1icDUO9XeJGhiAPVX2CauqIxKubZelOswJRltK45ALpvvz6iwxbpZsputTWp02vy9WTbXgPP8ABRdfTRywtbNJVi1XaHUbi5O59ufK5xTqvdEBbDB1nh2Xqwe1VjIKWSXj3j2mgnkkMUNFS+KpA1Hw4zYb328S3pcHDRQc0tA1j5rU0dp0yC9zYlx17AVdqasgpmmhjqY6yKTSv7tDZCt+Z5km/wDD9cIa8tdAH1VqvhXVIeWlpHbz7Px8EubMZFPw4q6lAF0sIbCwuSQ3+b5dMOOYEEqWYFs9YWjxXKNAkjQwZr4CLdTK506PW9uQ35fPBU3PE+izFOLgHGnPYFHmaM6HNbmI0oUBWcKzG9rhgfy54B1WSMwghWhSdEZRfs08PquRVcEGVtSQ1laJnm1MuxAHTUSwFt8KZUDW5W6lE/DudX6wtEAfqBCEPAeaYGpnI8MgssyaSfYgkW9cGXlpFoKYzNlG6NeR+qZdotelF2OdowgqWqK6sTLMtKOVJPiV8LONibDRE2/97Y2+zqhFR7/8JXj3tIwtWvUwWHLIaaoJ1FhdXnPK+lzB8nrps1rNEeU5fAw1KvhiOjhjUWvsLRgX/vhOKrmoQQOC6LoLsk4TAdRSpjec53E/E4niO1VajzrL5dTnMZpKhWt5ZFYkc9N9Vjz22xrqlbJuld1idmVmizLHs/JNajwpVkmnlkCafIy1KmwJ6+gwmo1odJ4qzSJaQ1o77J1k0eVVuY5Z4dVLmDvURQxIZbglnUHzbnkethyxudjtzVKbZ4rzL2143EYTotjqmUAim/s4L1m4FzA0NYr0dJVSUtLkasxKkm8iFytxvcg6bc97Y99dSJDWPK/lo2hiHudVLOaseSQZjQZtl3HnEMksVXm1LmVRBTSxjXLePUjX3sBoCqlxsLm18HUqBwNNvwggKtQeBTyQM0eqT23cZy0vAGZVjmNp5ctnlhRItJCuzSXPTfxWAvuST6YTsqiTiYGkqltF2ahkjTVfEXxVWnPO3ftPzQPqMmaEgkbnyrcW+Z6/1x9JbJh1JoAXlOKAc4tbwW9Mj1rTxLpUkEFQdtz+r46ZjAN1gXNvzZXAiyuEDEMha7NzsL7nrY/S2G1n2EhRSc1nxeik4lK6lGrTtpI3P4/7Yh7JGVpWBkk5bBOTMFUKpZjfzmxHM8h6fLD+rI3SmU6QzQXyf1ojOEILFud9JIsAR7je3LGOsQHFS5gymUtDbxmVJXBIt6Hbr/LFd+KIdlagpm4ABKysli7MoIPO5uB+rYc/PG8LI6T3tdYQO1ZWZ1JjBCgWYXFvz9MC6IzSmMJJIJhZ85YFyGLddV7ewH4YYCGtslspua4ZuPosXBChA7qjWve+3LmdsJDg12ZtkL3io4BvDislrqFAmYA3vYAk3PTrhxcYJTMWQRAFwlFkcsxFwTYjezfX1xFRzrApFMN+IhD8cMfK7+H90XPX9fzGBNK1lIqAuhuhWDPbckM17EkWJ9Qb/wA8BRYAYdosptGYOnRcje5bYEajYtufx/XzwVWlldMmETHGpI1EoySFimoFbbmxvY9Ba2Mub6rKjX5srBAWS4AQvKoIaw1ddudvTEQS2wSXdYYPH0RnUOFCgG1gLcz1vgaRM5imlhcIcNEB206JWVY2vfSR963S2LLHatJlFiA5gBDYHak60YIFLMRub32PpfC2zeNEipVaQMlwjo0ix6o5XdbnqbE25YIBjWidU9uZrIF0QOA2pmMhXexO97b9cCQOanKcsgeax4iNZHL6gNlJtyPI/O5xjqRaBlSnPIMGxKNE0b6mBVVItb+3rjA+9xIVgNDQA0DxTZXOoxuV+5awOq49cE6n96mLKkwFxJcQD3rGsOoMYdhe/K9/fAFWHloAyzdclqA6EavNqub3P4HDckXCRX6uoER2EYWK+5bkNv5cud8AajiDIsoe1gZkAjvuhNPIvlclib6tx5vpbCw1pbu2TqfWZAHBIeUAWAMfQWFhf2JxgdySKT2hxKyk3iHVqJJUix9MEwg2TqW+6G2KUtQt4zrD6CBsAN/phbHNLoKa+mYvYIsbiIkCy9SRya3K35b/AJYF1MwYddIoy5pawpDN/wBQ6WBsNI2IxDSYiVNFky02Pmm/jMQzKXAuRuD93phjL2OiY1jY3XQjhzEzSa9UZYG5N7AHmLf64gkRunRLeAx2aZ8fonZdGLNGQDpJ3/E4Ok4jjZHUdLwKdyhapJE3Gne1x/L09MBVqAd6mnWe7ffAISPGHiMo0k/Prf0xFPMIlRh25jBtKyNS3KSA7E35j/T/AHxZfUMQFLGES8lDLyAhwQ7JzAIAYfTmf164WcxbPBZTBcJkWSwygrrbXdgb22XDLmALBJdP3TZEGlIlcsCRcW6b+3Qen9cLqzmvceib1YczeMhC1opLW1gNY9fb64iCbaBTQqZQYNkTx2YLrZmtYX567+vtgD8cDySg1zjmcbpDSsCQIwJAdQa2xJ9v7YMPAujdVLjCy0ulCNUjX2sGJ1b4JrzllwTc5e2HCQPBZMy638str7b3B9gPxwphLoc0pYbkIgFC12VkFjdQtitrm/W/XDqzhoo6wHMPohCdkREUXGnnbc+2AYGgi8osPUqAZeaxrjJA16mKkG7C30PPBEl1yLdirVXhrgBr3rIIRrM3hdCxPL3+XPEZXATqjqBrYd80U+GCqEAk9Ty36g9MG4iLFE6nlIa+4KF4jAM66/D3FicDxkKKdNzQT4RKWszMvn2XawvYC3U4RAY4v1TqTQbRfvRF8MENHdyNmU/LqMHWcZg8VJqtBJAk9iAETVLu6D0F9vz2P44PM4NvosNEB0nSO9E8OMgqHkDCwud7Dff3P++Mc4iAUnq2nSZWPEfw9LkIwFz1BPX+eEvaMwumsp5mZSI46pqzmQFpVS4FtO17X3v+X4YsDKXQsqNzNL/RZEkcbaWKJ11AfW35flhdaIzTooFMBoabEpQqEIboQSCfUelv1zxj6TXQWiEptUNJaTMICOCWUNJrGxNiBz2scCAJJQsqwDmmQk+Mp2uXDMQoFgD/AHGDezRifSxFNolpmUoSKSFOrTYFgLNbpv0wBpngVlPOHl2gSPEA0AsF33XlYepwVWk4OkHVZSbUPx3ngm3irpAOgEEKCTfbpy/3xYrtObKDFr2+SAPDwQdRoiB1SOzBGYtclRvf9fywrKwjW6gyGiwKQs0a3TxiDtzG3yOE1abTYaJdOs0SDqueMBZfEYryBIt8t/xwTd1sNQuqumAULxUbWSx302O1r/298FQIBvqmUbtyhyUoLhbIurqT/bp64GrUINrKRh3aA2CzrEcTPqYSH7rEbE4B4eSOKtUaoYwid4pDNIUkYJGb2J1Ab/6frrgw2N1qFjHkyAJ5ob3Ei6wkRPJgNzgsjGMOZyTL80utCXr1FNe62uB93obc8Kawagpr25hD1jyq2jSqqedz/riSGudDyhpBzXWEof7xn0AkkryHQfLBvcWgZjZC3D5jZ0eCWSqRtE2mOws3mLD12wpuYQ4XWVQYysdYeCzrk1CzWsQARzP19MOLM10FMOIkCyy0oYqjxnw7cgRcel9vl+OEtZBgXVynXf8AeEBDlYuYnEm17bna2LFVst7FTqERmmxQwselzpcNYea/L3v+vzwpjx8Uo2MaBJtCWpQ2aLyObFSrch8+mMIJdItKmk5tWxdBWDJptyLWuStzYeuJfVc1uVt5QVGML885ilGT92v31cXuDvcnr88Z1QIhSaoAycZQkKfvGkR7KLn5/wB98S52UAN0R0WDPvalZYLc6RIARp1E2tb8b8/ywT6kNMp1YCczm2UZOY1aNg6kKbAKbkjflhLMxvCQHF0OZYKsZsLrKSVRN7EW3NgPQb4nJl0unvcSYOq0BnNQ9BxhwTmayeG8Gd0MocgkDTURkm3X5Y0m1mnI4nktvgmue4EhfbV3eO07J6LsfytMkbLpczyyOjjeKby2lhcyeCR6N5Rt0cemPm7bIL3rvaLOrBMTF13Q4T4ly+oZ6eszGISRCpnqTBHqCNBVxusd+pYGRwvP9y3rjz3a2z3NqksEwtxRxLXjSJ5LdOdCGF6Qx3mpxS+IVRiF8iIdRvyWyCwHO23LHMiq8s3tQQrQptdFNxsF81XepyEZ3xfwxxBU0+YxR5hkrTLoDmNbV9Za5XcHSQbHoOuNh0xohoYCNQv2b/ZobRD9k4vCNdZrx+rrQseXUs0VL4H7SEyx+C6CGR2jA5GwO9/XqLY8yNOdJgr9Y8PUNMEWgcyE5lynLYw8Xg5+lUttKPGSX9br/CPmfpgOrtFyVNPHVi7PLY5gj0T1MtyKrpfPk/EVPNELaqSwBXrq1Hc9AQNuW+LOHax40IIVZ+JxdOrmFVpB/m+iPFwhQUyxOtVmM1JIt3jGl3iU7aWb7qHcm354F1NvgeKrfvqq7M0gBw01APaOJVe44yDJ5ez3tPyuBZ6PMqKhpq8JJJZZ1jqooyidGbTUNY25An3xucExoDgTBAnyXl/tAxj6XuOJy52uqZTHCQbnkrNSnK84+Bq6LJ/jMwqY4ayVon8s8rQpKfK7AKg3vzJN7c7YTVbvl7QCVtdi1nYbBiHFlOSMsEkTxskyRU2Y1ucTZhkedtUaFcrHVIFnmaQAFddzfSZCwUgeW++wFRtTrCS/Vb806+FFJmEeMhJmxsI4+KYVNJQUBhrM14LzCmy8OHZzVeSNLfeUr523IJuCthhdVrQ6ct1ta2IqPHVMxOY9xmeWqzLV5R4X7FgyVquldleWkaoClWPUskYZjZud7At88PqwwwWShw2Fe8urOqQRImDHqSE9lo4RUJNTcLZ5HFEr+I0M8gKBQLrqsVC2+8pXa974iq8kksakVcw+PEtBOggXnS3yQsuqsspxSSxZFnyZors8sZqSFp0IGkwXFgN3DdeW974kSxoeGmVTxODqV6j6LqrRTgcDc8ZR5q6KrlrxHlFasBiFRM5q7sBr2AJWw3sPNffD313vb8Ko4fZFPCOyPqQ7hb5Baso/FpO1muFPBVZe9Xk7SxeLKC4EfhENr5EGzb+gNtr4l4eWGOC1mFr0/wB6Gg50giOV7cB2LYH7UnUeM0eVzVrFkKVLJJ82MZsF3P3uQvjXMrOsRqV6LU2XQecpnKL2nyninlPmKzMIxScORSqgZ1Jujn1JsRt9cMZXJceCqV8FTDC0lxHC1/FSqvweaxJJMqyTLKmQBFq5Z5AsbA7F3sQBsBqawJIvYbhrKuZ2UrRY1mIwrTiaz3ObIkATr2Tp8kwkakZIFio3YByzTQxq3inoG2IA+XQ++K73NG6uiaH3JfqNDNlA8CR0jVXadnNREZqaTPjTKfD0hljD7AW2K+GD/wDK6dLdV8PJOlguQwjnPrMpDXedPHUD1urpHXUBkkkrKPR4YBhANhH6MRpF7emIbWZmlphdG7BVQ0Bjtdfw1UfBmUH/AEaejYL4pJICG4HU+XY+/wDPAGu1wjRXXbPd8TncO38VIT5hkcojCwVAc3kkMqRAM3+UAJy35g4P3qmGEN1WvpYHFBxkjkILtPNBNfKzurUh+GBBLooKgWuOYsTytyO3PC/eC7VOOEaACHX8fxTs19HbVFTVhcgh0eGO8m4uLlDYfyxDH5QSZS/c6hMOcPM/imkfEGtUaKnnplkBKF9Juo2uSFG3MemE9cXO3plN/dAGrg6NYnXzKpHbNVUlTwDSMi1b+JnNEg/eJo0lZn2UKGP3LHc7W642uGLi1zhwC896Ss6vE0aNQ2JJNjwGsytpy5rD4z+KoARVik8oUEqgUDSOViCLflioagbvOMFdFs3AA4ZvUmxFuNk3qeIUhpfDiygxgJoDCVdLettEa8vY3+eFvrQSIlX8NsPM8O62fD8XH5QqxHWVttaNAAxGs+EAzWHIE7qN9zY3thLTN3Bb+thaRsSfOytfCtJLxXxfktBFSSRQvKFWTUWEKqCS5JIN7KQLgbkW9cdJ0fd/xTJ0Xzn9p7ENwPQLaBDr5D68v916c5FmUsOXRZFRN8NTVDwZb48gsxQKgLXsSDYORz2tj24tipmBsF/NPiqzWumdVvHN8zhr5ZsthgpqqjocmqICGJLWIjVXPLT5h05hSb72xRZTEBonMSqrNnV2zin6D8V0l7x3aTltP2Z19dJWFalsj8SmIuSymP7ptyILIfX73pjddF8Aeu7itXt3EbphfH7w7NLmPHPGNcrLOZs2qG17bgOR/T8MfQ+CZuCLLyvGuIFrLs3lhWCJNSmOULci4Ow/n8sdFQa4ENbcrVe7iMzgSrJBLpivpBYm3mJF/l+OH1SQ8EukJFJopzkmFJxSDxPuOo0+p3Bv8t8OqOMSkB+/nbMpzHJsQCz3Nzdj5R8hz/ljHw5szdFS3gcwgFHNSCAqBNa733J+X++K+4G6LKr4hrB4lYmmfXZQABYeXfc4NpiCeKzEVXuhmgWCQgVVSwG45kn0t+X4YaKo0KT8LhN0sTtIAvhuGA9dl+eAqiDlCxlexkJLt5jdRa3zvty/1xS6sNdIMrY4c3JJSEm3XQsga5LEnZDb0w7KQd4KscQJkBGFQVVWZOQJDX5E9PX0xaY92WNAiFUF0vuleKjPaT90hsdufzxFTQNWSTI0QjMpMa6elrr0P6OFs3LBVqrhmGQSRquNMJFbRcbAG9xf3tgWEg9itBzMpOhRtbLoKhSu2kMeRGMacwslUQSBN+Sz4pKkm3QnoRt1v64MCHIqzn5tLDklGdZHSzGNT6b/AK/1wLXtBlyx1Wm90tssiots12cHdbkggenpfEuYXDKCrHvWW4MlCEz3LEv4YuRcgb/r5YkUobMXVGABL7g89EbxNekGQFSNtj+Y9rYEgtJgqw1xcACfyQw7KWGrxrEkAdfoBgA2RmebIX8WAzxsjR3kcEiK9vNuLj1sN8Hm4xAUbzYIgHvSJJnDEEM/JN7C2CacttZWYnOLifFGWR0l1kgrfzE8yP64xz3MGsLM4ABeJHagCbzBX0o2kABb2+v6vjC7gASgrMdn3CEYsoUB3UHo3uOlsRnEXNle6ndh9iEN2ewUXB1m+k3K4EsvqqzMhN28eCwzMdeykA7KRZuXT8MGyrIRCi5slthyWZCyqoXXJp3PLbCw7rDkIT+tcymAEGRjqsziMX3P1xGXLBcq7srwXE3RopkdowoEkqjkANun9cKqPcbMtCstDQJaJ+S4X30FEJvuNzY/3v0xYbWcadjBSntJaG9qIsllQ3YEeg5/ly/thYe4GSsZSgbpJSXkC2BjSNtjcbWHz9eXPDX7zbBFiWmAHiIumwk1KoeSy8hp5b9Pbl/PGBsQQqr6manDdZ4IoLMCxJLKPKTbygfr8jhTnXgKwKpIJFlgTyjSumNydtQ5gC3TD7RlQUaz2kSL80szyBWLCEAG1z/T5f1wg5WugorkuD7LIaU2DBdJFiL3scMkcULqMELEjSNdTMsajc2F+nz/ADxnvDphwQUxmgApTuwYCMJINWx03t62H9ffDMji0E2R12NFw1KD6lB1EkG9r8h72/DEMa0Akiyim0uEgaIsspOpdeltQTV0NuWDzNymyZU4Nab9iw1m1xhiFJ3BPvy9PfCWvNoScRhS/wDhlLTZbmNQbcyOX+uMqFxMk3VihSimQAuaVUEi1tz1va+9/QXxjXgu3kBpgC1m+qShCrYhNIF9vX9f1xENdI1CksaRAs1Yl817lUQj7wNy3v74EmIjQISMpzSgyMFIuUZgb2AO9v8ATFYVsxmCrVUGxaQg+OdO4AQ+Zjc2J6b/AIYvNa0/FZVq9YndeLpLOEtZBpIsdPU4WGF53TcJFR1NoykCUh5JiRpuwHkA1cvwwVSnLYQPNQ70yieIq6BKuqTbn+thjA52UNOqJxAIDhJKyTqUHU0ZALMQbbk8rYNthPBMdTdGmVDV5ka7DSRzsG3Hqf1vg3MA3uCKluzEzzWXlu1gZNG19O4t7YU2CZKhr6jnT91ZWaQu5V25Bb9QPS/TFdjmk2M9is4YOa4gGxRWeaFTJqVYzYE89v6dPxwxzmtAnVKh4cXAQgLNKdLDmgI9m/viHzoAqu88TxCa6mYgEWHPYfnb0wYpnLu6ostw0ASUYG91cLqUb+3vf+hwbaZuVJDpAIEtQxJp12/6dt7Hf54RndmgmVYpVmvkNCx47Es5kIVQL2B3PsPQ4mo2Du2UuJeSSIHauRzCNXZhGbkadtre2IqOIdYSlUyWndiSiWFwVBA6Wvz97fLDg0gamFYGHYDDTdN2Dgln12IvYAc+l8AagDrSlOlhJeUmyOQCBdja2x0/Xp/riDUc654JWVnOSUiaIaVYM6kHTYc7dCf7YKlVyzl4qcnAkoXiOFALLpYdRYj3/XtgqdJmpKX1e7e5RhMhUiNPDYCwtz/H8MJDQJKbTNoAuPNZ1Es+lVUqL3Ybelzh7XU431DaZc4wISTUNGPOzKnLlq/lyGFAM4KaWIfTsbzwhNfELOxeUhHI2Iufnh1SA2G6qvTa9zydOxOFk0KA5PiLtuL4VWpy4OarYc+SAbpu8zavEaR0U2uo+fMfliMjTYCUmtiC5u6Y7OCSryIWIlVlU3TVayrzIvgahaRB0RPe4OAcb8OSz4ryOWlZUGo8xe3vg2ObkgBNcHMO9EJZVGIIcAgXJA5Dl9cHUAeywSXYkubkLkpiqAAMpUj6MfQX5csJo02uFuCeWsAA1CSQhVbrpswGyjcW5W9r3xmUl0geqWX0yDmt4LKsqaiNLg7syk7Hl9MPFe0yntote21wgySsVkuYzCpsAByFt7nr/PAF0gkFVqz4GUgW4pDyRyaLOTaxbb739+vywDW5Rew7Euo1rjYyU5aYGYMhDP63uR8xtbBiqGnKCprPBEATHNNWlY6vO7XvzPLDQWAZRHijpOfAa7iiO6NIi2DL6m4+Z/lgMkCTxUvY28Ce9IllstiPDcgkG9yeu4+uDqNcABCJwhsGAE0n/eKhZyybNa21rYAfEeXMXUNl7AxxiEh3ViAN0FiNJub+trbnAVXxeJKNppwbgQq7mRPnKSxkHVcMv52/D+mFh50j1T24gOuCuuPaKZooFqVJBhlSQG52KsGuPXlzxrdo1Nwyr+zi59TVfV73IOHJK7JeP80WrmqElTJc3pjuAodY1LWN9m8F026+mPnjpE+QB8tF31JzqeUG5IXod2fQDKjSVMzZstPTZu7VQ0AWWOqCMxPN0CyyAk7sTtbTjlcfVhpbGo/V1tcPTL6gcTB4fmu6vhw1FPk+WL4jT08TUh8ZgTMfFqWtc/5VQDY9OW+POq9N5BcNNVs4YxxDtQvFP7SHh/hrgri/sgoqanzyOMcP1EQXL6gRRF0rJXYtc2kIM3M22c2wvauLdWp56seOq/VL9m3jSKmLpt1sfy7V0Dp6nIESkmGYZlFAUXww1QGOzfeBkYaTtY7EkEWxxjsTD+xfsbhaGJe34Ae2OHcAVLrm+QxIRRnOYZj5PEWdDrVuaD25n64qjEkP3CrP7txTv7zKQOEHzUXP+yxG8Mdfmk8IbUlRCYj4ZsT5izG68xe4G2+JAMlrjdMFWsAKmUA8r39Lc1I+DA1Cyy19ZT0TAgxzT08a+XbbVIAT1NiR74IS5pEiAlOrO6y7QXdgeY8Q0pzJHkGecF8fUNVKyVEfDOYPTySziWQGFFnREQWUbxMCRq2JG5tjabNqCo8tPIryr2tV8Zg8LTrUhY1aZIAgXMG5k/JMcn+Ay/hPgmpp6qumXMuHsszALDLGNLNBoMem521o4Gv/AC9BtjMfRNN+Vo+IBF7O9rVtpCv1gAFJ5b4az2Ju0+XxNLFWtoawWSnmZBuL2J8PzX57EbdDjXBjS24C9RYHScnmPzTKnzXJ4ZWp5HrqdWOqJWlXQhA/jSwe1h0vtucEKo0BTa9Kuwh7QDOtvrKcz5nItDDReNHVUQkaVXMgMiMTfWJYwToNhYdLDCamZoAKTh6NE1jVbZ5HgR3EwT2qPomyCepyJpKWanWV3j8H46dvFkuxYAyADxCUGkWBOpT6HDKVMQ081qa2LaG1GOvEXLRAvbwTtavh/NamV52zLKpbGbwFXyKLW0yERhrj2ZhcXBucMytu4gyrDG1KbQGkEc+PPmR4WRYKqneMmjgzCri1jS6wGSJSD/GGAOq2wJaw9CcThqha052puKpitlcXhvfrzmfyVErnlp+2HgeeGhlmbMslzSh0BnLSssEzhEXmWJiVQB1+eL+BYC1waNQvIenGIOHxTcQbBjmmQppmeORNHDmcHe9v2fIwRTvurbgfPkd9zjRNw5J+HRe6YXH0KjBFWQfAp9TGlejaeu4czV6FUtpgEi1FgfvAMRvy8xA54tloeJDQAquLr5Blp1SX9o/AKztT5g0WqGgWopJDpVyGEYsbWFiCflzxLgcoOWe5Y2rSFi+HDuJ+RRKWKkiq1q4cu/eXSJhGkklvVAdXlY2PlwDC4kPaJQ13OezI5/M3gfT1Vd4AdZODMxiEcVZHUZ3XV8cq6rNqNgeljufxOLnX3c3iub2fst1PGDEl9sgEf6iZntVr8SjFK2himlQoEUbOH9rHkb/Sw54o5mOuTougyVc9xPeQI8k2SF/ESaSMCMre0rsQw9CL7jC3MIhoVl72xlabjlwSKtKh0hjdaQUzsCYxMTf/ACkjV5dr8xc4dWccsaDzUUKlMEkTmHGPrF1mqp2pRPDMaGJVGnUrsyt106bn23OKxaWiAsw1cVCCJJ8B4oi1XjLSxGnQhkZlOghXtza5OwvtucWaMlgaEs0cpcc15049ya/EVVXXR+IYqiokSyXIZnA2uTquB0/0xXL4cQntpMp0bSGg9w+SqXFdJTZhPwDlwZI6iTPYUAVCVk5jr/6jt1ucWsMCJzaW0C5TpczNRe538rte5bQzvxZM7zuZBQPTtVzSX8IEOPEJuD0vfnbe+JrAvqGPh7Va6P0m0sBRpGcwaOOlkzqKWvq1EVFT5fDEqEh0CEIo/ieR3DKbm1htgH0JuFfpYmlTcOtLiSe3yAAIPeVFTU2YIslRVVGVUyKtwTPGGI6XVWMlj8rb74rwZN9FsGYiiTlptcZ7HfMgBTnB/EMOXcRLmVTLQSNT0lZPeaHcAU0ijTuCn3l+mwAx2HQ+k6tjGMNwvj/7dWOGC9n2JLbF0DzXaDKu3XKoaiskrqlUaN4njklcJDA+lQ5LH7oVEJJ58rbmx91q4QlsM1uv50X1Rm3wTdXGg7yvDUPEb5dkeT8aNHPlbzz1mZABMwkZXlUICbqWVUAXlY36g4oO2U9obWBFirjce6rnpP8Ah4c/FdGO8tWVGXdl1ZDVTT/CeBV06tNG0ckkaRqodt9tQZWt63G1sdN0eANYhi5zbJc1sPXzsdmDrLU1taCAslVKygE3ILtzt88e7bOIaIIXm2MqtqEsXabL9TxRli5bYX2INva/LYY3wqyAJ/FabEhogh2iskT3YNsSbm9rn9f3xYDw4gOGnYqzWuG/NipLW2y+YsLEk7i39dsU/eQ2pe4KMZmmWiSjqGW+gSKBuFtzB6YtdbnbNrckJY0bxsUa6soLM19Q21F7/L0OKTidYRsmo0ulYQu6jUz3BG17j3uMWy1waBwU1KgecrpkLniAspXUm9iGNjff0OBFQE5XI6eQNIvdLJ1DyMwsuggDf6G2DdVuGixWU6e6RPog+J4gB1oqHbWRa/tbbFapUIN9UvLnhrNOawrsokVpb6WuNPL2t6Ya45hmGqV1eR2UmJRnkMSjSYhvtfe/sfw+mDp7uhurBp5ACwTKQ4V9N5b7E2Fr3vyxja7nuLnDxS8RkJuY7kIM2l9RR1YC5O3664EVABLrpLHEyGlHVdQLyOL7nURa4v8A7YrHEQYuVcAOWXIayRgsXBQKCL/z9cWadWWh1MIaDA4HRvanKOzRgFQoDbk9T8xgqoIkuuq4O7lJnwSBFKpWTX4bbaQp9twf16YymcwgCyFlNrbhYLujm4LR3O4BFxiw5zgexGwhp3kslQwXwyu2rc3Py2OKYJgtUVbO70QTWbWW0N+N/Q/zxJgNgapz60HMXR4JAk0Es76kuQduvvv7jA9Y5wDSIKBriD1h08kVGYtfaQAAsAeY9QB9cEKhO6VDt/faJ7kszAkNodCDpIuOXr7YaHQbfkndVm+HgiNMt0/8w8rk3v8AU4TUIZAeip9YGxUEpojGRgb2I22Xl6G+FBkOgGZVcYgZhITg6wt1MgvzHOwJ/Xvhzd23NXKde5DzbuSRKm6IQIwRsALb3Pr8vwwFTDgXOpSHvzEBlo5pDSMJWLLff1/r6YhlRgkOKcOsDhlIlDLW/d2D3Fwb3+Yv1I22xjnhokKnWzNcQdT2rjMUQkrouLAheRPz/W2ApgaNT6NBjRvNsUIMw8kbvsLADY39DfBvc1sZwllokNp3WUaVwUUym3Q21X+m+GVsO3KCAfBNptBG7Y89UZC4FidMxFiQOZ9vfCuqgQLKWBuUgE+SUT5pFdjcJY2ANj8v7YMWs24VV4JkOdEdiGzqwKDUibWYMBfb9bYTTLmnNrKYMNO7MduiPHLoZmLayLEWPtz9OWLBaOOqIVXMMNWVk1hl8VA9uhFjis5xEEqx1nWAmYckGQRoxsuoDlyH4YaadN1yTKr1qpY4A3S0nVdVmO9gxDcr+/8AbDBTggAITUEXFysFlkjAFxYkgWBDcvTcYB1zmJtyUU2My2uQVguVJUBbs19h1t0wNHK49isVWukgaJfjGTxerXuTa5H16DDmw0wNFWqDfkJfi+GYwpYXNjcmxNsA6bqzTq0gREylKUk1G8jNck3H88BSpvzTwQuotzEapaySKQVdrhibKOX5+18PqUoIB80pjalMhw0/VlhnhGhgSFsLjkG99zgmMcJBT3vAIdqhSPFpuhsNQYkjcGw/DCBVLbuFkL6jTZun64JErgESEkkHkh+7fl7HDGhrRI4o2saDmTITKVYKHAa3mXa4+Z+WK7asxPBLsHXm/EcFlZDbSJ3Ml7WUjce18Na0k3PioNSePcNElnCFoit2uGsDysOuJyAHmqrqTRq3XtWUfnJqU6m5E35YYGtymOCt08O6I+ayS+7Dygncjex9sRSqbuWDKGvRywybrPiG0eogOduV72PX88LL2UmklA4VXwAbLPjAIBIzOb2Gltjf+XTGOqA/CEcnQ8OSG8vhqBd0BI8q3LH2B/XTEEOI3rIc7mMkkrKlf3mpbISAAD09LYbkYSDqQoMtJc7Q9qIXA8MpGgc7XG+3oP1bC6rIfGqu0JyZZgd6GWCOQGZgBbY7H0/HCXNJsZCr1QwPIcbJqapjpL+ZS1rMSLDlv+WLDKQ1B8E6i2BGqMHazeRCl7tud29vbEmmA3NxVfq3gh0ABI1nXdhERY7gg/y5j2xXZUkF2iyi7KZ1N03WUt5U+8QPbSPY2w4gxmOiNtfcyFv1WUeMOpaQqAbDe5N79Oh9sGWOLSALoX0su8+/iuM7rIw0gWAPsd/XAMLogpDZkxZJvourDQ+kk2Nyu/TAFxJsbKxDJvxWImt/FoB5enr+Hvgn5mjdAlV2YYic2iS9lQKRY3+8DfViesrESYgJjqdPMOAShLJ5rahZQCDY8vbrhA3mjgURpPY4mZSfHZ1BV3MWxHIE2t1/VsG5pDYCJj3EEC/65pJez+e7i99Nxtv1viBSbAzeaN9Vzo59y54obSiN+9a4A+7t8+WGU2QN0LBlbLCTLtEKOdFju7Jcfj12HoMHTc/UIQzJoNPmkGYC0kxXzAWvv/t8/lhTn1Lj5JYGfee6/JEMolAABCA7XPX0H0xLWuDs4KC+TdKG11QKrTEj1G5HPkPne+FRPxCyNtAls6jvQbX0uQWub3B5b+nz/rhwcc0DklkAEtddOfFD6yXQkm1hsb/hsMY0EiDqpcZbCAJHWyhS68ydRIJ9r8sZADinBxDcpS0IvJIoLC9h6n3+fTANeLzIVpzg2J1XJJhqJWRkUfeVvy+d7YJrySG27FUqVHPOUGOxL1lA6xnxAPIbHpbn8sGa7csu1WMw8VDxCB4ieVVD3IO68x0xGeBurK/VugsF0XxbsCBG4VQLIL6iT8ueBcCXb/FGAaZzuukFzrki3Unqw2Vem/0wdQhpsQgpVC4knRckVySRoCBb6f74EOB3TqgNR/Gzez6pLOdLFGa99xY+nt64BpgwndS2A5wlcLqtmUlDf6kfL9HE1C+crRKOmCd9tjyTZnLKRszcha9ifoLeuIAvl0VdxGbK7VQdYw8JhoYD7osDz9DzuOW2FVGBjwG6j9WVugxsb+vzXXHtNVlyyvkB1ARva4O23p9MU9oEuBGgV7BA/cEHzX19/ZywtN2Kft6kgapnr+B6N6oBxtVR1NS1/wD5l1HtzPTHzF0zOV+8YAcvQcI85AAJcZXezImnz1+K62iq6OF/g83kpwDcKoSSRSOVwJYzc9dQ+mmpMDKJtIJ1VolzqrQ0xCn+J+OKiqhr82yesq2mkzOsFIyAEQM0aSoBbmtpW0+g+eKbMJSb/DiQVezvF+3X8l5pd+KZMzyTsjoc9QZi4GaRzzSNd1I8BksxFy2q9xcW1A740HSakxrSW2A0X6ffs3K5O28Rh+BaD6roxl1SsNFTeDRUMUgBWFlZCXUHbbwwbgHSQCAQBe/TyyvUBMN1X7cYfAtzkF1vH6FTyS1bw00w8BjJcNTsjAWA8z2K7AWv9MQ6hJDisLGAuaZtxHy146IEshPjGlyugZWOsqX0axbeyr5QLbi4263xLahDyWmAhdROXeebWFp9dZTuergRNdNQQT18jNE8okJEVwNJbUCD1Om2/riA4kbgjtQMwzy6HPIaLxAvz0070zdqWlg4hjraA1CNldfGNcjLLMWo5Y7DcBBqfUFt/CLYt7PAouNR3auY6c7Kq4/ZbqNKplNjMWEOBntMCJ4StecDVkp7OOz5auGjelpqGfL40E0hZ/BrZ9iBYKNLje9+f0ZtfEZ+reTwWm9nGzjhMRiqDPvOB7ZIV0bOqynX46nyZ5qVgywyrJM4dx5SyqW59Nx0xQpVItFjxXo9PZdCo8tc4gg3Fh8kCOu4hrWlnkoco/ZkJ0pNM5Id9iAnlvrUjcCwG974yiXtbGoHFMdRwrHBhDs7uA4d/YU4ps6z+uimlDUSCIhpKmO4SXexjcDyqet9IvuRgWve5pc5V6mzKFGqGgEk2A4juTypzDOqehTMVy2liowZNdRRiR5CCoDiG++rZt73JY3ODpksgixWrxOy6T3Pp1XF4gbhjhp/tCPT5jxbUSNQU+W5TBQnS0To58SYjo6HTpIUD1F9r8sWC9xGWRPclto4dp6x0tEcbR5JhmVZmMdTmCtmGXsYnVGIhcmRSpbyhQbEG4INhzO5OGFgaDJt3J2DBDQ4U7HtWpePv25l2c9kGeV8a0E1JncZEkKAmLW8Y0m/PkxNz1PpfDMFULTA0XHdLsNSq1TWIEQLGeB7FteWWopamSSmoclgaw8S+WwSOpH8LOi+Y3BtuLbYr1L2BXXbDw7KlBrnsPYQ5w9CUmrqc8qYEkpIMsmSCKRnNZEzB0ZlWxFgoYE3AN7i/wBE0muvm4JuOc2nWAaSCeWn4p6+YJMILJR1ECLpXxQW0H/MTsTy+XK+2Bfip+CwC3TcDkkXBJvCZfF1EotGKWGWJTOJJJNJU6SQQSdh1v8A6YBriSG8dU2tTp0mmqSSIiOffzUd2dMo4G4VgiqhHO7STrqUaEBfdix9wfrg5u5vGVqaRDmmpl3coHb5KyBmD+I8Zkj3FljHnYjlblb25YEUiHSQti4DJlBufkh/FM0kUCwRK6vbS0JBP9Dy6YN1Qki1hwRjDtALiT5pxS1weWeOojihgIPlRD++f22BPIDVviaNQ5sroCrVcLDQ6nc9vD9ckGWueKORcsy2likIK30NJt6XI/riHVDom08IHOHXvPmAm3jVaPTtHBRyx2YFWg1C59dQuf6dMIBcCXBWDSpvDg4nz/BPaObwsxgppKGkEYXXJenCmRuZ81tX88Nokk5SVXxFIOol7XmZtefTT5Ks5xmDJ2k9jtVIYqampa9q9UAs05jqIV6bbB2O9vu42uEORpe4WleUdOsG7FH93USS5wJPZMDyV2nzF2p2m8EJP4pcEpugJud7G3XrihUql0veIXouC2Z1YbTmwAHojS1kM8cUVTl1NVUrDxJDNHtLYcy2xHyGMzFokTB8lLcKWuJY8h02g6eCipq9JkD5bBQQIBuwjVtKg/8AdcD+uKpqulXqeEykiuST3x8lT84zhpIKuhk8Fpp4TT87MVeaJSdPO7AHcchcdcd/7OiTjMx0AXwF+0drMo9CG0Gu+Oo23qpviKmz+mOXDL4Fqc6jnp6aliaESmasnu0Ydf4lsoJB2vpvYE49io4gZCX6XK/BJtF5uBfTwW1cv4D434YzbMcu4lz/ACLieXMDmMUhos2erOW1MFPoUuW+44C+R18p0slyMJ99p1AHtENHMKW02hhaNZldce+BmtdQ9lKPm9bVDNJcnarqI2JKeeNSBuTZfMMdR0Zph9SW6Suf23XL2kSV4WdkSt8HStYLIbOLgb35+2PcMC6W6LzfHNbo4XXayhRZBFdvDGxFx90npt8sbWlXi0XWjcQXZTorFHtpIsWAClrWv16++2Dq1A0AAQmOeA0QQjxMgZlBEjX6XsLjbnzOGZH2ylRSbJifFGRmIC2VNipJbc+m5O/MYOpUkFusck1rC4BguUq7rr1PdTe4I2v7+nTCaVMEFzTpqq9JjqYkm59FkyWcONLXABudhbByQ7Syxzml+bikmUKZQ2lWFtVja3yxNSmXDM0Qm02thxJulgCREvI7ITya+xxjXGe1KMuPxWSCoCC6EeouAB1vvhbnbxzFG0dU2GtMrLMzBg9ioa1t9vY359BhzajGgZTcpWYVJc46JZvoFz4UZHoSR7WwDYuSL96fRzNsDAWDIrk2VfLz21E9fxviGPh0EoH1WueWkaJeojxFQRFNI3BsbfjiKbSTLtFIyy4tAP64pl4zGQuyszixsNtXTEMpNkhpkpeHIu6ESJiQ8pI5ben88MY6W9W7UJWZ2aDoinUFAjdCQ17Kbavb1Prb8MLok2DkWRzXfEPBLWXQ+4eykBjzIP6viS7MJarApBxsDIS1MtgFZkToLX+f1/viubOhkwVLIy53GAkc2s4A/wDSLkge3p7e2LrGMDZOpSSQ6puiyOBLbUwudh6E/T12GF9cGDdElPpNfmLyLBLTW5LBWTTyuNyPT8r4X19QQHwFBqZt59vBC1OvliYudxuNJ+V/64t08uTPxCQJFQGjJHbCDOshjVi5ZQAptbn777nC2SCixBdBMohs2gsA1h94Enf3/HC3YozA0KYWUwIeZ+UoDOY7aUIGx+9YA+g6/TC6xynOOCr12NkZQfkixMzotw2rfzH8P0cML6effsjbTJaQPMrOyWC3Itew5k3/ACwt9RrmCELqQYJFyilXncyKSI1JJHMix9D+r4IZWgD5o6YDt9tiOSwTpJWNtbkXsSPL0xJmIKg03A52HVBbXpjB1PJsAQBv7/icNdVytzMUuquaZelfvCwYqSNG5t904RTrZjKSWOdeNJXEZgn7sKLsANI3HP8ApjG1XA8u5NoiplkXCUxaRjIxI2AsRYnbr74YyBeZKtZqlS4sPJCZ9ZkVrm3p+tjjBmc25uq7nsEkzKGsjmzXLeo1crj8OnpgGtI3SlVHk3YnPjE6o28LUTYAdR9cB7wxgBVoA5NAXeqWZdMcTGySAbAAC2/L5YYypHiplrhJbdJDtIXEhLHYabX6dBhVTrG3UUzTJOVZSVzI6PG0q3PMDb3P8sPc8zLSltc5xyi5CMJlW4u6gAaQp1fh1tiqXP0IjtTg4kFoFwheKQSoYKtt9guwHX23w5gtDrquC+YssBS2pbFkvc3FiRzseft+WANVxJHJRSw1RwOWwSi8eptJ+6DewJPPlvt64ZT3mgudCI7rt1ENSxJXzxA8gNtvn9cY0CIN1HXv3g4weQ0ShOCHJTZR+HzHrhrSALqKNeoRBiUgTkRhlVC9ybjrvzwNXiZWNbULIe3VCVzIXGk3JuVPTrYYBpa8BwlQKRIIKySFZNAjOwAa19P44c+q0CGhOJgABNlbysCC53sRaw9cKYARfVBWex9gPFcUlpFVVdhtuDYA+/8AvjC3KMyFrGh3P0QC4dQzF2tfYb7+gxJb98JrXgglwlC8TzGFGdV5AEWsfQchiXGBYJb/AIrAgBG8W/iFxqsNrgiw5EC31/HEddVBAbMIfeC90OMgc1xGu0kkekEISB/TCagJMG6a9hJlI1swtqAs4AB9MW3VAd0HRVTVEQ5ZD6XaQi6iw6+bCn1g7dGoTqBya6JcsiBeaBgQSBzJHQ/kPrgQ5+fK46q2C27cslJLTKZddgASNK2Nt7++IqCCBcKvVzvGWLDgjttdFUFdiGBBAA3t1xYe4jRY+G27kyuTdixEYYE7EAk/yPLbAOcDqiq0w8SHABcEqkltQtva4JucC9w0Ct0XkjdjKEiKVDqfSVuSb+/5YZUqgaBa5rxnzJBqSb2jKW233BwDWZdAjZIdm4n5Liyq120N94XCgm2JbUcWyVPWmJDUUFb3UsjAHTc2It74rl4N5U06Zccw17UESaW1xed7EXud7+/65YtNc4XAkKHsfmmw7kJqot4t0C2t5rWBsLW29dxgMpLhAunNxByEOGvFH8ZSLowFxYsRax67Ywk5ilNAIEBN/wB35pkBVgRte+/05jGVHNcRmFysp4fKzM1KMqm5/wCzqOf9/wBcsDUlu6xKpVCHgoMbOYnJuqq177kMfnzwp7iHDmdE0vJgSYBTqnaPQdYQoSbX3C/P0GG1KQidCspsuS8yeCHLAjxagCNvKTvbf+WC6toPGVWyRJLoQyoiVpWZ3uLHUelgB9NjhHWsLoEp7GgNOa6yrEroUs5brc3H+mHMqBsFBhmyC3ggGZgwCvZyL3A25+3pgYl3YhpxSnisB+Wzr5uZYk2+WIdUyuhWW4VrzDrFLk1MzkgtawGobW9xiWVMwEcEtjcjXCJWNSm3KPy3vubi3T8sMawPuNQjzNc0CFkFSWZmudQAFgT9Pp6YyrMfDqkul1mjRDV7FQ110ix25fX+uFuc4NAbeFdp12DdcsmV3ksrBy3X6WvYfLC3N3IKSaLpLqeiXq0k6VUkgnyjlg2kwIACh9PLYHyQ0kBQK7Pb1B2G2/Ll0wyrTk30R1agZDgSlFjF5CjSbXBBHMeuBf1c5hYJRGU5ruJ5JSOAhuwCnkB/F19fnhL6wzS4FWXU6joQy7XBSUtcWK6uf69cXKWWYcFVDcjpmElGsAYyXIuy8j72v/XAubJjgmVocQg1EbM0lkOrYWPIfXFMtF23QPbeW3UNVq2pr6m81hbzBj7/AIYfUcIun52WcTK0N2kwFsuqowRZ0O2r7t1PTGsr1t2QLrbYWpSkL6jvssuP0ybsH4ciqJKB6Ws4ZldxPJbwVWnimLE2tuXtvsSvPzY+c+n+yhXqZdIXd7Nhm/Mr0C7ttVnE1H2hUdaaKeq/Z9VUUnw6hY18SHy3I2F5dd7cxpJxqdrVKdOi1o4QrFAudVvoVsheHIKKGCo3p6OWQys7dWJ8zlerFGS3qCB0GNI2veBqtuRTAy3t4rox31aeam7NuyjN6ObJ4ayTOK1Fmr52gDGSmRwFKqSWJhNwdit788aTpRTcaYDjHFfoN+zx2k6l0rqNZvFzDbjZefFDMJaYGduDv2gzhgpM11HUiMHTa/Xfb1x5LiGgm3NfvU2nVaQYeBAmMt/HVSPxFDGviVQ4V+J1gGVaaTy32Ok812PPe/UYx5ptAJddEcLVeZYHxGkj9FHasigYR0VVw0khUhiYpWUBujkC/Lmtj9OeFdYZADh5JZoPcwueHWPNov2XTqHOspaGOkm/ZclE9nSSijeykC+t2bcjZbgdSNsWqeIbOQm/oqjsDiM3WtzZv8RGnIRZKozSf8QZVJUjLBlkk8YmV0l80evSVAIHmtzbbYXGCpvGZrnOEclr9ouq1sLWwlLMHhpgiImJ/wBhotY9l3EWV5f2c1OT17ZbL4OeZlTQxTRu7XZIJRJ5ASBbxdJ3uSRbY32WIZRdhhzBPqvLtgHGt2sSQ+XtaTFtNe/0Vo/4ip6WijkbPKWakJ0RE0rARqFFgzSG5Iud7eo6WxpjTLQCvbcLgy9xc5hb4pnDXZTDTLVU/EEsfjnQxFCRSyGxJRb73AIOwN/QWxgYG2k38leY6rUf1ZpgxpvDN4/7ov7Uy2NY4qDMYqsNOLilywwqXVb+cDzSHcAWt0ucC6ZgSgOGrknrBBH8zwfLgFMUmcSyfGyRZm0zqY4jG2XOJBq1eUR6gunYnWBubDUcWgHFpcbELmsZhAyu1oFzJ+JuWBzMT2Aeie1de6UcEVBmlckRh1IsmWvaNwWVWMa+bV5CTdtxuLXthtdmRokyStVgmPrYh9NzLtm5cNDwB0Pkm5zDMYafLsvra+WqkjiMMclPRWEkZIvIw0qXO9/NdrAb7b5WrizFGAwDmuqVCZL73OkWEcAtMdsVRPPwjSTLNnQOW1tM37+EQxxGzgOi81f92G6i7E7csLpjK/MLR6qjtLDtFM03HNm1vJFuYW36zN5ZauoaozDNIUaR5rvlyrGdV2ATkbEn1/ngK7DniATqtnsFjKWGzWcAIFymqZ/XZHVVMctPxlNP45pmgip1kEUoa90VWNiDpJIa1rDcG2GGq5tQsg+KKpiMPjaDa9FzXNHFpPrI0CkqfLqiWPxTNSVdMNpNUAjZN7cx13Gw3wptJzYFu1dfWxrWHLcOOl5lV3iwQ0/DXE1Uq6I4KOeSNfEGqNVRtTsTvzt9T0xXawmpuhVsXj30WZnHXU6a2ACdZDTw5bwtw3SgK8a0KMFkjB2uwHPl679MRTa4gEalNotl7m0jYGLGNAFKLWzU6yhGhqpSQDH4K05A9it+XO1t/bnhlQt+F1lL8ISRAgc5LvnzWRJXxSrLVRQyVDjUuoKzrboGvYfUYCm9wEDVNy0nDKwkAa6x8pRZ3hU0Ygy01cpbxZJjGsXh32KKxYhr77jbfYYZVc2ADql0WOObM/KNAJJntNpH6lLSWaFJ4RlxhUgXao8NR9bWvf1/lzwTAA0xxS6lJjiHZ57p+qXEV/cRtSQOxF2j8JFKAdb381va2EWcIRVARJDvGSfolP8ADeME8BVlYEaRAhst9r2ewHtz9+mDFJoAPHuCSzOWkzYdp18vyVOzKhaftb7PaZYKmangySrr5Yo4VClFqJX2tsABAGLHoN8Xnlxw7WEi5JXntWH7TrVXvDcoY0EnUkiQePG3arhQMjl5ZqaQl1F5JRERcHkVFth05WPrjWBrC6HheiY2m4Q0HTgMyRJNenLrDZC3Pw0DMf8AL97kBhgLGN6yE1rN/X1Pnoms8E9OU+JopY7gMARHqXbY/wDpta4HO49MV7zmTqNRj/gcD5wnvA3BzcS8f5SslUGmGgQwKobSgYu7Eg8zoGx56Rbkceoez/KHveLCF+YX7THG5NjYSnOr/ot1ZHwFmNV2nilSgmzGtmqJTEiG6wysU9OWmCIXPQSt1x6DtDFZae7ovxk2Xh2uJqOdA5rthV9ksPAdLmldVZ9PX0E9JFmiyugBpviquOJo0v0I8VhudtQN8aqpjOtc22nBFS6twc14gg6rxv8AtBcoNLw72nxLmKT0+XcNxwqGJ56DqKi+4vFa/IbeuPVuiDDlbDYlcP0hccznMMgLxi7K0aPLKZWDowRQwtzH0x7hgwQzcXmmJqOc6dCuyNDE5jXfSn3dKkgj39LbnDmw0yNStY4TcmFPKzRnwLsFPmte+nfp+GLTXVHbqhwdTZAvKexoWLSIpQmwF9/z68hgCBnAAgd6W6m0tB4pyrFVMjBteluXMf2xIa7UfCj6uBzJ7UokldPi+QAX57m+CaHh0tsEvNkgA5UiQG4hQ+Gx8ot/Fbr6YZVeOclFiMKC0BouVwB1Qm7Cxtci/sbjAhmURqgYHsYRwGvPwWDKiOuoOxPI33I+mK5EnebCXlynNwWC5aNlaNuYsQwuR9flzxZ6lpEt0Vp9QvZ3FEBIYgx+Um3mFrbemEuqZjm4hLpFjXQ7QpRim0AO0jKSRz/AXPzweUOBc4SfkgpE5oNhKX8PIQwRASo3Asb7c/zws5S4Sbpjo1cLTrzTVA12Ita5Niltj6YbUquDCAbJPVsOhKz4ZWQltZYDYbG/4YRmIGqtVCcmUaohiYKQiooAIAItv1FvT3xFB0mWqGB4BY8+iyIUUWJv1N7m4+Zw99QhuYlVTTBMxolhd0JsE1abEX/A+17XwqmTl11Vlppsdn4lHdZAF1BmPPYWuOdjgw8strKyu5xudFxk1uLkoSb2v1+WDcQLR9EVCmwtLQboJ1+MYyzFr3Gw3I6D1wJdF22KhpdmAhKSGyjUkht5batr/M/rfBtxLqjg15BQ1aZaZffsTtGUavD0LcDdgd9jgKoDN0yis45nmB6ps9/EUNYNsRbe4tyH8sF7xlsBYpQLQ4iZEIIBZyX3XST5TzPL+pwO6GiUFNm9DiYWSLaWRWD8xYNY/TGEM+6ifTDd5pTeKSxsgkZei26em2FMzPdBsAjbvGXXCKx/diFhIuokWN7r6WHp/bDqhIIDTIHYiAYLN17TB8lwSSMJFBuCQCFJG99t/wBWwsCHZ3JgI6s2hYbVCpEylGXqpvbe/wAvXFkvOjQkUqTZuL96MyzsyKpDkXF9jbf35jGvfiC0wRZNqU3fCwT4rCoyHTIxCi5K3+lsMovOaRASG4eDvJRfTpViQSoI25/LDc0g3T2SKgg2SSgk8kiXjtcEHnfblhYI4ahLcblxErNRpKoYkUEe1vltg3tJNyplpG5A79UNTqfTpUi1vNazD0364iqcoup6tzH9iLLrZWZYBp/iN/17bYRhpIJVitN3Msh6Ct3BdpNib8h/rhhLi3e+HkFUdlG+ye1K+6g2bwwoA2vYE7C3tbAgu5X9FapzMjXtCVFLfU6sXA2LAi3yP0+eLDmCJO76lJk/E0T2pbO4DxhdiSotuB77fLC35csgrOuczcajRqHW8kYJF7DkSbXuDiWPcz4zKClTDtEsLpQ2BW3Mixt7fLDDWA1TabclnBBeIBz4eqVjy2va46j6c/74AuIvr2JuJY1jcxvKHJdFDrGY9B2NivX2xIAdvM8lXDBAe0XQY9ep3lU2PTSOfP1588ZSqEN0+qx0F2cp14YWI6WcLp529xa+BpvzsLSZlWTRZlETCQdVyb77XLcr+vtywbGZAAqj2FsQDdcMZuS9yABsRa2177b+uwwB0BOqggl2UiyAFW0qi0hBJ5W6+vphTnXkJtIua08UnSG5Ah7Xta1vlhrHnLpZJeC8do1hDLI8yXuTewHqbcueJYSBBNkYdTNmTKGbrdVcmwOx5Dlt7c/z54EOdlkqy5uUkEXKIjGw38Qm4ta4+nLEUQ5pJj1Saj8zQGk/XwQwjDxCwOsXJ8vMcvwwLiCJKHIQf4hM8FlWY6pApMgYKNvb8b4YXfdHFHTZTcwuJv3IcjL4iM9wCCPu7fr3wpuHLXwNUvJASWl0IhfW4sLb236nBw51SE6sHNioT6LGqOdWZQxhBuUAIt6D57csOc14cDCTUyvbLJlFfXczqpB0etx13NsH1cjedKAUnBudoPK6G2tiSY2BAuSev1xXql12kzHDijdR+60z6JDICs0huibki+23MfzxLGCI4pjKBy5W2akG5BGgkHmb8h9P54zNlsl9XEtkCEl2PilQsg9QT97pv/O5wLg513CfFHQEG0wRdZ1KENmEelhtbc9fyvh9JwyQAoaQP7skxxSQQ+pwA/nJXy/dF7k36/64W94MAKGPcDETKS9jdgQvrtuPy5bHnhbMn3kYJDrohTz/ALzmNO3U39DywVFzTLnaIHNE7pKS8al90JY897W32FvTbl8sY94Dd3RJosdn3ggfudbLbSADcE2A9LfzwqpU3s0wVZdS5SQlF3FgNIW1gpFrf26bDAvqRZ2qzq8twAPFAYSnykqTt0sQcWGPJAcfC6wZs8m6Lq3VgqIbbG58v/qt02xIcHOLhYhY7DdYd0aJaGzajEqtcANud/7YCnXzuPNLFNsB1TglSJGzCoQNCb+v9/rvjDvW1RVCagiLIRCuAIwv3rgja34+uAYwhxkapTqRi2gQ2SSSQW31ch0v0uL4a4ltwPRGKB/8TihtE9mVlCtyNt7nlvgn5oknzQVaBLy0EhLVCwj1ctNm1DqPU+vLFenTOXe+aZTDCcsaapUdPMilkeZwd7cgf98EwTpZOGXNLZA7rIXgOolCxspZtV79el/a19hth9QExJWCi8yMqQpkjKs4WQH1UXPyP9Bis6oY6vUoHUiH54JjVIKuDcqyBRe4G3PrgalXMJy+CIuLyHCwPonCgBi9lDDb3IxAqS6DZQKIz63SCutpFp1fx2BIUC+o+w9etvbDaDQHF4KF4a640QWR6dGDEzOCp2G5H8sNeWEjgFgDg0gX7dEmzFogNB1A87Lp6m3TC3mRBFuaYwFzQ1thHFOGcDSTEQxB8osfcm2C6t5u1ZQoycoGiwpkdiitcltQHW3Qfq3LE1WmATaEqHTxK4CE1q14+gJa9yev8/xxDBN2ulG97WwY/JRla5ILKUI2IA2JH88ZUIBAcEzqd2WLSfHsIeklchpEKnfqCflihi8wEAq5SJBbN175/Za8S1k3Y92WQTyUkmUy5HmVC6AebUIlj0yEjTpIiNhz1A48O6ZjfLV3mzg/JyXsR3dskmy3j/P6WgqzNQT5H4MlECXZQyJIWikJsoHiqPDNxc9OWOD2lVY+kbaK9lHvDJsPmtqRZikvA1NW5pGgpKaogYqPIY3Vj5mv1Tw7c+dhzAGNC90VWQIW/GGa/OQ6AF0H75Oa0Fb2d5DldeTS0EOcQxPIH0SQRyU851rd0BOpFFr733B5YR0hY+tRc9wsvs77BeLNDpwxjJuxy8+MvORJH4VPxDVTkm7q5jQADaw89+l998eQ4xsnK1f0J4PEViMz2gmBe8+UIsc2RRMq1lNV1EQvdIJU8VfQlbsbC99je3XFd1NrQARIPmto5+Id/cuAd2gx52T2OPL5JgsMnGNQRGfC+FXXNEx36kAAct+XMnB0qLCcoJlUcXi61OkXuazW4IsU3kzTI4aWP4qqzf8AfA61qQjyg+tkZt99/bfAVTTMXvzTKNLEPcerYARoBIHqErLoOHYkkenqq6KiX9+xchPDXq2oyEsPkV2GwxlOkwwCbIMTWrtYc7QD4n6D6rWnA+WTU1Z2g5Zl1VmcdVTZ+HBpEikIVkdNUqyXASyWDAHcn0GLFdoyiOC4WhjqLcS1xMkzNyPLitmeM08P/KLJmmb+GFWk8RIkmYX+/pUEJcm5C7+2Apv7V2NSnu5rNGsmSR5lGeaOB3pqqvqqauSEGrg8UiKJrXKKRta5I5Ha2E9bDsxuPkiwwdUpioWA3tAk9/M+aStVVtS/FVNFWU+XBvCpNUcQaRNy3h2BuLm+wG553xYcDUYXHibJpotFTIxwzau+LXtv9U3NdTJ4U0WW1sNLbwmidtMcbbnxBHpu178gLCwsOuCFVpAYLfiquKwzw4B5D284FvVHjoaVpUGTx53AZZCatGl8NZ2FyXUWszlT963O3UYi7iCq7qZGZ9SBAse/tUhCkcWX/BPluawRgholaZmmQEte8mj94fNztqFxc7YaSwiCJ71SpU3tIq5hJmQLj52+SoPHuQNPwFxhHBQ8RTZfDStViWtkLLGwZVEMYdVLWEkjX6WPO+zWta4XMRzXPbZx1VpDiwEuMGOUG/cpLJ66HMciyfMXyqo+IrKGkebMY3d1UGFRr1abK9wPQbg3vhNV7cxhbnZWHNKgKdM2iYPGQnOVU09E9RnIzvM5FlTRCP3iRhAQtlk8MAkgeYmx9uuIe++dxkFbijSHVimGCRcjd841TlZcmp2jHwGZfFuxC6KsGIC9r6dAP54qVqjGGCNV0Qw+LeS7rBlHNt/Ofoqf2pcQU+S9mXHuYETU8Qy9KaonkbVHCHqoELNfkLOQT6kY2Ox2mpVdlBMA9y8u9qO1WYLCUveKgY01G694srrUyyikyoVXiVEq0VIJhFILXaFJLJ/mWzqQ19wffFSpTyBrSV2/RTHMxWG66m4XLoOo1iZRUWGNZmqqKsigUawVlta5A3BH9t8VG2mWyOa3DnOLhkeCdNEiL9nSWEorZkDMyfvhf1sRbltfAB1IugyjqGsPhIB42TKSrykVH7+ir9LRgqPHF5DfpYcvn+OIp1W3gJzaGI6uabhM8tFlaqiVJlkoswZCu2ua1ve+/L2w41ATLBKl+HfIIe0Hu/WqYfGZesoK0dQZNIUu897nl6YQ4tG8BdXBh62W7xHKFIpVZW9RADQVqTPvqjmJBFugItfEtLTqqTsNXDTviBwhRuQZtSydp+ZNLUV0lHTcLVMC6pgSrS6x4ZItpBLknbkffF9ldwa0c5hea7W2Q9+Ka1jQSHscT3GZ8OSm42oxadIppqc+Y+FISU3t97FSrScCDC9CcKp3c1+0fRMqt6FpHSCgr3hG2qSUpuPrfn7YqVoa7LBVrD9aBL3iewJm70EUIaShlUa9wtQ+pv8A5O9vnhzKhOohWWU6xdDXeghdie7HlGXZ5xvJWUhkSup3hCxNO0iMvnSwBUaPNIgJ1HUW/wC3HqvQWcjzHIL8b/2n+Oe2vgcMXZtTC3RwhxFT5f2kZnmVDLWPmUQmjkkpofElomeVow7Rnch4xGLcwyn0OO02ph3kNIsAvycwNZvVvptVl7Q+03LMn7Ic1zziuonzQS5pQUscUqqJqqRX+9HEDdadIoStyLF5ja9sP2PhHV8TlC0+0MU+nTDLarwQ7Te1fMu8m/aH2e8JUEg4aqBWQ1XE9cCUWqZ7NBTqBeULqOo3Codhc3x7Ns2kMLAqajguJxDX1ZIsta8Hd1yXIY0gPHeV6ksCWonS1hz3a4XkPfpzx1Q6SU2D+7MrU19jO1bZbLTsYnp/iFqeIoo2jjJjK5fKyTHmV1AlR63J3tyw6j0npzDafqqdTYb3MMnkrTknYpRV3gxf8dZbRGRSzSy0MoSAgXsbXJ9NhhGJ6UNBzBhsho7BcDciUGo7HPg8wWifinL54muVmjpJfCChQSRcA2tvuBy2xYZ0oNnFhui/cri6xuFCZh2dZVTweNT8e5BWzfwQR004kNmF2PlFhY339MWT0uDrPYUh/R0OM8Qo7LuDEzGeGCTPqCmjJYPLJC4UKBz5XI/tiu3pI1jyA0wrTOjznNzFwJHCFLRdnMMkscMXE+V1ZsGVhSTlSLHn5ee3LB1OkAIksN0Ddg1Gsm3iiydnVRHl09Yc7y8yROFWFYJfFcarBghUbG/P2/Eh0hpuJGQlA/YzrOzXCbU/ZhmtYkE0E0vmI8vwkgY+4v6fPEu6Rtj+G3RKf0cJO65HHZFnbWRoq0APpKGmYb72IN7XwDulLWjQqydguIAaVIx9jfE7sFijtEDo/wCi2/sbXsOWK7ek9DMTBSmdFajoLXCFbKHu/cQZhGqyZ1lNGdGoRTU8uqQn/LbZjzPP1w9vSunEZCVL9hPnJmCnW7rueU8Uhg4z4Yq3CeIFSCp1sfT7lvT6HE4jpSzUsI8kdPo+Q0tBBKoM3YdxNHJNTPUQQzixBEL2cHlZvawFsaqt0zoMGhhWsP0YrQQHBSWV93Li3Mqdqo11NDe5B8JyT6A7e17YH/tJwjQBlKe7oZXIBkKWXuz8cRBpmzPK9AuobwpGYDfa1uvr8r4Oh05whdcGeSGp0SrnUjvUK/Ydm1LG7V/EWQZagLDVIsgY2P8AlC3J3HLfF4dK6LzOUuVOp0dqQGuP5qAg7M1rKn4b/jHIqRI11PNLBOsYII8gOk7/AEA+Rxj+kdMOlrTfgpfsCo4ZWkBJq+zoZa8QreL+FHpS5j8QSsw5cyALruLbgb8/XFlvSphbJaZVelsCo05NZUfV8BzjM4ctoM4yjNqo3LCAtpQqpJuzAC4AJ9+nvjOkVLLLhMpNbo+8gTAKhG4fqI2iQ1ILs5RVaF7jbbf8fwwt+2qEWBTmbHrNsCL81syj7EM/racTjO+GaZ1CBkZ3c2YbfdUj5+nXBN6VUA3KWlMOxKomYuj1vYTnmXSiOs4m4KiugkUiokZSCWFyQhsboefW3qDhTuktKxaHQg/crwCDFlSH7NM/uXSpy14VcxFvFtc89wQG358sXB0mos0BVY7BqG0jwQZeAMzepSOnzCjr3dwqpCkhZ2O9rFRew5m2If0jpv0aVLujrzALlM5n2LcUZeDHLWZFUTqthDFOZXY6tJBCjZgQdiRtyBwFHpDRFi0p52I9rREIVH2R8TSPEyVuWkAaiB4nkG97gKd/xxh6QYeDYyVXqbDqF2tkaXse4rENfWeJlHwlKiO7PIULq5sCqkBjvtYDbGUtvUmwQCFa/cjpBd63Tkdj3EwQGkrMnq5HJbwItbyAlbhbadyR0F+WDO32TJBS/wB1P4kRPJS2R93fj/iKlFTTRUFNCXZIhJrVpXA+4gtubX9LW3ttcKnSGlwkpf7leBqo2g7BeNq6tSk00FFUFzEFqJdADAjY+nMA3AtjD0lohtwZRs2Q9rYBn5odB2Icf1s08Ygo1aJH85bZgP8AKfQ729emIf0loAAhGNkPcQ/MJ7Qs03YdxzVUXx9PBlslMFZiVkBCi/8AF1H1t1wDek2FvmBlWBs2uzSISoexDi2veKPL6rLMzm8cQCKmDtJ0JdVA3TfdhgX9JaLROg7VU/dFY/Fcdi2xSdyDtwrhBUDKqVopXsC7MNYte4Fr25XNuuAf04wNNhLiob0erCpdTk/cN7a6AJ+0Z+F6a8Yl2qRJYell3vvblihT9oWzXmWkkrZf2fxLdSJ7lDZh3M+N8mhkq854o4ay/LwyKknhyuXuRcBAL+W4vb02wWH6b4RxygElA7o3UyzIuov/ANlLimoq3ost4w4RzF9wpZaiEy238odLnbe2xxfd0toPb8Dmpb9jV2GBBTbLe7Bm9bWxUsvH/CVLICBKogqXNICbanVY9hfkQTe/LEt6V0gJLDbuUV9hVic7nWTOHu3cS1GYTZflnEeS5tOsulXgp59En/cLqNjfnbpjHdJ6OpaUupsWrmlxRou7dm8ldWZf/wAYcKwVkURkcMJV8T/tS6bt7YgdJaLZhpg9yst2S/iQq9mnYhnuVyCNM8y+qAvvDTSfeHMWI9fx6YgdIaZbIaZSv3O9rjJEdiPSd33jDMpKan8SOlWYFopHp5dEoA30kL7Yh3SqkBMXS3dF3E7vipDM+7lxDlOXQ5lW8S8O6tbeJS2m8aOP/OV0eYdPLfBN6S0HGQ1087Jw2LUAg3UTTdgXEkpiRK9G1MiJ/wAnPcknaxtax97cjhr+k9IjKW37YS6mw65vMNVuqO6b2gU5ok+Ipmimtab4aZI4gDzLsANN+uF0ekeHDsxBjlKD9xiOXaNVMZl3N+0HLqaOeTOcnrZXTxSlKHlKrexJKg25EYa7pTh3mQ0gLP3FIsYlViDux8Z1IpSuaUMbSsf3TwSiWIACxZdOw3sDffCX9JqGQgg+ac/ZOIkBql5e6Px8s5gXM6GbSAWmSjmZFBO1yQDf6HCG9NsMRkuCls6O1JD3GVHVndS4xoKmeknzmAyKGaVRRTjwrDY8gGBvsRceuI/tbTbdrZTX9HKjicxiUmh7pXHFfS1+YDNaKnoIbCWWeF4ytyOS/eb5KDgqfS2gWfCZ70gdGqrSSHWWJO6jxXNG7jOqcuDZQtBKA/8AmN9rWG9jz6YF3TOkyAW9902t0ce4BxPkoiq7qvHyVDrTTJVot2MoiZbi4GwJ+vt1xTHTzDtMQs/svVzCoHGFw91jjltMhqR4jHSoakZPE2JOk3sR73w2p09wwAIFk52wHutOvYlQd1LtCkleCSRIWSxbVTtsCBaxJF/ptiHdPsHrFio/s1VdB5KZTubdrRDO1LLHSXYCQU5YNbfy2J6j5Yp/29wbHT9VDOi1SSRYKz0PcT7V5Mvp6iKtmgZz5V/Zcr73JtqBO9t7G2Dqe0XBMMRJ70WH6MvknMkVvca46o8vmrajOqz9phVEVEMml8Se72ABViL9bG3Pa+F0/aBhtco/qCJ3RpwtmkqhV/dR45y15P2muaU09yI42otJbfSb3axsem9xh7OnlA/3fzUHou+ZjyUG/dw41+MioaeDiSqlcFtL5ayEi/QE87C9vbDHdLKM5wAEo9HXmziVLL3U+0Vi+iGrjTlqkgZQoPqb89jthdHp5hnAyLplPoxVG6DIR5e63xFGWUVmcySDyqqUF+Q63f2wX9uKFw0WTHdGKmWCdFHr3WeL3l0FOIo6FrlZTl4vsRzTUDa5I5/6Np9NqDQHFonvSndHYEQnz91zM4IJUet4zqa3ayw5SvhEX2uxe/IX5YZU6aU3CQAB3rGdHX5rHwUJl/dpzqqhzKSTNMxoJ4kMkKS0DET2IDWdTpU79ffBHpeC0NyjwKYei2XdaTKtWQd0zOs2W8lTxbQIY2cFcjJ1i2xXzgWJ25jbf2xUrdNGNMwCB/iSv3CdGuurpP3HOKqaOSojzLiFAYdcEM+T+GzvsArnxCEtvfn62N9kf9o9CerLB5yjZ0SqxmzKIfumJRSUdPmPGecUlfNoJpFytS5ve4X97YkEDna9xi2zpzTEwwEd6Cl0ZDfiKg5+6dxO0omy48UV2XiUoz/s+NGUiwuVEhANzaxPIXv0wDOndKLAAntSndHcn3lZMs7lefV8biSp40oqpdN4zk8bFrk6tP74X02Bs1r32vhjunFM7wDfOFbOw3tEBx70X/2JqgPNDT5txpJ4VzeTJYoQ1wLABpr3tbYXwo9O2jeyN80p/Ro1Dlm/YrBlvcEzvM0nnbOeKKCIQqYg2XQvKZd7hlEnlAAG/X6YrDp/SDpACtU+jsWvKuND9m3m7qi1XE3FtJMUD6jk6eEB6E+Lq/Ic8Pb7Q2AFuUeaWOjhkibHVRea/Z6ZxldGJKbOOK86AezxU+WxiUdQVvJvfqOfL54z+3rKhDYA5XQ/2dNMEgqTyz7PHOJ53jr8y4zooTF4yTJl0Un8O6upYFWHLqOZvhrundNrZt5oKfR1uUkk3VIXuQVD5zBw/wDt3jE5vpZmgOUWAH+YOpZT+N+R3uMS/poHCQBHejfsIxlJsrRUdwKYyu4zzjbL6ONQrGqyuJnU3tuUk0gcrHfnyFjiv/bdoblewSe0qR0ea4fEbdqDk3cSpauWjnzbMO1Kny1iQZKXKIJ9gOe0htuNupG9umCqdN4aWta31TB0faYcJ5KocZ9zWpyRqeHKazjGa8jjXWUscV1HIgLc8vl+WFnpu0C4CeNhBpLZjtVbyLud5vPVx/tyo4gocufxCJqenRyTYkCzWtc2Fvy6YW/py0f3YE9qrUujpkBzrFAp+6FntXmDUsWX8U1FHe6sixB7ctwRa/yNh6nbGDp21rbgBS3o1DokqYp+5Nxiczp8tqcl4p0ShzC0IiGmO/3mZxpJFwbXHW2BZ0+pQXSE+p0ezWzGArav2fnHM8kMfg5g+okoWqoAQo2u9lOm/pc2+owh/tFpuuIlLb0SaXa+qpPG/co4u4P/AGb/AMtnU6S2XV4anTJ6Ai4I52Jsdjh9Hp/TeYgSs/so1x1WwOGO4FxHxBllHmbvxDTRyKr3YxKqr/FYm2qwsNtrnfC3+0FlN5sCUz+zDQZPGydxfZz8YT1dXTNnIgcBSjNMgWRCTzNjvta1uuE1vaVSLQSAhPRMF13QnvFX2d8/D1A08HF9VmE3ieXzR6Y1HMNZbk21Wtt64XS9pVNzgIsrP9lKLWZg66pFP3KBVo8tJU8XOsT6dTrTqpXf7oALMSBblb3xtGdNHNcXOy/VVHdHgYLXEqx5V3B6murrVkHF2TZcAJizVEDP4f1RRffl8re9St7QWN0c0lYzo4wnISQp2LuE8MziZJOJuLKQCRUWaVqfS21yGCgnkNvn88Mb7QyGggN8k+p0aw7hlEymeadwHI5IFjy7jmpoapze9R5tSkDfyxjzC9t7YRQ6fkGzQSrf9lmtYIPgqv8A/O3Oz+vpJU4t7TM/LGS3gZaIdYGwuC62I+XsemCqdPmuaSKYJ7VQpbCDXFsEBREa8Zdx4dncnBhzHi7sSyf46PPYjQLJmmS+MZf+dcxkrUU9pRqCKrRaNVmBvjmcXisPtBz21jlcdDwW+GenR6pp17F7ndyntP4O7UcpquMeGOIqXOqupilWoqKeQNFKkUFFDqQ7gqzJIwtsdscHtjAupNNN7bIuuYXNc83arJ2j8dNwpFxtl2ePS01PGwimVrgOWlP7wDcaryXJ9N+mNc7AudlLRJW5wlZjySLBdXu3qKi4q7BhxhSx0U0sWfUdkcyhGBMi6iY1ZzswsLWPqOeNd0kJp4Y0l9efYixrh0+wpadQR6LodTDNxoSWhyXwVAKkLXM1vUFlAPuceJYg3JI7l/RfgKmdocXHS9mfUqTFRXKlLSSx5RK8v7tFjWpAY35M5Nxb57DlgBVOjyntoMMvBda8nJ6BKihqkab4OWkoxEmh20zSkC/Qkm46D5YTmDbgoalRrgBUl2bT4QuVYmgqWqImo5JmUCZkpmkMjEEhkhuCrC5u29jbDKtI/EbIaZzU8hB7BMADlOhWI6bw9BnraJaeS4aN45jLpOxJRv4vmbH1ws0gLlMqVTUYWtY6RxtHmPwVH4WgoKDtT7Xcpeq+CM9PleaQzCV4o56ca9diAHDn4yLSNha45qMb9r/+He0iTbyXgtKtWqbVoVKYlrS9rp1B4RNirjPS0yaZ3qOH46lJNSMVqJZSt7KWe3O1wQdt7Xxo8rSZBXuBq1DDHNdBHNoUdFWxSShBnHxdt/BWG4fpYeffcg78sC6JsZW1qUnROUA88w/BPp48mpYWSCnpqaecBzMkEjMwX7o87W6k8unPBVZ/8OwQUPeKj85JIFoJEeg+aHDnN9Xi8XS1I0/vEenUkDouom4HLkduhGGU6oYZnvsq+K2PMhtLL3GJUvBm1XSx6hxHTWO1gCqqCeVixYk3sTqsRth7cRMt1lamtsxlUAZIPfMx6eiRNVV1RMvh5/HSS2BaSni2lW1l8Q6iXTntcDfEucNAlDZDIzOb3X4+kKGzKroa/LOIKKvzSDMmbKK+OFZ4FBR/hZXQg7ktdVKnrZdjvh+FyvMFaDplsytRwD69LMILTDSOY17FROzyrij4B4KnzDMWeCoy9NNFLRIYplR3jBZmazWMZ209Pa+K+Io5HSbyFsei+KpY+mW0SCadiZMgx3D5q01OeZdIgAmb4aXnEixrEWHXSoAHLpzxSdXbpFuS76hszq4mMw4mZjxKl69KhZ1H/IwqV0+EZNWnb1ubD5HBYk78E2SMHk6vifBUftbrFpOy/MI43oUnzHN6DJgjw+MjI3iVBXQbqwZ6SAEkEAEnHSbAxGQ1HjQBfPXt1wRxbsJgSyWl2a/+HQWWz88JSrqGpUpkyxahYIEjYEqscYiCXHXyevW/tjS4/LVJe0wCV6r0B2b7ts2lh3SXBvG2t5hREkRedfiJo5JWBJi1sNwNr7n5+mKZeNDouxpvGXcGnGyWakXpnigyyOqAILzSkBz8r2FtvY4S9ggEmD2pfUay52XkAP8AdRwzBVnZJZ8slstiSSp33sCpFx7Xwo1Bo5bD3Mlm6HD9dqkElaOmMqnKwSlkUyMdBPqCdsPFJsWiPFUnUg5+U5teQ/BMKqtMrU7magBVCqAyFtNzc23HPnY4WDvRZWqGEDZJBupyjYfCGfw8vqTYqGLE6Wt039CNueLIYMhcDK1eKZNXLJHZCpPClRHH2ncc1hkoYEFLTwa9T2sREdjfX0Ow5X9sNqVCXMyjS65upspz6znCTfSBMx5cVeM0zVZmkY5jlevWGcxLIEffbYg2Itv/AFwGJrNidV0eAwBZA6t0dsSmM9ZLIYzPnGTTg7qiJpuAOTBRcDlz52wvO0nNzT6GGAkNpvHbr5cFEPVgSIUqsqdwPN4eoXv09R8vzxWpuBIK2jMOcsODvGF2e7GeNaDIuEuIsxWegizWTMIYYRE5S8aRsxBDWJbWV3G3Lrj1PoQ2WvP4r8R/2meLA25g8MTo0+F1o3tL4+Tsu48btJoeIarKZooEYHQjIGj1SyxtyuwZhZDsdj649WoYQYim1jmXBX5ZPxPVS0GQV0k/bXaD3lsmyfKKDMeI6Ls3NJBS1mayF2rc+ClnNNTPc+HApkKtKNyVshPmYdXhqLMMMzYDvktbUpCoMtTTgOK7z9jXdWpckyfKoVyg5JRwoiRQKFSKKPkLW5cvrbocUcX0jAk6lWW7LLYLhcrcvF3Yr2c0fwYz6k/aM8KnSAxbQeW4AueZ3P4+umbt2v8AcRnAsJvqqt/wJwROsMeXZPMkKgoI6SEqp29bcz1OMbtnEtFj5qxTwlEj+Jqq1mHBuXUFQgpcnraeBBdmLRKNxcAFiDfbfFnD7VquZJN1Xfh6ebcErSvafmgocuzFMh4ezvOMz0N4fhiEh2sNr7km9wb2xscHjntOZ7rKs/Csc+A30Xlfxfxd2+TZpFk+RcET5FnNROVSSVFkYr1CoxsTjp6DqLhLnTHJavI9jsrW81347u3YV238dZLlZ4kyOmyacaTU1L1KR6iL3ZIlUH062xRxO16NFxAcVZbgnObmIhpXo/wR3aMiRFy+SqyEsCA6l/M3K5bqOtvmcah+3jdwBhS7CDMJFld+JO65wtkskByqaimq5RcwxRmU/wDyd73OLeF2s+oCS1VK2Cyv3QmVD3XRPMkixFKcBibRqS2w2sD09D9MPr7bbTbLgl+45jCtg7uWV08MMaReJUFSEJiJDb2AYDn1/DGoPSXMcoGquNwM35Ke4b7utBWvPTtlVRRi7a6hgI0BHS7WFtv5Y1OI6Q1Q7mrzcK1zC1uhWxMu7vOUQpEZqDJZViXSpaddRAO4ADAb3HrixR6Rlo1N+xVamyid4CVrrjfgbLMvnkpYcvWgkjVgUWQFyvPa4PTe9+owVTaleoIeZSGUm03bgv2rS0XZlT5kk1YJcyZVjLMxe6qbkdem4xocXtJ3wEStu3Lk3hdM6Ps8hp3cR1tY+nctsAq+5A9cC6s5wAyi/arjq7cgAN1ZZeEKF6PVVxVRpwq6WR9m9yfTc/TDqdd44KK2VzYAVUqOyXIc2qJ4qmKprHiJ1al+7YXGxt9P64vU9q1A3ODAScRg6EyDAAVJz7s74F4by+WoqKtI9SMGQl0aW/8ACQoPtz+eNtT2xVcQGhaqrgy2XRK6u0GR8GcX8VVuQZNw3xHmAij8U1ElI3wxI8ui5Ia/Jr2tje1cZUaP4jkmjgGuaHDVbS4b7KeCYc3y6l4lpajKpZSghdgWiZwb2Jt5fa+9jzxSqY+s5n8LgjODlxMAd67LV/dg4ZzKlizOlaljV5VZpGbX4jW5FTufof7Y1TNu1WuyuJKa/DNLfhhPqfu35D4kqpQmZCoDBoj5eVgjFgSAN+Z6DbCam3HkSiY1jd0hWCo7r3A0EkE60hFdIn7xil7gi3K/O223t1xFHpHiAADcKKmz2OJIOqiK3sJ4RpXpnjoJPhlAssdOHa4OxsB13/vi83pAT3ql7jvAPUpH3eez3NRSvO1ZG66mDLSIJNV99Or7psCPfrzxQb0oxDXFrIVo7KB7ls2Hsb7PnWgByqufTZ1ZwhckLp1XGmx5C+A/tHiWgkmVA2SGsLuIR6fsa4BWpjr8v/bHD8ujQTTyiMSJYhle29jy9/XCWdJsUHQ66l2zqTgHNN09HZL2aVC1EbU0jVBQxrO0xNlB20sG6b7HDX9JMW0ZuCQzCNN3ErW3FPdXyXO9MnB/EkOSRO3iKJP+sG6EOOo59CPpjY4LpeQCKjCVlLAZiQHJtlfYBwtkXwWQZjxlPneeQRKZvEZWmVXJGvY3G567i22JqdJ6wJe1tlYpbNcW3OiuNZ2FcD+BT0jSLLM42lk0lLDpvuNwMUx0lrTmd5JdXZrhdvHmm9R2JcIpDFeno2hKL4kQk8kmm5BJ9R0tvhX76xLjNN0d6EYcNflOkLXfEPYrwVUZbOMvyaNFeQFwE8r8iVJFri++/wCGMG2cQ0y+5TmUGBsDVbn4A4O4U4by+GHLKGg8QoAYqemdtYP3gzDkbHrjQ7R2jiKrpfMKzSbLQCIURxb2RcSVmY/tFoK+SAtajWjEo8FB/EsTXOo6rkjBYTaIy6gplQNacrgrDwxlOa9n+VRxZ9FW5pJbRTvLEZJYrsfK+1zt0/LCa5Y+pFMwg92YGkTfzW4My7NMu424TqctruHTRxTgOZUpChubEMlxsQb32/K+KOGxYpVesa64UFgeMuq1tlHdpyOHMUSSnzMzeGWjK0+lHC32Ug3LHY3Gwxua3Suu1m6lUsECYTHjDgvMuG6TMMhouz3LsupqiAqMzaRFcsf4iRuxtqtfrvhWDx1Wq/rX1PBE+izqzI1XV7hrs1yL4mugqOLM1kq/KslG86kmzWX+LYW6A+hx279pPcAAzRV2YZrWzOqvdL2IcMzsM0mmlYBgzvLKimw5afNud7YQ3a1QaDyv5oaOFAblBvxQqnsk4Nyippf2cK+eN5QCtTWqpXmTY3sST0AuBvjP33iKgygaI/c2mxW3OCez7gjLuI6CqSfNWrFBjMIMUixkDfQ3pvvb8sc7tPbOJc3Jk8VZp0IN1cOOuw7hviynlzeliyWGsv4UcZzGJZZwRuGEas1jve6i23U4XgekNSm7KdPT1S/d6ZcXcVrHLJKPs24WqK/iGhgoKCjlESI03iSPpNrhShKi3K5XG0xAq4l8UTqsb1UX1K6ycb99PK8y4jHCfZ92Y1naDnvg3UCvCQhtLNcyFWUnSL6duY3JON3hNi4mnSmpUyjtH5qpnYHy68cFfOznjjj3jM5K7dmcmR5BVRxzSmSjqVlpQVsBoABZtyOg2v8AO1jGsDL1Mx+ahtFp3mtMFdrouG6GvpHyqLJ5s3qIQ4Mq5cY2j6XdyeR33PtjmPeHXkwe9Poth14QYOyT9n1AJyjOmUychQoS1wPJq1WKjfc2xRNQRZ11eLCLEWW2su7KOH4K4ztlFaFkBkMdSsB13UXOpmupsPui3y5Y101zYOHqn+8Uy3K4eH5qP417KoVyqunyfLq+VJ4rMlOackADdSAb32Xc+nTBUKzs0OdBCWWBzQSLFU/JezSjp8tpqg5Exq5JFmlWpkhaUjT0GsC9+YO/XDq7Wvdc3VcVCNRbRQ/EHZ7l2XGozH/h+qn0x3jjAjbWQNXIvqAFid7jY88NZhHGd9Ga7NIuhr2Yw1NQJpuGUq/3azpdIwsLEHcDVbe53I6YBtB0Zc/oqbqoJynTxRZMjnyKgd34WgVrmyrTxstr23AYkb+p64U7BzYOnzUdfkEMEeafZdkeYSUD1WW5VnGR1zIGWBkiK7k3t5iPcj0+uFvwTRYmyu1AQ3ms5ZLxHWzyUMlNOlREAZ/A8N1RgDvbULncbYj3RpNgISabXi7ALqcrIM4rh4ED1hmjfWokp1LyMLHy3Yen5fTDKWCytOYz4lVRVAdP6Cc0GX51PPXNmGQ5y6pKQJJcvAv1BBubj6c8MZs8AZcw80VevaxlUviXKaSjzMZV/wAMVdR4qPJEWpEjYDbcEtcA87g4YMI9whj1jKzRulOaasyeighTMcqMpICiEUQIK2I53BLAC/TfFb3VwdDeHJHSq8gQqdxBxzwlkApiuQ0wMrCKGOGIJIxYkC0bEE9dh9Tti7T2dVqsifVCcRlJVuyGmh4ieWnnyLO8pVit0WisXH/dZj97nbV79b4S3ChouQVFjfh2pWbJT8OilnlSuR3CqsDZYxdTvbTpNydr7264z3em4WE+KzrhJmwCqMEsAlVTlgqtTanf9jzDTITvqXYMetxfkcS6gQTld5lSWB2835q8w5tlVPJDS181IKex0GShkR5LjcAhSG23K33FvljWYjDVeA9UVMgi4uoau4kggEvhVfDNHlVyVeRXAcgjYK6+gIB6fTFtmzHE7wM+ijrIEASn+X1nBvElPSZx8FwyuYRMx8WVLNtyVLlrbEjbmN7YJuErglvBLcOVlItX5WZYaajmyWnRWIKRNYxpz2YqL9Tf6YrtwLx8SJ8Ew7VBXNK5qqoemqssig3i0LVKtz1uTc/UbYdUwjhclWqTqbmQAZWaHiLNUqxA82WwxSNdT4yaZBfbkSGFrXthvukwbwqlB5Y+TPor1ScQyUpaNnoxbYs1UpAH+Y7Cwvg34AQALppxlzIunTZzUzKiftHJKd18ykVII1HY2FjcEdNr4KjhWB1ilVMS8NLW6qCkzSpYkSzZZLCAS7h0FmIt0HLlt+WHEhpshLnvaGvB8VKtm1IIZQc4gpJAyoVSEto8u1rDc7X54N9IObOqnC1TLhwhMcooMwlzOtNRnrZmi+eBosgeEAnazebmNt7+9sA5zWt09ZVd2ZztApn4bwlqIaxM01AEBREIxuRswbYH3PPGPxGZmsE6Iw0GxF0OkoZKyQUdEtHSqH+884uTb/s2Hzwk1g0bzpTTRdGUcFMZhkrR+HFmdPw1mUggZwkiuXHpZmGn18u18SajMtpBSKVIudCrf/D9HVZNUvDklBBmyJdpKOVXCsNz+7YX02B+t7Xwl1Qlxym6fAdBIhMIIa5qOSKDIpWLKFd4ZI9ybG9udrG3LGPaHO3jCYZ0ZqqvnEFcmYRZfUZPnkUZ1KCI4yRsd9jb02H+xMwrQ6SbckgtM6rOUZfIwkpUp83hkRrhm8MXUDoxsT0tsd+uEV6bRcG6sCmO8qO4jz8jLkyZ8g4grmNmDvToRvysdrHn/PDcPhHEirmhIz9WQG6qrQ5pnkNI1NlmW8QxQxjRYNERGh/7SwW2xFt/kcWK+FpZpL7oxiaoEtE96gqHMuM81KPVZJnNFD4moTR1SRPcWJ0qTuSL2FunLCHUaLZOdYHvLtFrbJqXtWyR+JG4pz7jPiWjnrT8BI8ccTUMJ8opmsNwP89uvI4RjKjHU2mmAI1T3Zs0RbuUfSJxjLnairyjtE/4ejQiMxz00xlJvqBKspSwsNj8+gxrf3rQsA8ZlZdg6tNnWBtk2bJeOs/ps7yeDKe0Dh5KsyU8FX8XA09NcG0qyKyRqwABN9Y57429BtEHOXglB17YgeSj8g7NOM+C+E8uyjN8v4r4lroIpFqK2XOIvEqmLEswsDfr5dW/qMbWriMPU3gQ0clLXPYIOvcoQ8BcXV8tZFm9dluX0I0vB8TUyrJADvuASNr7htNyNhgae0MLRsCXHisrUa73HKIWmH7NO1rh180qI+IaXjGnZYVjWdzUzeMXbVMhVk0RaWVtBYlAt7k7Y2rdtYJzR1YgrWe5Yguh8rYPDnCWeUeVtV8Yrw1nbLHdNLMkcKHZiw/iuCRuWB9eYxrauNpl8USQSrFA1XNGcfCq5wTWV32f/G+YdpXZu37Y7F87j/8AfnBFNU+LU5feQO2aZPDYFwjAmelAHku6ciDZOKGMHulbUaOHDsPYkVqGc9Y0QRz4rWvbH33Mm7buLOMqjg/PaHOuE50mWmqaUKyyxipvfbcoVKHSRzax5HDsHsg4dsVBBVinRzNDgu0WScX5dxV3Qe0ZpqmupJ8tz/JmeOmmlWbRI6C3iRAspBlIOkHlvtjjunFEMpSAvpr7HuKFPp1gm8zr4Lp/R8QZAJPCoIc5SeJjGYmzCrcMG9QWADXPQWNyeYx4PjsQ2coX9KeyNmVqjMzwIsdB+rqagz2gnqWZsoos1d10vDUySaQRvfUDq2sLcud8UxiWieK31XYtTq8vWFg5iPkbJNRWUtVMZDktEYSQSvjzPsORJY6j123wlsutw7VYpYIsZBqGRxho+VlMwuKykWCj4YyVPKzlXaS+i/I+a+/luAOvXDi6pU0iBwWnfRayqXVqzvT8FGN/y4ECcKcPUU6DeUSPGu3QuzWta4G9r2wdSo9sBzQrtOm1zM7az3N5WPyCpCVUL9pvnyRcs8bgSoRoSdSmWDTJcg3O4p7C55p1BxusOOspOA3d1fPu32V8HizULg/+M02+60q7U2YqkUU0OQ5VKz3DLDCupkH3QT1sdwRe1/rjStxFUDI35L3V2yaVVxqOcZtBJ/ULAqZPgZUXJsup7OxaXwFEmo/djU6Sy2AINulufPCQw5S6Y5p4w0YgOcSbWvpzPI9iNTyPDSVE/wCyuHovEHlNQQWia1iq6kAAN97fXri3dlPKPklYmlmqAbxLeU3749E1118kSxUMfCFY6yBNLpqEhPQHwxYEBgOXI22xDySwCZvyS8S9rm5YcHRz/NCmmzPJ4qyOHJaHP6uJTqhp1SonpATtcyXZlvcc+hIOwuzfB4+AWmDqRa3qgARzJCj4M0zGolk+KySq4entqiSspEUVAsRYEFr8uuw5XubYIUnRmm63VPEsqMLHtk8d6Y8lNQ/tisqKOibwRW1FM7PT/CatIkRkUXANzZr6RvyttzltJ7HAkErR7fr4apga1NxyiIkHl6dioPZNWZy/Z1lORUeZwUz5ZXV9GUkH7xULrIgZgRdR4ktgL28w2tjYY0B9JvAiVxPQTD0aWNrVC2W1GtInyV1nmzmKGYVecJRLZQ8ywXESA7WJawuet7e2NBTZmubhexvdh2hrw31sZ5qTnpdCtJPllcGV2GnToViDYFWuCQN9hfnhzqF4c1V6OKZmOWoAI7VQOL6dqvMOB4ZaWqeN86pTos2jUmonyNvqsTba/ph2HquY1xGmi5/pNgaVVjXyMwkiY5FbLqBO1bm08GXrTxCaTR4rvGsa6iB7Fvfr6YrkCCRxW9woa2lTa98mBMAHh4oX77WUnpDLUFSArOzMLdVuTzwtj75HCUxj2EZmOsOyEKtqPHWP/wBy6H1Dwwy6VSw3Nw1iTblbB1cwbLwm4aiWOtVkcePhpp4pFZTVEhQyZTTgaQZBbSG+W9tvbf8ALCqlQxDQm4auxpgVD2Iz3+CUU+VUiS76X12Cjla5P4flgwXNba8pTSOtmpUMdyjJYswgFGqZfRU2ryBWbUXPopLHf2GBqFrWiNVbpVqJLpqE8VZcvnohHFR11DIZBIQQj7WI+9z5+3XGNflGkrS4+nUk1aL7Rx/2Wt+CVqKjiHtEr4MgnePx46aKJUBWy2V97ja6E8+uG1HuJApDQKsx4Dg+o/KHEme4AWstgS0U8kTR0fDcksu5chWPhcr836W5kYJ9KGZi1X6WJYHg1K1uHb/ypvKJaqP4aHI6eUE+eQ1EQLdNlMg2+l/fAUgXMygJocym7O6qRyEOOvaG/WFWaz/lAsEtLTRTF9Kx2jZpQT/Co1X6D1ueuKrqeS0RK3NKoKgLg4kRrcR5wtEdo/abNwrmOWVtSI8tjM8i08ANzEf3cYaYqbHaM7fw29sfRnsswIqYFw0bPjK/n1/aUbRL+mtGkHXDB6lU3MMrou1+KHMe0viqm4U7KoZhVrTVEuls4ewU7GzLTkKL8jJ7KfN6cwimIotlx1K/O2pIcTUdfkuxXAHaz3bMinTh+n7V+G3nRUghipsvqZoIFHIDw9uQt0AAxSxzcS1uYU5b4BFhmSd83XZzIOI+BMyBam7Q6WalAYljlNWAi7bgMvm6m5+mORriqHBwpeoXRMILbG67I8Dw8FSQS1FHxPXVzSLdpP2NLGki/wAJuXNwPx35YqYus913MjxCRTpPz2KtzxcGPG7RZlK0QBUyRZeW1E2K82G+49h6HfFUAmwafNSc85Y1VJrKXsxr8zgy6HiOnFdez+Jl4Jc/xA7+3LGxFCvknKqoLQC1jVd6Ds37Kapoi2bUBkuSgky0gqbcrX9hzt1+WKFSpVyw4Imvc1u6k5l2G9k2cGGqnOXw1a3KTQ5WoC32uQNgL7254vYXFV2tsPVVhmcHO0K3LwFwZ2Z8GZPT5bl2YLmxKXdhRltNxtoUk+W/vhGIxFerUzRCfRY/IGudK2FQrwNQywCDNkQyEnTHTxKzkcyAbk+nyxY6/EZIAshZQa2pDvhWxv8AiLh+poopZ6/MoYwWAa0Sm9h1tyN8IourB1vmVXr0qRMtNlSuK+KMsoaGQ5TDnmaVMS61WWs8NSfUMoAvuLW6Hnh7Hve+asAdyBtFzd5lgq7wTXZXmaVmbZhkphkNtUUlc50sDvYaj7jb5412Olm6w+i22FYMklbSopuGo1kmggyuGV28okJm0+u5+n5jGrzveRMq1hWta0wBKdZ1U8FZhQq2dwcOBIlBaRqZFVTuNWv+G++/Tb0xYbUq0jDDqqmIpOe4A2HZZddO0ag4c8Cr4hWkyeTLII1hLU8onYoTfUq7ebfa1z19cbfDVqj/AOGDda2tgxTqBxvK6zy5hw41On7Krs4y6m16SY73dDzBvcWvz9+eMZhnOcXPAJCnqcuuqHV0maVVNooeKcprIRa6vGdSgm4DOpO4xdpGm14zNifFS6lmEhycxx8T1dAuWZfk+VZkQrLKIK240+4Km4ucXSyg4y51u5A4uDMrdVrLOsvz+krSwgqqWlQkVQesiRFG5BDFuh5EgYuMosDcn0VR1dzZJ4qh1PEOQ8b1sVLTrkqRWKM0mYqquq2ux5Am+1uWGMwZZbj3KKR63fGveuyPBPCdFwsaeaHs44ehp5Fua2KsWQTe4Jk2G297DFNwFT79+RRU3wbBSkmRZTUVmZZpm/AdTWa2HhTGSM+DztZQ17f9w3xbZRDQWsel1CS8EythU1DkmW5RTUk3B6/DyMoj8C99R2F9LbG+9xyxRNKoHHeEJ9eq14Akqw5F2K5Hl1cc/lpKrLZkJlZZM2c3HUBb2A23uPliji8fLRSAB7gl9Q5u8SkZvWcIZ1BWR8PLwpxE63iqI2r7IGH8LEG+rboN8BTwlRgDqhhONQEG1uai+H6bNJaWpFZlHDOWeE6kJ8XM0PhEXA1rci+BxApTOaUoVanD1V/pMkqJYxIBwfNUaCQqRzbL0A1lbkC++KJq0wJv5JjN+zgZUXmrZdl0dZLVpwoJ1HinU5Qn/tUEnbaw+eIp1utdlBVk/wANtySFSsl4qps3y1KvIoeEK5hJaVBIlSym9tJ0sALXvY4LFMcyoGmZ7llOu112q1x1ucrR1URyzhbMUV7JGaLwiGN/KxJO3S97czhZqMmLrA9gMuUjRxZ/PRVBzV+E+H1SJfJTxiUqQRsWuB6bjoOWDZUpj4JKQ6lAJjVNvg6iWOYVvEmWoxEcgCUyjxI9wS29geVhcnGOrU/hAKj3cu+Ax4prnOW1LRPBl/FNDl0gJZpUoUZ0Q8mCki5tv0B3vg6OJptObKT4p1anVhoF+9M6Clp6M0IzDj/MlmAKK9RQxw+IRsdx5fTYX5jD/fQDLWWSK+HMSTJ7JQqXJOH6yqr/AI/jPMJiZfOAqIdJO9iSoG23Ie2FYnFnNvMR06ZgE6qWyzJcmy+rp1qOLuL6ynXeJInQLp9bqLED0JNvrhT8hbApgeibTq1gcrjIWwKfMKSqp2FOcwenRNKy1LyKVYDfSAt1O/y+mNfTwhpklLxFTP8Awx5rXmf8J5RxfmcCcQDinMYKR9UBaukWCC4vr0rbUTtzNsXqOdrSBEnmlsOVwzSIVyrswyyHLpqGWn4igyCFxFDE00ivLYW8mkfesOe3T1ONRWwOJs8QVsDXptEUxfmqnw3nWScS1iRVvCfEkJhWSHx6p7AWAP3btbY8wefPF/E4GuxgzEeSXSqtO8VT+1ztY4J4SXJabOezXN+KKKol8HSXVoYlK3BfWy7sQbE3O2FbI2Ti69Q9U8Mjn+Cyrj2N/ht4qfiyPu7w8Kz5snBNBk7z0zs7TVCKafy32YMSfx9Bjo8HVxwqlrnT3Khma8EEphwZw32MZFS0tVR8J5PmpqKfxZBJXfENCjctXiHyCx6/LF/FYnEO+9Edn0RUHU2gEgqu8bdo/ZVlkgyObs4ynNZUIWmanSKWEagN1b7tx11e49MJwdLEvBc2p4Qiq5GuGaVeeF+0jgWsqoMpyaThiigIASjUwnxJel7Xu1ifKLHHN7TbiJ3gY5ohl4GFYXyTjGTNZKsV8GWRgkyQKCt0v6H7vztvbrg6LWCkA6SfRMpgQbSmme5pSQxZhDnldluZZSU/6SRRPLUKQLq2sb/XF3CNO7AIPkkFrhZo0UX2SZj2R8QTy1nZ/wAMtk0tK0iGanyTw5EYHzojCMXW4vYbDoN8bbHjEsEVb8t5VxQLnS1uqvmZ8U1CzzVmV5fxDm1LEzQATU/hm5YXCqwBNrbHcHfFKlQlpDobPCZV6lhzTEAKdyqsqEoarMpoJsrgJP8A9FyxwhLjcEG17E8hY3wis5jQG6pmUCTEJP8AxBTlKiWFmrxpEYFPVGZm6CyxowIG+313wWdo3ouOaipRc4ZG6I8lfmJo462ahq6bLit1apjeMXXmAJQp33uet9sVXV2E7rgHd6NlK17nRMKfiSSpE0sMdElluutlIZhYC2lyeXW3TDnU3EjPdJ6qoAC0W7UOTN3pyksmW5tWRysCjx0stjYHmNLehxcbTAHYEuvQy3DuOmqgs54s8sU1dk+YB6mRaKKOojfVGjqC0jLoBsoUb32BxcLLAsKVSpHPfRYfjLKZqWgmFXlctqZZBHFNC73FrizOGAtfy2vthGHBJIcFnVAndI7Aon9vDMqmZRlWdyooDqsdC0hZbbEGNSCQN97YfUpMpRJAlQaRcJJUjTcQ5TUrNTSDMKbMFS3h10Qp3C8thIUsG3Hva2KJPVkzdpRkOyEqAp6/LI6iWpcCnrt2LmeHVCOW5WSxG3Ik+vyZUYTBY6yEggCRBTOGqoJa0Z5mmZ5EKU+VKiKtXxCRt/nILeoB588WwzcytEnuQVaRcRKsyce8FVcoXKuNMsnrUIDU8lUCw3tfzSAcv4SN/wCVY0K2ppo30WgfmmWbZtLnVW01Fm9JOlOpAQVEQYXJ/wDqpuBYbYOkKIYQ4QVWqMf1hLVBRLQ51VwHMsxV4od5I5IwXZv4hq8Ty9OQt6YjrWU6eanqminUfF4Ck6nhTIqyaCVo5KqnuBTlaYyPGbXsGYn/ANN/9sUf3pbd1Vk4Ux/E438kt6iTIYtVNJPTCMFAkbpqQctlLDmOh9CPfFQQ4ydEbJLcrbeC62dtiR8eZdU0bZpxTBK2wlpBMUhFtiyxmxIPr7jlfG9wBdRuAIUVcPUcJcLLoV2b8M8edhq5omfdtGY9o0Ikvl8VTJKwooi2ySlZmkJsw2K2BuQN8bTF16OKMNpR22VMYTMYFl3c4e7eKmkWip6qpjqxIgHhRVsRuNiSFnkjY9OS+mNGdngtkHTv+iuNlgyuC3zHn0/EWVeNFk/EMFPp8SOaOn1o4I3I0lr3vuBsTbFd8T8V+2yVRDQ4uB1TnK+Io4KGnyrLKd6gyWJimpJY5Izb+JJIlA9OZ9cQBVmZgoctOS5xCs2SVufZvVACDL5aYIv7vXAi3Ub3DNfVv09MHWe2N43SmsP3VPXrYYJBLT5GJhe5Z6cgX5BieXzwl5a8wCbd6tMc0iWqIroJKqeklago5qsMYw0EUDiNT6keYjnf9HDASd2480DS0Hf4IkvZx+0lmaeG66ADHEUjP5DmLj5YuUqzg0NPyUvLSd0aCVNngqmp3pJK14YKiJCY/FnQnnzY2Gnrt/PFWo/LZtyq7X728YSP/tXpqhKibNOHIZ1Hhh449ZY8reRSb3+fyw0MfGk+SmtSAdYq2xw19TCP2ZPnFbFcHTDSSKi8r+ZlUe/timcUGyXCEynQLzY2UTWUuZUJmevrZ8uLEnwZahQWH/cDJa+3oflhQql3w/JWjQI1UZJT1azkUksc1OWulneQEn0CqBt87YN1dgBCZ7sQ6xRmbLsvh1Tp8A7Ah5JkCNtzsGk/pisSTvU0/q5tChKHiHhyoEMS12SOQ/kAePWd+h8YAn39cOdVrCC4rKOFLJLW2KZ/tiKlnL09VR1gJDaU8x5kfeFSQu19gtr3wyk17t4qrUa6YLYCavmUJPg0dBU1UK2kE8QmKAm91Y6ZN9vUbdBi6XyJJhIZSaRDSq9V5zDVyTGmyuCp8ADxIhVohjcb/dcKfoeuBOGBGdUKlSHxMLmX1K1qJpoq+KqRdYvmFGlmva1te3y5YU7Chrs+YJtHEOdut07FBw5g0TmXNs0y3JkMzOxqK2MnY8yEDEE73Om3K2F1qdparYZaQrOM24WaOozOjz6iSrndYjAlcrOwNl8QRiEkolwzXA25epp56jTIbKbTYDIA0VoymHg+LKYarNeO+AaFAvitNWZlKXJUWYqppLi/U3tt6b402Ix9Wm6W0ySeQlb3BbLp13TmA8YVXrZsirZp4qXiDKanLxErlqSpRtSk3VgZYAtrjlfV7Wwykarm74jsKq46iylUyk+SiKj/AJWqgywZ7RVSjS1NSrK1RLMvoqwQuATfpy9MVGbKaXmpk3laFbg4y2E7ePKBNRR182ZrUaGaIyQSBSAbEtqWNfLuDuNX0OLTsIY3YlVW5Cd0Seakhw9lfE4GUUGYPmUjo0einUzPpBvdhEHVVH+Y3t6HGpr440mkVF0ODwZJAgEqHpOFMgyKTMZpjwxLolMkiSZxQROgCFd0eSN2C3OxKk8jbHGYzpC+IE+Ert8B0YLhJ1PMQoCWfsxcfC5tX8J1FEzGIM9fTRKqhehSqdLWHI6tr3O98Rh9qYtzx1cgDx+adX6OUaLJeAT2qiZ3TcJ5XQS1PBGY5dUIiKsseWZ1Q1CxgHlaNrEb8+v546/ZmOxVSBUmO5cXtHBYdgOUAErVPH/A3CfFmW1NRm3ENPwVms0CvR1BzejpXik3INixdb303AOx62sfR9mYwUzIHZxXCYouO4BIXhp3i+xCs7DeIsz417M5q2CqectmmXSrGsdXIxu1Tl7RuwkJG7JsH+8LE2PoVDFDE0wDp6ha6vRdSAcLld4+752o5TxN2I9rWQZTNT18OZZfl+ZCBy9o6iGqiYhRa+oaSbG38Q54866c4X+AXjUL6E+y/WbS6b7Pf/jA9fzVhy6kzWaKXVlogiUeGFFFKGDddANze19rY+aMTSqOqL+oHZeNptoNzuvAtMBSccjRxCDMsroZ6NwwJkaWKVyOTAjnvsQeWFNZ/MFcr087w6g8gjlBHcnT1dTPDHVJF8ZABZpGhKEH0uzEkjl02xhz6gKKdBjHGm45Tyn8BYJxTZpUsweKjy6wbXDL4WyP/mW1zcYx9R5uBEJWIwdMCHOceYn5o1ZnWeSwQPmmW0NflUatPJUVNO48BdrMGsLg/wCUnf8AAYexjqhDn6BaoYTD06h92cWuPAEX7NVSOIDlUXaB2b57BSU65ZPSV1FTxSa5hYRyteUEkmxmBB5HoLAg7Gjmaf8ADC4Ha2Hpmq6nWcW1Za4kCOY104d6lRnVNXO4oJaWSUgEikpHFlAuw17KBbocaWp8IcvWMKxga3OZB0lw17tUOHO8uEQiyqd5JJCjRskLDW4JuAfure/3m2254y5G6VFdha7NWFhM3m3hfySamvn1rU1MlUKo7GSeJByvyYi7DmNx0sL7YYyq8ug6qxh6NDIWtjJ2E/ipteJaoiGukrDTRKhZTHDHcDa7eqvyG9jpPpiQ5wMkkStNWwOGAcACfF3+x8EN89NLIKyPM6ikqJ7RhmoFUyN0sAnnO42w8NqMMyq7cPhskBs9xP4ozZrnBfS2bjNpxEpk0U6aodtlZ9VgAdtIUi9xh5qPDTBuqeCpYd1TLlDdZkn5cVim4xmhrqGsqMzrHqoZEnSSCnVQgjIsoFravKOXt64rCs41Q4kkq7X2Nhhh30mNBaQZGa5lU/gLMajKKTj/ACn9oxZaKXimdqhIFLGoV1JRiB0tGygqdrHG4xLstAEHjdeDdG6JZthjIdlLLA6CDp3qcqeJ4EroH/blRTfDveNHy4yadW4B83W5sd8alrodmlfQfuoNJzSGmbG5UxJXZ5Ghp46OpZAw8NTJcw25jSWsB6nn0GE1g+mIN0xtPDE5yR2218lQf2gj9sXZTTVheUw1U+YtG0ofxdKHSt1JUksLb8sWcK/KC53ErjOnVMvpspUBHpxhXxqSuqyvxFHpfRqARQzLYeY+XYet8BUplxAPou4o4ilSpgg6RqmbNmdJJElPAHgS58UaWt6m3Xn79OuK5qk7vLuV5jMPUYXOdBPC9+ScClzuticUNLJIFBlkJRB4igXGnUb+9h1xWc98Q1JOJwtJw6062GpjvhYzBs1moKMspjpy371ROmuWx6RjzAAW58zc+mLBzimCPFJwHVNxDwRJGlj6k21WLV1UjiEKgUfuzcAke99wfbECiTEap7n0mEZxqf1oiUicQTU88dFKtwGEzyCNbLbl5hcnp5dz64Noe0Xt5IMV7kx7XVW92pv4G3jZSfDENTVV1DRSQTVUDVEQdRGuoxBrvYW5kA2wNGc2VuhKo9Ia9OjQfWaYhpPHWLKm9ktbT1eQcS1uVpKxqs2lkV5Ft4UXiSsBv1Klfwti7my1nsHFc3gnF9GhUxDp3CSBzJ1VreSrnhq6V40jpmJsSwRmsbXUgXN/Qc8VN4gtIXUBtJpbUFz5jxkpdGa1aYMKVzCr6NF1X5A3A/oTgaT3NuLFZiRSzmTc8b/ioXOq7OWoqkRRw01KAEkGsLJJfyqqk3LG5Gw/pgKtQzJEFH1OGpwXS8nvjtXmj27cbcM5F2nVVJ2pR55w7lNGIvgL5fNUU9bZdvEZBvpGmyDa/O9gMfSXsxxdNuzA0OBJJm91+AX7QbojtSt04qYqlhz1OVoa6DlMcAdFqiTvE9juZZqklVxhLNEmyvPTTrGB7DQT+W+PShjA0Q1fADujmOcZqUiAtx8F96fu7ZPIY5c5y6kW4XxaaimAHubqCQP9sanG1XloFz4raUNg4trrU4HYF2ay/v393mmp5aWLtFjqDZdHi0k9ifW2m/vjn34F7nSVu2bKrM3jTkqLbv49kNOWNP2tx0FibqlPOFTc7rZL/wAW3474ivgSSIaSlv2fjQJyR2KvVHfh7Mc2Ewru2upkpGIZ2b4wlyCbErosOmLTcC6mRAElEzAYqrMU4AUtQd9HsdoxBUUnaxw3X1cejV41JUB7htmDNGem5sQfnhlOlVIhwhKfs2uDemStrZR38+BHmYSdp/D0MCoWj1yOPewPhHfqLi21jjX4nCNiQJVrD9G8UXf3LgCs1H2iXAsNRO8HaHkMcC23Fb4iy73spaEgdfLyxlLBgt3hdYzYGIYSTTPfZbT4R+007EcpilkzDipqio06UWLNo1TUPu3Hggafa22/ywFTBus0QEP7hxLpIpO9Ftrhz7U7uu10lPUcTZnHllWhutbFmccwUAc9ARWuTfqcIxGDxYYercCEn+z9UuGek5vejVH2sXdEetkkg4mzWcSEoGWqBIO/mAYG3yOGMwWL6sZYUnYb2gtR/wD56V3X8wU0kU8eZpIDaXMaoaEA5eVFJvzHPY9cUK2z8SYJdHcrdHo5ictqRKk1+0k7pVDQvNmXHssUce6UuWRQrqBH3TrBuB/mOEe74xxyMuOZRDo9ihrTIUzSfadd1Wpo4hS8VU1PSxkMonzMxSLt1WFVuedgL/1wTNh4l8guACT+6KtIEFh8lVuKftL+71xfk+YZTQcUU+R5lpLQySVsclHUoov5wwDq1uQ1Dfrti5R2A+g4OJDgtZi9m4stLmMPcRw7FoWs76/ZdUUU9TT8cZFEY5ApoqfMAfiA3/mRyM2oN6gk2vbfG5bSbIE+irO2Pic0ikYPerTlXfP7Cqmtkj4h424YNAlMr0s1RWxu0ZK+aPUouGHLXYnbe+Afs2W/wzqjpbJxBJD6Tsy2RB3oe7FmYoYavti4HjoJirDMEzOOlqaLYWDhSokAG3mW/XC6bXU/hB7tVUGxMY4SWECeSja7vo9iOSVk8OW9qXZZxXl8DBFeWvp4aidedxIpF7Ac9uvO+NlTwbal3SCgq4LFkx1Z+pTrOu+t3L+JMszDL+I+I8umeWykQVMLKu1vJIWVunPfFqnQrtOZjhbmk/urFG2R3ZIWmcp7yHcYpuIqejzLOq+bJNAdZZKiGQAXvv8AvPvG29z0GwxeqVcW5ksLcyTR2RXIJLSPBdhqvv8A3dRpqGpy3JeIMlzbKkQRU9PPnMcAkXkQGZW07ddQxq/carnZ3Ph3FMqbPr5CDTJ7VT8p+0C7D4IoaXMJez2WmpT8RHTUHEZTwhe3hmRyBK9iNxYbnfbFirh7bj4J5hRS2dXPwscIVlqvtPuy+OEQ5XRcGZblhKBmn4vjWYHkx8OPpbkb7++Nf+5bEufvdxKYMFVzQWOjuWpePe/llMlbUTcKdtXZ9kuTSMHWFa+lmkUb6tUjSMfSwtucX8BsrDtp/wAQS7yVCvhsVmysaYHYVY+xDvz937IcnmyHi/jPJeIp3qBUSZnJnVLTrJIVvoEH32jBFrlha/I88I2hgqz3zRMDlqrTaFdoEMIPcgZ93z+x/jDj6Kqq+1mmlyqnmVoafLs3ipKQRj+FzK+hjY7jcbYsjA5aGXKM3M6+iN2BxjyH5Ce5djqTv893CWD/AJPMuGKKop4mLS5rnlE4kYbbBASdrnmfljmHbFqlwa93kFsG4av8WQ+S0DxR32+w/jTiVaWXjzL+HaJQs+rLaijkMxW50s7+GNB5WIB9ze+Nxh9l9RvMhx4zb5KlXweIJnqz5KgcQ957sUyrMoKnhav7PaiomETz1653FSzTKGv4Uvhz2B5AsALb4utpF/8AeOty1+iQNnVx8NN1+EFbXyPv2dnUdJ8LLmvBDZWWAKwcVxTTXA33lrV8vzG+K2K2MxwkPk9ya7CYgABzD5J1n3f27MKGCOnyriPhGPVGzWbPIVMZ6KxSpe7La4Gr6C29HD7EaPideeATPcaz3D+GTHZZWGLvpdii5LHVZh2g8G5fXiFZHWhzvL6hpUBF9p6kshN77r0OxxUxGyKzXkNuO2R8grbNnVQd6m4DuVXzHv792euzvLarPM8etije70v7YymClmlFwHcQ6i2kE2O1+VsPpbErtpmHNnxKrsZVc/L1ZjxUrmX2g/dQ4femo48xXOldiYZYs/omNKpPVjGbA6vw+WBb0fxT2kte0HldOqUn0zlq0jKvmVfaIdxynpopuIOPK/L6tjf4dKygn8McjeVBc7/9vU4p1dgbQNwQ4DvRNwuaS9hBU1mff27r7CnzvLu3bhnJ6ViGp6cZrLM8AI+6w8RY1v18u2EnZmMcAx7dPL8UXuxZYtJlWWDv89045fNS0/eQ4ejzCWTVI9RLTFIBtZRqPLmdufpiG7JxuaXUhCScA42a23aqpmPfj7sNLNBmHD3eBhbNUDo8rVOXpDGws141LK0oY3GnawHXF0bJruZvMb6ygZhK7NWEjxRJu/B2CV+TZlRf+P3Ck+dGO8Mv7QyqCMtcaldg5K7WIIUk2PI2vNHBVWP+Dd8UVbZ1eo6GUz4LVNJ3w+yKizyGpzjvNdmlVQBHINLSUMksAFzoQsy8wACWv69cbSps8Fu5TjvJCqDY9YmAwz2TPithUf2ifdhqHTKl4wp2dWu9Yc9ywUzAW86wosb33PlLeu++NBiti4pj89IiOVyfNXPdKpGVtMg9oTzPu+z3Nq3KWXOePcnz6qZjKscOdUVNFI1j5JCKiRgN/S+x2xscDTxzDuuA7wUDtlPDQ7qzPctCZ/32eyzih63LMh7WeC+EqGSLQtTV8Vitlpo9O0SQ6QgXluWPsMbmhgizfrHN3D6lCcJiHg0xTNuxdds14u7KeMM4qa3P+33gFKaKBYo3l4oH/MPc+ZI1jAC330+9rnG4p4ujRb/DaVTZsjHA5xSMnsVh4Y7TOAezmqWbgTvMcIZLRyoxmbL88DVBc28oJFlGw+6PTfFTGYzDVAOubKt0NjY3NvUifBWer70vZzLQyUnEneGlzhhIAIa3MYalpxufvuGKkWG5Btii3F0NKTAAtv8A2dx5aSaZb4LZmT/aHdluQ8I0ORZV2l9m61qAFZGmpdQP/wBU0QDUT+jjXe7U3VDUeTB70qj0axoG7TlbA4J+097Mskyusg4j444Bz0yASQg1a0aA3tuqKEuduextc41GL2ex9T+E4jvutsdh4wUw11Et8FXZe/l3fq/N6/NqjOuyJ6mRzIRVZ+mrVsdgF68rAW2+mNhS68U8hcT4LU0+j9cOgtMrZ/C32pndpybIZMu4gk7JDXEgpImblQ9jYfuwoJFr8jv6Y11XY2LfUDqNUiNbKy7ZTwYqUXQt6R/a890aiy6qiyjP+GKOsWJYUf8AaKoq+W1/KNRtvY+uKLuj+Lc8Co8QdVL9l1cpy0nQV1Tm+0Q7sHEtYc67QePeEc5zOKT9y1JmMhjeK211cNqa5ufcXFsdFSwJpHLREDjbVVv3VjWi1ImOy/ophPtGO51RGGnXtQ4QMKALTq8HiOin18wFxz358sKds6tnJaDJ8Ev92YqIdTKVm3fx7kEhFbW9tGQZ3XoWaJKBlohFttqZGbUT6/2xcw9HEsYWhtjzul/uPFB2UMI8Eug+117s0OXrk0/HmXVFFHTzQJ8TLMzTFyt76QSGYINuXLF07IkZhbuSquxMVEGmST2LVHGf2g3df7RskoaPivj3gT4WF46iGmSeaCQlR5QZCGa4uQeXyOGUaJpmaRM9qH+zmNO91JCJlX2indu4MKVeRdr3AEkfwoQwtX1pkZxbylwlrcrGwJ33OEYzZwqjNWme5QNi41jpNM3Tmu+1p7IZwMwp+Luy2St0BZIZqiaTxCTexYqCQPrvyxUp7BYBlzu9Ai/dOOzT1MhVjiD7Wfs9zHIJsli447M8kqZ2BaogpWlZEB2VQ6lQ2/Mg2ty3xjtg4fOHl7nRwQ1tmbRyZTRIWl27+/d4kjrP2jxJwpPmU0ljXSZjUiUvbeQRxwaLHr7222xv2PLWw10RwS/7P4uoc1Sk5X/JvtDu6vkOSVsVXxHQ59VyG7CPNZ440P8AmVjAW6cueKeKL6ls0eCtN6N42DlpOtfh+itd0/2kvZNlOcUVVkvGHDT5T46NJSVcAcSoDurVAhSX06cwOeENwVM0y2qb8x+Cyh0e2nUfLqRv4Lbz/a49m8kM0S8XcJ5RSqAIWopKjxieqm8XlBvbY3t1xqqex2MvmLuwp1XYePAA6uAFqGD7Sfs2izqqz/NO0zIc+SRm/cTVNZF4IJ2vpDK9htta/XkcbN+zqYpgUjl8AiGyseLllgtgZb9qZ2PU80EgzzszlgYaJVqfjBIltzchTqGwAA39ca390sLZc90oKmxMdmy9V6qm9oH2nvY/xWa3Lstm7McomSO8GZQ1FbGdXRl8Pz3HK23PFqhskMMmq4jlAQfuXGElrKJM8loXjLv9dj/FvDcOU1dfkLcUwHVLnqzNAZmUmzIqRFy2k6bsxvbcDFnD4H+LnzQ3kir7ExbKYHVb3NXvh7v993c8MUOQ8VVmQ8aZolOjSV2aSyJrkv8AduICVAAU33ve3TDcRhXdaHUahYEpmwtoPaHVKc9kiymOFvtGuz3hqaoWPto4V4f4XVLU+SZalS0CEje8pTWB1NufQA74t08HhHXe0ufzKU/o9tAt/uy0Lf2X/bCdkMlHFl8XHHDWT6DaJiKx45/L96SRowym55b/ADxTqbMwziS2fID6o6XRvGBu8yQVLP8Aa1djFalDT5x2o8LCQREymkpmdGPQIZIybna9/S18LpbKw4OpUDo3tI2FOyp+Z/as9i5ASm474MzB2QrIK2k8ModIAClY2v13FrW3viyNlYfOLuS6vRvaAZ/cxPaoCv8AtVexmakp4DxX2Vo2nVPEmTy6V328N9FtVuZsOtjiXYGlMjMpZ0cx4gPaPNQ6/aldhXD9DNPFnvBHE1VM90iioKiN6e1h1CgXvzUm+k3HK4PoNdZpIjuRU+jmPD8rmyFsbKftd+weknBgzThDK4WT97I6VLOGtyA0NYG5Nx+eKz9ntcLk2TavRbH5rU1cqv7V7uoZ1T5DNxJ2gw1NfRlpEXTU+E7BwVLFE5gDoBtzxZwuApUyXBRU6MbRIgU7eCZZ19rL2BJnMeZxdrWR8SZCIwgoakVto9xsmlF/+yvirW2bTqgtiDzsmN6IY8XYwwrTL9sv3YaKkaHLMx4do6og6p6Wgcj5HxYrk+97Y1mH2QfvukDgrz+im0QJLTAVGzH7VXsDz4S1FR27RZZG2rRTrS1N4x02VNF/WwGLf7upQRkv3q2zo/tJthTnwU9lX2u/dfyPKjllTxPR5xWKhVqynilXxR6nVBcHe+1/pihX2RUzfwjAWVej20DuvpJUH20ndTpaB8vzjL/jqpWKgUaaYmQkW1Xjve33tj7XwitsCuXAtelM6OYtoymnPZKax/bG9zWc01dUcN0yVCuSQ6SIyi25QiLzD22xH7kxI3RVsnf2PxJbmNMhLyr7W/us5dnmccQ0fGuVUy1ZBjooKOrCQp/mkDJZpOlxYYuu2e80gwnM7iTCRT6J48EFjLDmrDWfbMd1OVo5Ezhq2ZyUdVppY9AtzIKEEE+npimNlVhul9kY6GY50k0hm7Friv8AtiO7zNm1POtRlP7IWQCWnWgqpJXNrFg5UKvTpjY/udmXLnJ+STS6IbRynLSg9ina/wC2c7m9IUkpeHc1zdw1x/y7c+pLNGv8xiuNk1YjrLJtboZj2fcnwVEr/tr+7+KyoqMh4JzmFyFDB2BU26EFxqv+GG/uyGwalk3C9Ese55ikovLvtqeyKGtlzOkymXI6qJwo8ZHF4yCDpZS+w9LbD8k/uGm6Q91ii/s7tWl8NM27FYs1+2h7Fs6maAycIrC4PjTVVPX1OprcyQRcfMXPthlPoyxoBc8ju/NKZsDH1iXNpyfKFozNPtdeFnnqYslzfhHKKFZgFGU5XVU0siAWH71izqD/AJQdvUYeNgYYOBc4nvUjontF0g0rDtlUjIPtOOzenzQZjX8V5hUzBCIkzXLpq+OFrkgxs/nU7/2xmI2Vh3DK2ybheiu2g8RSho7VYOJ/tZeA+LMlmyDNM6z3KqIRFQmVUkkYmY7XcEgnbodt8aQ9EsLM695XQt2Tthr8zKeVwUDlP2qfY7w1llLR0/BZzaphRkM4pzTvIOl1VvLtttzO+KNbojTdUljg0K4zA7caM1Vp8z+CiM5+1c4U4keSnoVruFcvK3VfghUqhHKwZj/S/XFrCdF6NEAuddU3bK2xiNKZPeVU8i+0c7Hc1Gfy9otTVUlXCifs05ZwhT1IqpN9RkE0yrEOXr1+t2tsgsAGHM95hat/RjabnfxGW5yV154s+0BrKvP6XMsj4xyPh2gge8U0fCUL1aLqvuQmnVy3Xl746bZ2Dw7RFUSe9anH9Hdpi9KnZbepvtLOy7O8riXtDq+OOOc1hRhS5jJQIskLHa2llKaOQ0qFNhsb4Y6k2k4igABylVML0V2lVph1UGPP6KC7N+3TgTi3tAznMeyReLnquIYZBxHR1GXw0OX0iFhoqYGEodXBQAgC7at+Wo8v0r2l/wADUpVgI4XvK+lvsxeyza2I6XYTE5P4dN4cT2cV33yKqq6ykaRq3MCovGiieRpHNtR0M0zbi97G354+aa1PfDiv6LtjOpMphpaDAkq75VVcS18MlGlXNFI+0EUkDTScrFhIs3l2N7X3/HBNObc4q3i6eGYBXDBl43j0y3T91qa2Q1NTmVZNVwLp1uDqRbW561sNhsD+PPBinmEk3Q/w6TMrGDKb2568AVIZhLmEMwhnzmZKloV0EhHQIy7HT4huLEcxf15YY+n/AIr935qphKdKrSLmMgSeYMj/AEhcoakRy061eYxNS3Wa6qssbbGwELSjnf1AP0wNOiSJefJVtoUqnVuqUGy+CBMt/wCaFq3tCrM0j4v7N6mlqaHKoIs0NJM1JEG8FZmjia6i6g2kawBANxyvi1QeQQ0cZXI7UpCpTdVqSWgAkO7OM9ivwqM6oKZIeIOIcylfxPC8GPRKjohI1yyRv9+43Q8iNjinVJbDXG8rrdjupYhgqYWk0jLqeB4xI9Umvkps3pHXPM2zn4iKQxoYQFiZWAAJN7mzFdgCLEnnthlYNLJdYhIxlfEYWu1mDpDKQJJOhULNU18Ts2UZjUU0IOm9RW6SeYUEFTz3Nhy98Vi6DmYbrpWkvjraYM/4R+ITZjmeXPBmUmemomJG9NLHIsZO2uQeGH1C97bdN8EyuyVWxJq1WuY1mUC0Gw7IP4KywzeK0yUOe5hktQ4s8skS3mW/35E3Ok6idiLXN8WIpky5xVFwqFoc+mCRw/ApjLSNA1MtXxfUZxFzWBKKOGFXU31+IwJ23sLXN+YscLGQiL2R0xWNQv6trW9pk+EH6rFVC1RS1KV3GGfLEy/u1ik8VUFrmwKpdufU2vucQykAMwkrDUqZyKdNrTe8AfitX5M9JkXah2vpPmFJSQVFFleaQyRyr++DFVPh7HzsalZGUbAgi9gcbl4zYdxcIPYvCMBi62H2vTaXkjPBsSL28u1bKopsrnmNXRcR1dHrICRpOsbTOQoCWA8y78zYkk+uNAQ0mxvZfQraT6Qh7GkEzMTb9ckWsmhpmWQZpmaTFjsrBgAPU9efO+IxLnA5uK2WDoveMuQQqHktNT5x2x0ctVX1SGk4fnqYnsNUTkyaS2q4IOkbcztiMPLgC+8rmukzzTqMZSaJloI4XN9OwK6VKZbqdpMyzKU6vFaRYdw4NxqF7N0PTfDiMxltl1FJlZwg028rnh2JNYHXwlgq6umqHtITUKSUBtvsRbncDFINEmU3DmQZAIHL80+NHPNBHGOMa6njI3vGVDnmd1PX/uw8APaBN1U94a1xPu4PjPz+iJV5dMIfEHGNPKEUBIZUmLL/ANy7FbHEvZDYa5Dh8W3NHu0E6kFo8+KXTQZgkEstRxLFNEB+9VTIWA6X263G2AawEyTogr1aTnBjaMctEN4gIqgvnUIUL5f30lvkRo52vz2w7NMgRCYHmRFL0HzlTnDKVEGcUk8WYZa8lOXqFZ6kIAUiZ92IAt5fYbYZh2DrmAO4hcv05xTG7MrF7HAFvKePIXWseyJXk7PaIQKKCRp2n8SRzGX1KpDe99R398ZXk1XP4SrGzaTaNCjaRkGgnmVsSSNqZ96qkJ0jxRFPGdNrkc72JIO9t+uEVGvkgacpWyY9rxoeyQ5VoQTzysI6KcC/mdpo7D/u1E7DAUyS2fvLdF7GgFx8IKH8BI8ckqrVTgK1j4qMpYbC9nBJ9r362wkNvdRUxgsyQCew/gujHeL7EM440pYxTUlXNVly52YC55KqXJtbqee2On2DthuGdJsvnb22ezOptqgAwZh2fgvPXNO6rxfTTzAZTWKga1nhYe/pj0Wn0wZl19V8KbR+zHiw85WeYUD/AOzHxktozl8saEW0mNgQSefL9WxZHTFh43Wq/wDhk2iJphojlCo/HPYBxLkFNQSVGXt4c8yxoShFzY9evI42ezelzKhdJ0C4Xpv9nTG4ZtNvVzmIHJXas7r/ABXSvQxvBSNTmPVIPE0shsDsPr64p0umVN0kErpMX9mbHU3MaactIvzlKi7sHE/7oGnhUOSxBe2gX6nlz2wH9r2EyDorFP7NGMacvVSE4Hdc4okiLrHA5ZiNAN30g/5ef5XOJPS1n8yln2bMYfipxJ5fVGfuw8SRmMoqCQ3UqZR05nnit/bKmLFyvf8Awz40EFrCPNNJO7VxPCl/BjcXFiZVZW9OWHHpew6uSh9mnGtbm6q456FZn7tfF8MSzSUwXcAm9gpPQ/niB0upTZ0qKn2bcebmnChP/Z84meQr8KZNO3/VB0/icM/tdTa0GVQd9nDGvdvUifWFrnM+x/Pk4yy/IUpZzU+U2AF7En6W2xu8N0jYcOahK8t257DMX++KWFbTNo4LZCdgXF8ILSZVKNhbTIL2P+uNJU6U0/5oXqOH+z5jwCTRSZOwXitlQfBVOliCt3Fzb+eJZ0qZPxKav2esa4ACmbpunYHxUZfCGX1evXpbf9bYaelrDfMqL/s8YwRNIyUKXsH4yiZUahrAr7ICLBj6c+e2D/tSzXMqH/YFjgSH0o7CExHYbxira1y/MWINgERgDvbp9cNPSmmRJKo/9geOBJFMmOxcbsL4tAMzZfmbtfT53Nr+nPGDpQNA6ETPs/YsTU6sk9qQexPjMWByjMXsbsLmw/HBHpSOLkB9hWNtFEla8ybs0z/MeIMyoqbLq2omiZ9aC5K2NjfG3xXSNjKTSXXK812N7GsViNp1KYpEhs2WwB2HcUtTxSrllcad7kMpuAbcif8AbGtHSgD74XoL/YFXAGWgfBRf/gdxSCCmV5m0VttKErf5/jhn9qhGq1x+zzipP8Ix3JdP2K8VO4ifLM1jmfyaWU8/l0xL+lLYnNZZh/YBXnKaRk9idDsV4vOiJstzJS3MWPmA63wr+1DODgrLfYJimgDqTPckDsU4pcNbLa0NfQOe+3K98AOloFsykewTFVJ/g6diGnYpxY6SP+zcw8FNiRchT6f0xYHSoRZ10gewDGm/UmO75pM/YxxMIWkbL63SEJtoPIdb4Cl0qbPxeqnE+wfFNpOc+kRA5Ko8Kdl3EWdUlXNR0ldUQiXRddRA25bY2G0OkjWES5cP0R9i+KxTHmmwmD2q5p2JcThApy3MRGLaiQQF+t8a53SkTJcu+Z9nnFhv9ye2yVSdivFMzyeDl+ZIUBLbGwGBf0pEXcopewOvJy0iPBOf/BHimUeGtDWkKuvzxEC1/X+mAb0sbPxK+/2D4qMppm3+E/NLi7FuLBEQ2X1d9QW1m362HXAu6UjTPZTR9hGJyy6jJ7kuTsX4rRtHwVUzlQQqoeXyvgWdKR8QcnVfYXiCMopeQTb/AMGOKHlWKbK6652W8Rtf3N8N/tWAJD/VU3ewyuXAPoyBpuqJz3se4kynKq7MZ8urUijTUzFSAt+pt8sPwnScOeA160G2PYjWo4R9bqdByhRHDHZXxFmuWJmCU1VJAZGQHci4O+9/li1jekrWVMoNwtP0T9iuIxGGFZ1KRPKfmrWOxjiSQsDllUWtcgowK/r2xQPSXiXrth7CqjhPUeiSvYvxMmo/s6pHmsBpYXxP9qGkSHqqPYVXYf7n0Qz2N8SKJZ3ymuKryIDfljP7VEWD0A9hTiSXYf0XIex7iQbtluYsn1Fulj74h3Svk9NZ7Ca7SGuokt7k7fsb4hVn8XLMyRVAJup8o9MAOk7v5vVXnewx8lhom3YknsZ4hDqzZdmAst/uNuvQ4JvSkxGefFJ/7Bn5g40IjslQHEnZpnmUZS1ZNR10OpxFqa6fTFnB7ezVA3MtH0m9j7sPgzVbSIOmkJ/knZRxFX5TQVq5fmDRSR6g4VrMN9/ywnE9JYquAdEdq2GwfYtWq4Km91EkxyU5D2M8TqVb9kZhHIeSoCL7YpnpQDo+y31P2G1RDn4cz3Jw/Y/xUxjdctzWKylh5W2H9sD/AGjAF3q2/wBimIzgsokR2J3H2McYm8q0eaEWB2LWN8Kf0lZPxJ7PYni2uzmkfJPP/AnjCZvDWgzNmF3sCTYA239sCOklMCQ5W63sNxbyP4ZjuTV+wbik/vkyytYMbNdbgn59flgx0naRBdoq9T2C4oP3KOvYiP2F8VMiK+XVx5bFNrdDa/yxDekrdQ5Oq+wrFEDNRnwVG4v7IuJeHYYJqnK6iBHey3vcm17Y22C6SNecuZcB0q9i+LwtPOKMAlSq9jfELU1LVihnlQxK3iBSdJIBscU/7UDMRm9VvP8AsOxfVMcaJNheEsdjXFPiXjoqvSATpKG529MH/aRkXd6oD7D8WXf3duUIR7IOI1BCZfWs+9wsZve2Bb0jaLl6f/2JYtrC5tEjwQpex3iFUctQVTPt5BFc7kYazpIHXB9Vrq3sVxTbup3PYlt2R55RjRUZbUr5T5TH1te3rgT0hz6O9VZpex7EUxDqR8k3HZNxMSjtlcy7DSBGRp9sF/aKmBGZVR7JMWTndSvwshS9luYwyMklHIsrEggRbk+w54EbfI0coqeyF7SZpXPIKlcS8C51lk9FFUUU9PrPlDg3Avbnjb4LbbHNdvaLgek3szxdGpTZ1ZAd2XVwXstzURRWoKlYzYXO2/X9HGrd0gvdy7en7IKopiKRThuzHP2iWSTLalU2sQhPPltbnhTduAff9Vsn+yrFFu9SMdycR9kGeBtUlBWGI25JtiXbfmzXKW+xys181GEg9i43ZNnsejRlVaF5oNNr7crW3HtgTt4AQ5wTT7JaxIyUzA7EiXsm4lUqEyeuBbddSAX2xjNut/mSq3snxQMNpG/Ysp2QcRhnByesO1yoj1W/DBu6QMB+JLp+x3EwSKVu5CbsqzttE0mStFEDb7m7G/44gdIRpmRH2R4hxE0bDsVNzvs8zGl4gy6jkoWSSQoBHp2N72G+NlhNtg0SS7RcH0l9llZm0abQzXgrxF2QZ3KqquUyodNrBCLA/wA+WNZ+/wAC+ay9Ap+x6s5n91HcCmEnZRmxCxzZTM6k/eMd978tuWC/f4Fw5UavsdrFvVvol3glUnY3nb1KrHkrI2kkKouDg6nSMRGZLwnsSxAqZhRgdylJexjieG+vJ5AQQbBL8/Q3whvSBmpcts/2L406UbdyQexfiV5Cq5HMvLSPDFm9MMb0iYPvpVX2M4suy9RHgiJ2L8SaxGMnnQEkXZBuR8/ngP7RCYLlYp+xXFt0px4JJ7G+JDrD5IJUU/d0qQPmL4Gp0iYLh3qpd7F8Wfio5hyhUlezfNZOKEyx8p1SaSPDYAAiwN/S2+NqNuN93Ls689r+y/EHaooPw820V3fsL4inMXiZFGpC2FgPXqBjW/2mYPvrtavsKxNWJw/whP6fsM4mqAoiyw+IV1eVbi1tr4V/adkyXWW0o+w/GuAApQe5PoewDikoWbLhqJsirbc/hgHdJmTYq5S9guPgg058E4Hd74rjYp+ztrah5bXwLuk9KbFWMN7AtoBsClquHsE4kiA/92LKD1O35+uAPSdn8yez2FY4NM0ZRYewXi2VRoyhWudlALMfY7bYH+1FH+YqzT9g+0QP7oALM/d+4qIlX9lwuxAubHbb1ttgmdJaYvmQ4j2B7Qcw5aWqpPCfYlnua5/meVRURE0Meoq42J1EWtzxsMZ0oaKDXyvPujnsLxp2jUw5p3A4hbOPdx4ljQWo0VmtYNcgHn6HfGnHShh+8vUh9n/GNbu07kclJwd2Xiio1stAjIPKf+0/IcsIPS2mLFy2uH+zjjngkMFk8i7sXFZTX8FGqAm5JN1wn+1lPTMr9H7OeOEZWBPoe6txFUGW1PEqqNRYDT9bGxwNTpe1pkOVhv2bMU+c1OAEuo7qudoY445aR5GIbSSBseVr+tjgj0yaBMpg+zJiyIYAAn//ALKub06aqgwRSgAAuhA+pOw+vW2K7umDYkq9S+zTiGm4AIUdmfddzhMvr5Q9M8widliVgWJAuRZTe/XfB0emLGuCr7W+zFixQeTBsdFRezfu457xFRZlUCBFSOcpdwTeyqbCx/7h+jjd7Y6UtYQZXm3s++ztjMQyo0tEhxF+yFs0d07OAQZZIKSnD6LyIRZrE/XYHljRDpm06leot+zLXBDXADwT5u6NnA+Fk1QrC+kpbcsSL7W5i2IHTFsRN1ef9l6qHA8FJR90bMWYKslQoJuR4Vwov8/l064Q/pqALj1Wxb9l6oTIOqfL3O8zmQeEtTNKTsqw3CqepYXFue5xX/tuBdwKu0fsq1HOkkFYk7nNWtQaWnNQ9SB51SFiqtzAuBuLYc3pwCLcFVH2Ta2ciICby9zydlkRDXtUhvuiGwU25E3uPX5YxnTnNxSsb9khrbzdQeed0HMm4dzDM6VauUxJq8RoSEFjyvyvz2xawfTn+IGkrltvfZTf7m+q3UKO4C7rFTmuT5PLPOmuoknjCsv3SjEDc7AbEea3L6YsY7pfFUhUeiP2anvwlMPsSSDurvf2Kd2TLeA6oVctdw7U1igPDN8SwCkEHSxTl9QQRe9iBjh9r9KRXBaZAX197NvYezYrg+myea7sZbkGVxsrVOf8EZgQPOgjfUBe63OizAHcX+W/PHMNNIuzAyvoqicRTENovE8RlH1lT8j0FoIBn2U5hCSCxhBj0tfn5QBf8sHVrMHwcVZoUq7QSaTmu7b/ADJQ5DlzLeozUSDWEEh8SwDfwsb2v5TbcddjhXWtIjl9UTTWa+zdeFtRxClK85DR0Xj/ALSjSRV0vMzrpcEA7db25j898XsQxgAIN1rcMcU+oWuacpvHKOKaxZvwZ8MMxyUUTI0jsAVDPTzbXKM24vztyF9jgjWYGAxZVsPsfEvd1VYk+Oo7VrLtczTKU4OyOvoKd6mOCrirJR4i6nbb7+jlcx32tb6YbEZQBZc9Wc0Yh1J794SI7JtHNbBzemyDKpZIajPjUUsh8YkUqDQCAQwYPdkJkF2uLnYWsRhOOw4D4I8UHRDbXvVN5oCC0lsExodf9lVqpuH8xSOKpz+f4MkwxPEAFiUEsI933FyTz2JOKzcUIioJXaP2MXTUY0Zjrc3TqH/hnLHKLDm+cqLtBLWxaXjfezIqvY25b3vseeFDEsBJDVsMPs7FPpMDnAFpmxmewyPkhQy8OoDJVUUtapbWhlSzqw2AABCkb8iPT616Di24Eqxj8PXcA6YjWCpdMy4TzfL4qSppmoZY3MkLpAkczqFtqkDXBAYmy7C5B0nnjaDENDILQuXbsjENxHvDXkgi4Ljl8lyoouzw0UUk+WZrDIsyam8TVGZPNYFl3O6sRc7WbcWth1F5N2iFTr1KnWmi97SDoLg+CxVU+SZfmNVMMtD5gyBXkkTXEIiRdBp+6lrAsNzyJscSKkuLQEw7PY+jnc7XtutbZnlfDGVdr3DtQkFG+XVnC5m+GbdoJYpXRgCRc3WIsq8wrsLi4ONw5k0fiheFVdo16W1a1B7CcrhFtRz8FfZWybxZ0pMkz5a9CsZEYjEURt91FIBHrpJPO4xzOaNJX0Tsyrnphz3DLExBnuRpojXQv8LW0sskchV2jQSsOljptYj23xXfSAkSugo1OrMvaRI7vmqjw00kfaLxhDSDVUU+U0ymYbsGIB8t+QvKBb0wx9MgNK0dXEMfWc2pxcLdwWwYRTUVRG1Tl61qAmT4XUo8W/8AEBfUy36/yxLezTkthVe+o0spvyn+aNI+SzXUhneGpjWOnZjZYnPmIHv90BeXO5xlZlMtzNtCVQxfVuNNxmNSBbv8Uziy2oOyQV5U3IUMCSb7kgG9vyGEZSd0K1U2gyZzCfFHqMtqJYSv7OmhpzI2l5WALjqbmS/4KR74uuw7jdwtzSaW0WCqJeCY0Am/9P1CLDBT09O4jmLRhArFXjKk+5P44pYaGuJmyKtVe6oCdZ5FNaKmitVJJOCjKF1QsvlN+e5AOCaWtMkyVYxeIdDSBftCBmNNemzmooqiUMlJIWhlRVNvDIG3o1rG+++MoCarSwrW42qPd+rrAHW8ny8FngvLIYuzjgY0ACRywzyVLBVKN+9ZQxYnbZAAALHfD6zAGBw1kyua2RjicZXpl0tblDQOFr98qSmy6aMq4qYaeCU/9UOoAFrcwdz8tt8DXpMc7NK6yljWn7slvCDqo+agd4pKgo6xiwk8GaCQAE2BsrE2NvS+FupENz8FbpY5odk48JDh8wAo0xxeKlOWeQtsh8VV1HmVty+dyMA4zutWwFV2Uv052/R8kGpoIpGmqfhykAJjQs8dri99J3Jtfpbnz9KwfBJdoEttUEhjjJ10PqqZWcPZatO7TQAxFgyktEurqbG1/wCn1xLHg73BKfsihUfcT4FDThVd2lhkQ3d5CGQqqfw3NrML++IFd5bAUnZWELt3wstN9qPBVNnFVwXBOs1QprxqUlGWNvDO1lPP+L0/G2NhhcY6jTeJ1C4npb0Nw+Lr0Hlkw6dOS3JUZHkkNfMkngwwBm0NISo1bja8bC3I3C2XFJldwO6bLrcRsSi+iCGS7lYrKcK0lQagBYp6pEGuWGdSjA3I5xjc7X2G42AvgziS2C1a0dH6UA1WRNtPwWaThsrTGnr/ABJK51KLIkKqFU7BbLE3mta7bHp0wt2Jc51zAKa7o5QawBgBaNdB9U5i4LSGmqpaukrmmPnutrSegCiOwBG9rjEuqZhLDKsU9n4QEWBJ14ov/CsFXSQBaPMnkf8A6aIAC+42v4ZIIsRtfruMJoYondcChxWy8PJLA0Aa2CYy8I08UgeTKc1gC6gfDGoIbb7aGudhsQeu2LAe9vwp9bYuCqbzS0Hhp9UGbhGiuWqKOtUMFW4p2Sw6cqewBwPXvIha/wDs1hy+WkT2ZeHiuvzdnVBN290tX4UaQQUkbaXFjfw5N76Lne5+70GN03aRbhDTnxXnOO6B03dIRi2tBAA4cwVvn/gHJnlWRKeaZdN20JIwtb/4VyRvzxqDjajhuaL0w9HcMAHVGgHw+qeydni1C08OWUAVW0m8sEq6hYg7iO9gPbGUqj5i6rYrZWDa3MxrfMJt/wCHWVxiRZjNTzFtP713RhtsbBNvXl/PBdfUB1TW9HcG6mDTZPkViXs94diE1MJKlZWFi/iEq56avJ9b4JuKcOUpb+imHqNksnyCHF2b8MIaZ6xqsNHHdwKl45GfppBi+5ffc3sMZVx78qoDoXSL5YzvNj9UKLs/4ZaZvhtVSy6vGTWTuOVyVvte/P22wDNo1CJBVp/QvBxBbHkuN2ecMVKxRCVNrodMjWZQPMGATnve3Ta/rjG7RdBJSHdCMNF2ceYXXvsw7JMmPF/H8xDxw65liZP4rzkC503IIG/1xtdo7aLqbGt1Xl/Rn2bUqW0K7qbQM0698rsFF2WZHLAzxBmj1XMXnKE/9wKjfc/TGt9+qVACF6g3oZhG7lRonnIQqjs5yCmpIoDDNBcXMmptl1DYLbruPffADaNYEE/mqtfoJQquyMj0VfTsvytwLy1miJ0dvvoz7k20m5BuOZsOfPnho2m9rplJZ7NKEg28wn83AGUmGDxoiwCOzksSyNba46jpYfLC6W1amaVt2dA6ERCW3ZhlUJVV8OVFjBIUEkyEc9+fPlawwNfaziYVIdA6BIMWv/uk0PZdltPBrngVWljA3csb72GkbDmOV72w5m0qgsJTaPQejcPAJQ8w7MeH3yqviKK0oicmwIFtB6fieX98LbtGoKgaOYQ7R6C4Z2Gc0tvB+RWp+wXsm4dTg+WsqYXSeWoZGAJUiypt6WOobnG225ttxrZQbLzb2Y+zbDUcK5xaN4rc83Zdw9LE9MKfwpiCqljIy23t/Fva+NKdp1HnnC9Pq9BsK5u7ELMXZpwj4hjkijlexCkEk+l9iN+e298SzadYmHJx6BYTLemEk9mPDaHxGjhqCvl0qjsSCdrjVta/pucY/aDySACFB6F4aQCwQkVPZRwzVGPx4fKLlQiODfe1isgFxf0xNHaj+CTiOgeFd8IACPJ2bcNSDw56cspAX/pMGX1taQHr64J+PqCXBOf0GwgbIaJSh2ccLxoyDLoXYKLlC4LRi9yQT62P9dr4mjtN8QdUx3QXBu1aJsFrLtM7K+HV7PuKyiFJ5YDJEkkZDKmsWQkOQed+X44tYLa724hsriulPs2oO2fXYGgiE07IeyfIYuz/ACv4vL4FqJGmk3Rjf94wFwCP8vTD9r7YrOrHKdFV6BeyzBUdlMpvYJk/NbQi7LOG46cUwp45Y0GtmMbDxD8nfn0tflig3alaYC6xns5wIbvASfFDi7MeHvKlNQxxKRoOpbsBfmCTc29MLO1qsiCZTavs0wLbNhFg7JuF3jnaqy2np6gPqimVHYsPW5cadr+uLrNrVQ0yVrK3s3wpMNAQZOzDhZmgan8GWnjYs14bnTa1gNXt1J+WEVNsOdwVwezShILo8lleyrhR0gVYDUv/ANNj4W56XIBAsdjfADbFW+VMHs8wuXfEd6cTdk/D0VgC7SIh060Uquw5WN7e2IbtioLlC72e4N0EAeS0t2udjeSS8JTvE5qFE9O6IYwpA1gEkA+43Hvyxs8Bt2o2uLcFxfTn2TYWrgHtaJu3h2q38BdknDsPCXDF10OlIhqHWNQEcrsd+Y5n8sa7F7bqGs6ea33Rr2X4WhgKVN4ggCw7lc4eyzhunlpJJHpfBivIToU63K2Dbgj9HCqm1KmSAujPQTCEg5bpwvZjw4sMnhRU2ua4c2QgAAgW99979fTEDalRxkJbOgODBMj0XIuz/hkwqIoBGY18FW8EWLAWPTne+49TfCjtF/xAlW6nQbCOgBosnMHAHDELIKeJUlFioKxkEgDcrp35cycNGPqx2pzehGEa2zU4g4A4ekbMoJIKSIeDJMqBQCTbYAEbk8gMK/edYmBy15qhjehuCp0s2QuJMWuuLwFw2o8Zsuj8oVZLKALe1hcj5nrg/wB6VIKtM6E4GZjVai7bezTIa/JMpNFRLHLHUMxRiNx4bWtsNhbF3ZO16jajp5Lium/s5wlfDiGiAfor1F2ScKw0NMtVklZTVS00bxiJDaVtI332NjuB6XxTG0q13By6DD9A9n9W3JDogFFk7O8ln3g4ZpJ5UfUZZZyh1n/KFFjzHPa/pg6e1qgaGzqnYj2e4DNNkodl+X5hUyRS8PRtIIgZBBKQHbVsS1tmt/D7H5YJ+0ah3ZUO6CYANzPcADbQf7pS9kmUxP4cOVCOJhZqZ1ZmZepVtNwdgPu9T7YP32u0RxSq3QLAOhzYgdyjqvsuyysptEnDarMCUhPjEcx91vKdvcAbDniKO0q4Mz4KvtHoBgXNgATGqBV9itNKYUpsip3ubkJK4Bbrc2u3rz5HDv3rV7yqB9nGCjeITU9iGXLO0h4apYnjk8TS0uoW07G2xJvfZvX05MqbXq6ZlVpeyzAOdmMLQXbV2NUaZlwnVCggh1TNdVbWH86EsQbW5kenW+N1snbT2h8HgvL/AGheyal11BwgwbrsTQ9i+XRRSRVvC9O6sPvLINTLysW07AC1vQ40h2zUNmuXrGH9nOBLRnAB0Sz2NUEMLy0+S0lKjWsz1ySMqjqQVHoPcHlzwNTalU3lWqfQDBCabWnySj2O0zwStQwUhDBWMTEF3FrEMTvY87/lthNLbD5gocR7N8HJ/BOIOxumkVYxlWXS1ZAHxDPYWB3IANvp+eJqbVq87KGez3Z9Nu9bwUt/4K0bpHVycOUcouwRtZQafbf9bfPDqOOqkWcsrdB9mF2Ua8UOXsSyepkvFwxktYn3iZK5kkTe9xbqd/TfAMx1cTvaJdfoLs5ojL6JhP2J5Q02imymlp0RizRNXiL0sGfSTcfP8Rh7tqPFuKRV9nmDnrA23dquvvaL2K0M/anwPE2WU1OKiSlTw/H1o5MzDeUDYE9bXGNngNt1W0nNJXmHS32WYR+0KFamywibdq3+vYZlR00n/DkMMCjSJGzNlQbGwJF2vckcuvytqKe1ar7A2XoNL2e4QSS2/IJ9B2I0iRQMcpoCXFqkiqbRMbCxCkDQ2x/G+H/vCoLAq9S6AbN+8IPJYj7E8rhmLR0uULIHuHM9yQL/ALsADc7+nIXviq/alW8JlPoNgmHMxhPgiHsjpESMNlWWuv8AEju1ibC5va9tuXuBiRjqhuStgeguA0DZTKDsnyuKTcZXMb3Hihx4YO5tpAB9Bg3bZsb3SD7O6VobMKRl7J8mZi6QZZGS19Ks5ZTbzXNvy5Yhm1ajodmVp/QDA/yJq/YzlBkK+HwtUUps/h1KygbndQIwCDtzN+vrsr95vi5Krv6C4USGUzqFoKt7Ecqk7YaOikhyl6Zo286+II3UU9yF/iB2NjvYjfYY21PblT3YgEyvN9o+yrCv2uyo1kSPot70/YzlMAQRT5MjIAEYUru5A9zuW9zvy+WNWzaj3CSTPJei4foDhmANLLI8PZVlVMtSkgjqZGbUXsdTtp/h2AFt9jsDiDtR7hyWww/QLBwczPVP6Xsxy2KC9qY6h5Y9DMzNfdnYn7+25GxvgDjnkyCrNLoZg27mTxS6fs6yVkcOlA62CqVgcyRj0Lk/gBbrhQ2g8ndJlWz0RwglppAds3Kcy9nuWQyQO+XQz6nXS00QtYf06ad+Zvzw332oRqhZ0UwLjIaLI/8A4bZUWNTW1VDVyRylwwoiEU8gAGJNhsNvc7YH3g6klJo9GcITLqQnkjTcF5VURNI8WUtUPtqbLhqG9yW89z1sPe+Bbi3x8SbjOilB5ApsDYWleBezXLqftN4ykMUSOlOXuFFnHji50X2+8PbfGxqYt7sNBNguCwvQ/C4bbmZzZzjw5rdw4HyeWmeVqeknINtPgAFRbcmx+QxqXVqgEtN137+j2FzinUYFIUPCmUxU5gZFjBOot4QuCOmxG3tgRiKhac5JK2Q2Rh6TcrGC6xHwtk8aiVqlJZdyoaMaC3oQDsNvrg2Yi0zdY/ZVP4WUwE9hyPLSqSwzQINPiBI4FQpfa3TyjkLDlhZdJmSmUsEym69Mcp4IseXUCqfiMxqIBr8oWnRxf2Vxba2F0iQROifWwjHDcpNJ7UP9kUgmVIK/MIIRz8GKMO3zBBFjffDqmKGYtJsEp+zwWQGNBTesyigqKSqpmzHO0jeJ4hEIogG8tvMdFyDfn6fPAtxAiOKh+zXOGXK2OK072NcJZdl2V8URVcoo1/aSKpVVbUDTrcqSDz09B0xscdi3VWsLiuG6KdG2YfEVmBgJmfRbvjyHL4QaiLMhGzCxAktIB7HQfytihSZlMC67h1Bp3eqg84t81mTIcppp5JombxzzkBu+4N99IvuegA9sRX+LKDZMw+HJaAWj0S/gqEkSSJUSqpH3XU3587D39dsLcRGUC6P3QaADxCU1HlqaCYq7WxHlW7FzytYWuOXtiWtGoT8r+GX5J1Llj0tQ1T8JnlNRTR/8tNHU2SRuqlLbKbH0t64bTdvFsaqsys17Q1r2lzTcRwTWpyjJamTXKs6s1tamETFyOkhBFwPf88YTBLSboqbXCbA+MfRNs7y7KJ+GMwjhgrqyNaeRAzO8USHSdhCDa4sNz7YdTrtpgPAWqx2zn1A+nUIGYaWPrCg+y7hqhHBtJI1HRTUzzVEUqvK6tI6SkqpCkXG6ki2558sWsVVLnh8cFzmxcMyjTNA6tPIczzWwIshoYyEfhzhugbmZA0odvQW1XO5+mK9V7LQNF0LsvxNe508sv4JUlJk8ckoiyrLzYgECBz4gHIDSf5+uJcWEaK5TdXygZyPEfVP2pJYIkMHD9FTKwBVY6eZSo6kluXzGDNI2sqbcVTqOIdWJPaR6QhTOVEjLkVHqJZCsdPLZvmOV/mPXEsLmiAJKaym0uGaqYHaP15J69U88cCRcPUVJNGqKJGg+629/vC9thYe52wFStmIkaLXtpZahJqFzTPFYr6zM5TBVjJI3jWJVVXpFWEi11kFlB077WuTt67PrvDY7fJVNnuoODmsfeTcOJPcVQu0SmrOJuzvjky0GWwyUOWHMhUxUvhzJGk8MUn3R08ck6jcbnoMXdnsL2kakLyrpztFuy8dRqOcQ17gyNddLnTwVtfiXOqiDJFpJ6FcoqKSg8OnpqBZYjemhLs0dja5LEkfxEknB7SIFS2h7Fv8A2f4Gi/COdVaS+XXLsrtZF+XJceZ8p11aDh+KCobw6WrOUIgjYhiyhj12J25WPzxrA5zREmO5d48U31RRqAgj7ucz+CimlzJqZEo8xonaQKY3alCqGBK6dQGyjmQBtz64Fzd2ZmStiSxrgWU4gRBJ+n1SpRmaRutRmVdNUs5aJWijAawtdIiwNhvY7ded8DXp1wBeyTh+ozwWxAvc8e1MqXMcypJoZOIs4WmrGILFI1u6DlcBTY2/C/M2vhbbmVbxApMoZWNmNNSpybNHqYIBTcQMtLJcEzLGVcjfUSdhpBYW35898XGOfGhXMYipSNywNeRbWykMxp1pYI45MwpxrEciRwvE6DWA4YEHbYj3HrscNrYfq3XkOPAKt0exlPE0jlAflkEwdRwWr+KVp6HjjsgzKV6eOoeDO8tqJpTG5ZtBZCWBsCpqFsfQe2/R4HKaGUiZXhHT5rhtd76DyAQ09gPEfkrTJUyQweBLxBOaBbtIsMkahCw5hQbixtcG998ctWf/AOHJA5L6S6P3w7XvY3NAuQb25qSrGljmqKgUVPCigBmj0llBHIgDSR8tvfFXEMI71usK9jmAZiZ01g/VU7gqJZs37Ws2p6SlEIq46OGWoOkS6NK2HRd4rfji1VoizSeAvyXJ4PEuq4xhcCLuNuIFlZPiKyobw54MtkqF0xRypIhCJ0tfpzxSa505RqF3fUUmDMzMGm5Eap9BVZtNNJQ0FNlEzFTG8ck8cWsjncNYEjpuMCHuFiQqOKp0GMFapm5yATCJSjMqZiDRZZoV9N3aK6//ACiLEfgfTliyHvItEBRXdRfBl1+QP4qaml4gkiJloeH45ivldWpGKp/lWW503HTDS6oJNvRamkzCh2cF8cjn17RxTKKur0pVmehoY11FCSsbqADz+6b+1ueK4r6lyvvwtIvygn1B+aZ02ZVktSI6enyclxdm0RLp9iSv9cJbXzHRW8Rg6TaZc8ut3n6o3GMwn4I7QZ62nhY0mRSkMFS/imVIQA2xteZfwvjc4RmZ4aALAnyXm3SvanuNFgpO/vXhoEkWPZzQ+H4Z/wDgrhWhy6jy+WGCl8JnkaPWzeLIxuWuTz2A5YqZjUZBW/2RgmYWtU65xuZEZjwA7kqRc0p5EabLcvoo9mHmS7A+wH52/DFd0gy3RdNTfQe05Xl3gfxTr/3pMEkb4GKxJTVPGiAdbjTv72GGNq5tNEg9Q2wntsZ+ajvhs1aXRT0+TyKikhxKhEg6nkLgenM4S1xBygz2q4a9ANzPLgTwg29UKcZq8KoyZXe3kjMyELvztp254UZ0cm0jhw4ne74P4ptDDnETp5MsjkPmUCWIn62Fh9cKrZpT6lbDPB+LyP4rEkWcIHaSoo4VK3VRKLH8B0998JLZEg+Cym/D6BpPgtf8TUtZW8V8E0dZJQG1U8q+G4INlXqLW54mHAEPGqh1Km+HsndDtR5LZmXVORyVU7ZlVNVIZPK3w48VCT0uTcb+l9hizSpNYTGnaqmOoYltMCi2DHO368VJSVOQPIyrTisqV0xxS+FHClInqQvPpsffbDqhp8RJVCjRxQbrlbxEk5uwToomqjyKCVVEpCzXMsrKtmHsp5jnuOZ+WESGkOI8FsqBxVRskC2g5HtPPsKZpPllGzrBIaulufPN90qLX9LHl9MLYDTqZhxVg0q1UAv3XcgpilhyxpWaFojTlLKgOpIY7X5ncg7m4scXD8RMW9FrMRUqCmA4X58z+uaQaPh/Wfh/2nRwnZTDMDpTbc6jf8d7cjhVVgddoRtxGLyQ/K4jmDrytZOJhl0SK44g0wSDQT8NZpAOg6c9t8SxkCQZS6bqrzl6q47bLU+VZTR1XaxnssMrw0kdLEdaRgFQIeek+72xlXRrAEnq6lNz6zwCTAAlbighoIozDHW1CMNjIKUDf5g2OLQp9U2wU1H1CcxaPNJaPLDTNDPXZg9KFuGEJPiX3I39/pgK1F2uqzPWzS1gnv0UVoy0VDa6GolBP3nTRo/ygb++KlMOzTlstkBWybrgO4obS5LDZ6rKoq5/4YXIVyt+m5Nh7C3yw4MN5CHq67zlZUyzx1CeLNkzOsYy7MNDMS0MQ0NvtZiSef4bYl4IG8En3fENbOcd5uEOZ+HVk8KIZzRS7I+qb921ud/8x2F9/ptiuGNJkhHTbiyJcWuHddNY/wBhsahajL6mmqHUkiALeSPYm5vfVaxvz5DEnuujyYiQWOETxnX8FrXs+pMop/25X1NQ9E0te4isVBlvJIdJLcrWHqTbAVntc+SIASWNrZz1YBmZW5stny9ZFsZ4rXDq0yGyk7EnYXPpfbFqnlntVTGUaxbwPgfzVJ4lqq2t4lymiyYzQ5fGwqq5JYo2BhvpVEIOzfebfmoPpiK1JuUk2PBLotqsc0OI7Tfw9dVNTjKEkgDfF00auwEYMJVGI5kD8hviqB/MNFt6DMRlJEG2u8uU5yKTRGtHU1HnZ2l1xgAA7WHJt/6+mDy5nWHqsqjFXIeO6/6CK6U8sqRVFJJTeK+oBCjG3Oxs23U8zjKjAdRdCxzmtJY6Y7x9EuWWhsEp6SV1XfVKqgOb7kDUb/j+GCAJsNVFGnUF3u14AmR6JlXrQPSZjTU9M4IpnKvbUoBQ8rdPx54VWfleGwlVRVbRLnu524qg9llBT0XClB4kM1QXmZl02KgBEUg7gk4KuWufJS8BTLKZZTIAEd/yW0FqcqhnEhoswNPYrpPhqhI6C5t6ja5xFaxBaE00q7mQHifFNf8AlB+/iieEnkjabKD6e2+JLwAHFWiHnccZ81KI+VyxXqBMWPLRLGDf1Grl+GGGnmMk2VB7a4dDCBHME/JRg+GVXdFjjKgFkYqXAJ2N7iw6AgYgNMQVd6x5IDrzx4Ja+C4C/DgoDpGpkUjrY3OFtaQZQEubcm/cUKXLIIcqmzePNctXTVCGOiedTUNqUt4gjW/7kW0lwbXIHXEOw+YZphCNrRimYN1N0uBOYNOURaC4/e7CFQ+NaalquE86pTqQuhuraQB5h0G4wDQBBM2V7EUXVGmm64IUtwrR0mWcN5BS+Csh+HZ+S3N5WOxO3Xlvh+aZPFU8NQLGupsMBpU3LPCSwmp/IOQLLqI9D8sKBF4BV9lNwG6UoVEUnjRCn8JuRIIO/sLfLfAB18nEoDSLYdmRo3RJWjelL1SAsVeFjGxG4BJFh03vvjBIclObIs7dPbdDjqYpHVjl/hym/igRHSxI3tZfxvzw5vxRCI0iGxmkcL39SnMQoYyHpVpYAxF1dDYrfkFsPoMG6qaYzN4pL+tLYeSfL8U9qTFGhFGkUkvNh/Cbfwi+Bqm8m5VehmJ/iGAtXdo9LLWcMSxtEAjVNOVRVH7k6xexPt0+eEUi5jwTYXVx9BtRpptN/mrDw/A1JkORCjoZ2WOnQMWW+oAc7W2O/wCrYW14JkpoaAOre9SzxTNC9RJljU8UpAu7lfEYe2kCw+WJcyoN60LKdVgcGtqSR6eqOtO8jo8WVSxq63v4puBb5evrv7YxzHlwMQlGuA29SYP64o001S/grLlkcmkG1g2pvc6gACQAbHnhzo+I6JdOnTElj9e76FEPjtDd6KR6e9yytbT9Bvf/AFwFOoX7xtCEZQ+zt5DSGTwECinmAP7kFvMDbexG/wDtiCeBKN9RmYzI5pdTBKkYmlEKsB5jrJHt/fB1GWspo1Wk5WqkcVww1eW0oqqCNAZf3ZXzCQ6GABJ+6LEn5geuF0jEQnuwoqOyA5uzRbFhyiJ6qJ530UpiTSwkDCMaRf2B/DFjdBykarT/ALxc2jlaN4cI1upGekooGbwhmjU+kbqgEyoBfYX368vXFl9BrTYW5KoytVeLxm9En9oZWxNNRNX0TsVYVNSjSazyAa7b9fMAd9sOc1rvu2Cw4TEDfqQ4cmkDyt6EhN6mpqacLVZpUVdSx8yEUqK+jpsbC4326A8zhR0sLpuEwzXSyiAPExPgjUU9BVWqllkVF8ru1LHEygb2Ol/newN73GBpGDdKr061LdIHg4nx0QDBTTTlSuaGFLhdLgbDfexDWvsbYG8kaJ7qjxT4Sf12p/R0VVoiqqvKHrKMKzNohW7gdQuo39Nze/zwyixoMESqeJxbLsbUyu7z84WlO23KMvkPDCxU9VTqs0iyAwrHa/hm1tRsR15YdT3CVqsZnqNa6qQQDwM+sBbJrstpcpmSaveZ4GYxqBouD6nzn5ja3zxSZkaJAldZhcXUrtIpAA68fwTuVMoq6TxqeeugmLgAyIhWPpq2Nz9LXwT2Ndpx4JbX4mnUyuAI7J/BKy7hbKpPEklqfj5VbeoppovOLdVLbfPmb4ZRoBwnRDi9u4kQGjKDwIdbxi6mJOHsoMgQZdmBd7BA0qAlQdwBfb5nDm4a8cVrG7YxETnEDWx/BHq+E8qjjKHLc4SZgQqyVy+HCSPvgDoOv6GMqYe+Vn+yTR25Xc7Nnb4NMnsTGg4QoqTSJcxzLNpmQiAU1MsK3A31FiSfrYdfbGDCtEBqbV6QYh8mA0TfMZPgAE3hyRnkqXvVmmS5ZdaKUGx8xX7/AMh0t8sLqYYAq4/akNaDGY9/108Vq7i7h8TdoXA6LFM9EZ6PxX8QXQfFILk9Lh9r4HDUocRK1W1MXVNB1Vou3SxiQf1otvf8M0spL01PGIw7INdREq3BIsCT6Dlzw0UTGYGFbG3Hthrjy0BKFPlVDRIiVC1iyNeRdckZR1vawYnbfYA+hwp9BkSTJTae0qlRxyRbsMg9ybU2Sxu2mamoqmNTfwBZGY/5SrFte3NthjMPRJujq7QqAXcRPGNPKI7tU4pco+PkaGkyqlhmVtLCGZI1iFr+m3viA2TyCB+O6lsveSO0EojcLVUUjpNR0hI3PiSqyp73ttt6YMYQwRYrBtym5oIcfAG/qivw5mEUgip46GpntpB8Zd7i/PTcGwJ+uDbhpECPNLbtmk4Znkgdx/FQ1ZRwZaUiqnSXMQQZECvKAei6goFvUk4W6mLBtythQxTqwllmcNB9VqfNaWOi7TsjzKUVkeW+DKWDDZGEEgunlvYaQTsQbYO4DmHVUsQw9bTeHXv+tdVuWhyWnzfLxmGWOJoXXUGMhsPW40ixuflhdPDyIsFNTbLqVTq6uvd+ZQP+HZlaSVnpZoyAXsxIQexO1/kN/wCWDDA6FWXbbGkEJzJkTLQUzxrTQxMFAknZkcm+7FWAKqPl+OJfhMsEaJNLahNQ5pJ5CCO6xInx8kVMjZkFMipBCBfxmZmBHop0qCf54acG2JBhLG1oOcmTy/G5TeTLiqhI5hUkcwwBsf5j8MVupcWqyzG3lwhChoIJ0kNHW0dZpbS6wksImB3BN9iP97YDqYNjKBu0ZO8CO1GGRwVIaULUxhQbqCQeewBPT+d8XQymRbVYdqOZun9fmtfZFks+WdqPEdPMIIopss0s6C/iAtBJ8x94X9LDAUqQDTTfqtZjcUMRVp4mmIyyL81fo8rkPivBSSpCfv2YWYX2NzscV30uAW2qY4WDnXTgcPySwyzw+SPUBIPFU8uRPUAb8sMp0JBLyku2uA8NdrwsUqfhOOVEEkEU4Fip3Yn1P3+Q232/niKeHaTmQU+kDmmziP13JuOGpWcNTyxLWIPDimglQMpt/CSTe9yLW/HbDmYO26bhOdtkEb4OU3IIMegSo+GMwo7JPldTQzkhV8Vow7j1BLfd57EA4LqS0QEo7dpVTma+R4x8tVheHpopBI9CFja6iRmj8NmH8Ktq59fywHugiXDVG7bDXDK11xwvPebIycOQIwllkooLDUI28Mk7/eLLsPla+Cbhszd0wgdth53WgntE+UG61XwHllP+3eN8u8WFZI3p51QFQhBaZCQWvv5R+NsVDQLmAEo8VjOpxADQd4TPktmLQ0NEGQ5rRU8umxVniBS/Qiw3+uLtBrGQJlY/FVasEUy4eKBLllBMgSHPYalef30Gn5Kuq46XO2JrYS9nCUdHaFVpl1Ijz+sJP7BujN8fDBvf926HYciFI5c9vwGBbhJBJKb+9r/BPeD80iHLI5V+IjqqeOIDZZJtJ9zYLYHry3wtmGLLypfj8u7BPcJUZBlKxrMlNWQgSElWWWN/CX+ECygtfmbnY7HC8gIlllbfjySHOabcIN+fG3Za/BPlHwkyrNXwxWA12dwVB9Cosb+5vgTSBMkpQd1jZDPl9b+iDmtJQz5fWIczramrlp5PDiKOujb2BDE/9x2w0kxEpWGq1Q8A0wGyJII+sHyCiOzimpU4PrJ2ZqYx5rKSni6UGqKFxYcyQCwNulvngictJtQ34LS4iq+ntWphY1AI5q7LQ09QorZOHaaWFU/+h1lZXmJI8ztyIt0B5D542DA1zZiBxCVWrV2udTNUSdCRYdkI82U5TVUEdRFk5yZY2ZJVp6gm7ixUAs1wLXJvb2xUdQaMrtQVOG2hUpVTT6wPJiJHnoI9e9QdJl9L4NbOcmzDMI43RyizIFYnbSTvcH8fXbC2NcRma3RbfFVqktph4bmnh+vw8U7qoo1qpYajh3w6tWCvHT1JtDt92+g3cdbG388RUYTwVTCOJpipTqgt5ka+osjpSSyxmmm4cqrxBWSIOzAN6awpAFuRsBcnDdAG5bhKNaBnbVG98u6yZ/DU1ZUxUseSy1dVFACscM5RaG6ltJLqdTAemwBAG4sAqs6wyOXgjoOFJrnB2VswSW/F2iIgeqYZ+tdk3A/HoXLswJq+H6qhcyXDwiTTdSoXzbRr5iQOVxti3gK9Sk/vC886f7Eo7QY3NDsr2uEdh9O1Mez2KpqOCeCKmXh2HMaWTJqdlPiOpDBpYbtoUk7wXFjt6etrFUw1zcwkm6noftkVXYik2pkdTdHCSI7bJ3mEOdQxRwVGUQwUUY1FRVskbkc9S3Gq3Xpb8Magy05nD1Xo5bh67hUa+Xd31XIa3MWkbwcvy+nhUFmE00kakrtqUA3JO/zBtiKL79yZUZTFMGo8km0iJ8U0TMc5zWrWWhyWlJ1KP3csiaWvfeQkAX22/LDaVd+bTVWq2Gp0KRBqSPCYU+eGxxAJq/NDl+U1ET2cnWVcjfyAczv69Lja+GCgHuJDoWjxO0+pDabAXjs+qFNS5tE/7Dky6qkokm8eGpWOQa3HlV1exBBUggk2+uDixZNlXNbDVajaxO8BpyTaHJ6eKL4WlWgppo2KeNJTzGOpb7xLkPsSTbVaw25C+G1KwqfCbBJwlN+HeXMdmDuAiR4Rf5rX/alN+y67stzdJKCBaPiEQIYVdj4cpgVjYsVZApYgi1yLW642eEqw0Fmi8t6U4P8A4zMJOYExoLEanXNHgtkyQRU1b4dcaCnqIJmXxfGKByh8pBD3FyL6Rtcm/PGnezf3l61sQCpgmtaSW2sBp6XUesEczpHBUyIJJFD/ALsXsbC5AO4J/h/ptilXpBzhldcro6lWoxhzN0B4qldnuXVNZkHGnEZmRKWt4rq1EpN1EgaVjZLiylZENxy29cX8VTkuvyC4DopiafvNNlN5zNY5xadd5x4/RWqeJYHVpaujnrW5hN1YegHQ+3pjWGkQJadV6pSqPeC1rSGhMZaOPxp5DmGXxJKukm4bwxblbb8MViwXJVluKdkDQwyD5qQfIa0DwIM0y2vj0jTPGyRqo53KsdQ+WH08OctjIWtG2GDeqMLSOBk+ScjKFjRPhs8ppYGOzmJYtLXKkNdiwHv1Ftt8Weqa0SwyOKR+8HOcXVKcHxNtRw1+Sfx09O1LUJNW0pp0GnSiglRf5i5+nXAspM1JVepVqCoCxpk81FUcdC1aHpmKyBNG7AX+Yv6e+EBrQZaIWzxdSsKRa7iq/wBolDm8XA3GksVWsUM6UVNMplVmfXX0zAArba8Q+g9sbPZb3Ne58fdK8q6aUaeKfg6R+LrBltxF1YeHoCMiymB5KISClEjRlhruRewBF+ZtfpihSeIMlegS6nZ0zOvBSUmTzVyJI9ZDHIdIaMSLyt1udgLc/wAsPbSDxLk1mPFEkBsgdhTV8qipJRTft2irFNiZo1QXHooDn23PrhXUZXwDYp7Noms3OKRaeV/wCjo6JGkZTXQQ06k6GlZLX9SSef54Q5hB1lbCpijlzZJPGJ+iVLRKHjjlzegmvZQY9DJe3Ow+fLEmjcGUDMWS0uFMjzRxldmelqMwoRIVuzoyMp9Ngd7/ADHqRgX4YkzMJP7wkZ2NPjKHJlSbrT57TyGwaRDYBB8za+EuY1pnNCa3HuiX0iOXaqJW0Va3aNwxlvxdBmE6wT1DPGboqgqdVxsGsh58rYN1AkCHSSprbTYKWdrS1sQQe0gfNbOSpznLaUVFHm+X0yWGmASxl9QH3i1/Nf025+2HGmQM0rXOo4evULKlJxI4wY8OSFU5xxPKIKlaxXTzHxI2j2230tc/0wO/qDZMo4DAgluW9rGefJDmq841x/F5pUNOqroWX4e67XsysRpwOV5O9qiZQw0HJTGXsz+hRoTndZMZpqupZI1ALssUhRhe1lvY/wDp9xzwxtjrPegq+60mZWtG9wlwn09UWmnr5ZHmevzKwawcwx6n23urbXHLniRncYMpNdlJrA3K3zMDxF/RN466spppxNm1VTNcAFoo2ci3+VgdJ9tueDpvLPisnuwdJ7QWUwfEgeYKk5M5MNPLbOZtdrqBTwLe3r5b/TB1KgLC7yVGns4OeJpjzd+K1dlFZ/8ArM45qajNBBFGUQTiJby2ihHlU+W9z+R5YCp/De2b2lDs1gq4d2Rk78RJ4dq2Y+c0QKxrnVaxt5n8KLVb5WOC60GxJhWW7MqESaY83JEGYR1H7iHiDN6csdOsQxNY/wDoP3rbG21/nhLXy4QShr4MtEvpNMdp+ajI54j4sacUTwKGJZmpwSbc9r2/tgatQstmK2DqbhlcaAPj+Cl0rqw0jGLjLMqFWGkuqoFKg/w3/lthtKtIh5juWuqYannvhmui/HXtTSSWkmpnp6/izMKWRLxMRTI5kvy8xbYH0OxttvjGAF0kkpradRlTNRoB03+IiPRIhaRIkpqPizMDACAgEMSqzAcylyLcxzwp4bzTKrBmzvw4B73W8fyTQVjKrJLnkgcyMxVqKKzNv/EDc8vkMVi64gmFZGEGbM2kOH3nfJay7L6WpiyriPMKniCpgrKjNCAjUyzIFBk2VWtYb3uOZb2xYrAOfDVqMFReKzg5mYXN3ERfSy2kstKZozUZ7mEhRQt3SIKfcL0+QOBOVokhbU06oZDKQE8s3zT1RIjaIOLpBTMCy06wQI0ZJvYG3Lrfb57nBy2xBK1XUnMXuo+riEGDVRUy+Jnl2Ykavgks1t7/AHyG69Rb3xDXAEyr1T+K+1P/AJj+CAXaQPPUZ3mdZGG0iSoYdNwgG4Ub7AbD64is2mN5uqOjRFLdZTAJvafPtWEe7STVVfmcUT3UtHoIv0BuPzGKzHj4inPYcuWkxpI5z9FyYQJVIy19ZIp8wYItzblfex/lg2ua8yJUU85pkOYPVKrkFTRZm615m/5WcpG6ItiImJuAABflYdcHmaXiDotdiwW0i0svpIk6246qlcEU0dHwhlNFLI6VaOx0gj2F/U8remAq1C4m62vuj6LyBBBA+SuiVhlkv4leJFUqFBVnI9DfkNr+uJa4DnKU/DFrbAQeKElQ6LEiVFTHEDrsbG5/DngWyWybppoBxLiATon7tAf3/wATVqJDpYhQNG3IbEHBU+rLrFUwHg5ABb9c0ekqsrppQzZhxIhtbxYngIt6WZffFhuQNvNkrE0MQ9sNaw9hzfMFLlraOWpZoc14orBp2SQRA39ANNrfn9MS8tc2BKFmEqtZdlNvdm/GVB1BepY1DSzxE7FpnCmTfe4A2PyxXLg4b3BbSjDGhkAxy4KF40YycIZpSNVVGqOEqurSyhbjckLct05na1sCaogASl0KU1S6AA7XX5aKVyAxjJMhhSatjJolkujBQHBYHb5beuJYwAATqpxYIq1CQDDiNOFkWQxUieJHNmD0+vzJdSSOV7gf0wdJrYIamUg5+6QM3BGWpjqngipDnUMTsou0qBVGqx2Cgiw32wDXtJjRVqlF1IFz8pI7D9SUBJaSkecsKxY2XyRNMWB3sxO1rX33NxgKzXMiAnOZVqZdJ5gdlk6rc7LL4tXVZjAiqAEhlKppt5bBRubWvfrvg3Vw60JWF2ZG6wNM8xf1SIpkrhKIKmtanUAzOZdTIh/ita/P+mFsrZm2HFMcw0YLgJOgiBI4ckFqqMMIgtQ5H3nLkhh87C388TncDBCayg4jMYHZZV3jaWSq4d+HRZUl8SLQpYAE6wD87dAcRUriIITMHhj1pLYKsmXmgFDlMVRPWR3pYtRUjmFFyCNrW+eDZ8IkWVR4q5nuaAblSHg5fUVIEyZrWx2suiU3C9Tq3v0J9fbFgGmQZsFXz1Ws3MrT2j6fJKaajE2pY6sU6G5CyFG2OwDg3B98AHb0xIUCjVLLkSeyR5GyyHpaurkUGtdmOpkmmJZtuZc7nbqcJrvzKMj6VMaW4gfQadybn4anDPUQ1K6GGkq7jSfkDYnEs0gjVPGd8BpF9bC6JCkWozP8ZNITbUzlfx6en4YOMt4QVi74RAATt2p2d1WGpdVuv/UYBjvytzF8OccvxC59FXyOABLgCexa74qeCSjpW0vEgnJNz90mNwR+ZxraziLhdFgcOXOh1+5X56TMVSKWjrKWoLKviKqxliQB94H0v13Nji1DgPiuuco4qh8NRpEaa8e5ODXZzSASU3EVREVuGZjTi59tj6229MMzl0STZD7rhqhh9IHuzfkuLXV4iqfic5yKknYlYY5bSzltiPCOwA5nVyB+mGurBtyULsLRztDKbnDiRZsccw4pjQUfEJ8Kmp+IZ6eJwXk1VERVutzcEg26YGmMxkK1jMRg7vdSkiwgOHyhTJqcvpaZ4ouLs5lq5FIDRwRaZmublWAuOX9MG5wFuC1raNZ7w52HaGt5l0jwJTWgEaRrJNxVxFPGGCBIaeNwl+Z3O5ud74Gk1o3nSnY0nNu0GA9pIPyTyozSjp2Bh4izqjKEavAgVQxG3JSQOXvfAZmmXXSaGz6jmw6i0zzM69pWn+1+agr6GinbPczzWZC7AViCB4SVGyre55Cwt6c8W6ROYQl18GW0srqTWQfuumVu5ZMraWU1OYRZtSsVWQVCWZwdrpaxUjlcHpvgmFkFsQq5biMgyMNN3CD6HmmjScF0TS10HEOa+Lq8IxS0EMqoR66tjtvfp9cSTTbpr3qy1m0qgFJ1JsayHuB9E0rKzL6pr09bNGkal51hgggMSA+VmCtuPT52OEVnDQSn4elWpj+I0EnSS5089R+uCDRZhlM4dqTi3iyBd3eWNIiDbmL3Fv1tg6XVkcQU3E4esP7yhTPIEu/ApFJmWT5pL4OTcT8WSZmjaxqghZdH+Y3YB9t+ZxDN8bkoKlCtSE16NPIe1wv4CQp+vrMtSJ6is4yzhqcqupUpFXc8rqDb8OeLNRkDsC1mEoVS7LSw7Qb3Lj/uU0asoIaaCmqeJM2ip5DdQsMSgX3233P1vtivUqH4DMK0yjVc5z2UWlw7T+gte8Z1kK5twlUvLmGb0cTp4gdI0AQVEZFwD5he3W++FufD93RWKWDLqVRoaGk8iTw1uthyzZBE7/8AvmolhYMFQU8ax6PRhpvqHIEYa0NIGs+iqU6WKLR/DAjtMz2X0R44+HII1izZM0zGijJ0BadVVP8AuO2436r1OGk0uIkoHvxjnF1DK1x1ufL9FLikyeIGiWpz7xmXRC0aJrgub7FdzyOIJMZTYKKjMS7+JDIBuLwe+U2qvDnaOkq814sr5guu7K5sOtjbfa3MnB1g0iQ2SmYaoWzUpsptHh+Kaikyd2VmPEZUG5McLkG//d/m29remK7qIGmisnE4gaZL9oRWjy+nghimy7iOpowSEU+Ilxfkdufzw8vLRYWQipWe5xY9gd4filpn37PAFFk/aNW0pexjplLqSOhJUj02+WIpU3TnASK+zesvVqUg7t1+YVPzHNPH444XziWk4tWdJYkMVUjCoIZZAFAdQT94WsPxwhzyK0kKx+7abtnuY1zLGZGnzPjdWzN66lrqmZsxo8xlqAvhgmUtKF/ynYC/rtiauJZMG/dqh2bhqlKmOpcANdIE/rtUdlseW/FpHR5bnMoPmI8YhrciUYKSD8hfC6ZYLgK1ja1fqi6o9vlbxCdVCUeb15hfJeImKJrZKmeWSo5/xXVmNxptcC2GuILhllVqNSrQoCq2o2+kNAb5SB80vMq2npI48ujyetgKKo01YvIgHIMSbDodPuNsDisTBHILNn4Z1Q9cagM/y6FRdLWBqiKI5cyuTzXf8r7/AEG2EB4LpC2WJw+VhOeykWko3MkJyL4Xcsbggxm/I73JPMk++CFdrXXVNtJ7QHdbITQ1tOrJG+WUqRDfRoW9um2q9uXLEda2U8YVxEtqGf12Ku0mZ5U/aflCx5SRUy5bMkiBVKaRTc/UAaFPM9eW2GjE5iQOS5/HYV1OmQ51y+Z7LK1tm1GdfhZHl1KBcAnSRI1t7XY2/W+BfVGjVum7PqAQ6o4/ruT2GtM8L/C5Jl9VOBYQxiMk7cwC2554mnVLLakqnXw4aRnquA5mfwRlZTM0r8OwUsukI0ZeJmc/5jZiFve2nnhprEHMNUkghsCqXDnvCOzS8c0iUvUrHTpkdEZS2gRo0KMTz0jcb7E7nAGvmME37LJrQGS91Ux25il1mbwwLEjZbRwVDgM6v4YOrlY2uDYdf64sOx/AQowWzXOBh5LRpE6eibftv4VXBpMqVxa7BomUD0BS4PyIv74TVxUjhKczZnWEGXR4z6oR4yjChvCyjVYtZNO55gkabXGFHFNAgapn9miZALoVNyjMGybtA4+MAyiOlqoknQuoKgCUtbVvcWkAAAHLDnOawEDvVHDYB1ajTFXMXNkdtiR+CtP/ABZX1SsEfLY499TSOFF/fynbFdmJzHMFtf3DSpkSHT3T9Vn9s5oqOYq7LChYM3/MkAG38Nkvb3vhrsSfi5ITs6jmGZjp/wAv5ocfFVeminkrsviLG21SSur52Okct8RS2g7ibFNqbCpEFzWOMdg/EJ9NXzmT/mcyyOVNasT8f4rFrbDyoDb1Y3Ptiw7E5iLhUaODaB/DY4H/ACQPUnwCJJVVVSPPnXCzsBbaV9QHp9za/X1sMYcRBgkJdLDspn+7f5CPn/so+pkqKNzFS5tksCPbxHjn+96Gy6Rq6csLr1AXQwq5h2Ne3NUY4xpI/GbeKeU2Z/s6mZH4gyeQsDGYiJmka42FtOkgX5k4FlZjGkE3PYq1fAurVJbRdGs7oA9VD8CUyUfD/F61NbNBGlblsyCOoCRsXSoVkLODYHwlPzFt8WMNlOGLr2IHnK5bb+KezpBSY4D+JTdEiTaANI5qeWrqKuMjLOKZSkbEMaevRSd7b6ALnmL4Y/O9kNP4roGU6bXTVogzpLT9SkePWF4JjxBxPJFAplkhasEiXAsGI08t+RB5HEb4AN7I/daWnVMBdYWjw1+oUckUgVRNW59G0jDSqTMBp5+UAWA35n1t7YS+mZkmSVcdlnda0hvYsx08VRKUeozSJWQ2YTSkGQb7kC2wA6e2+AyNdGZDUxBpNzQ2AeTRb/dFinQSzx1Mle08S2ETSu2tVsPu8xbawueQw1lMgkkTyQVhDMzMuU8QBafQpSJkUJldjnwdiLObtE8h6Ai7DkSLm2B+G8WQvr4l0M3Y5cfw8kXLeGqHN8+ocrhlqpZ80hly2IVFTIFV5onjDEHy21EG+5v6bY2WCpZ6ohovaVyHTTHnD7JxLnmBTGa2tr2WrezRhnXAHB5qRm88+XU9VQtFSSOjm1XNItiLgMVl0kkcgBzOLG1IcG04u1cl0D2MWPq48EBteCJGllsKoyjLkrYJ14ZzgVCRqAyvK8sQsCdLIfJYk7gevM3xqyxsxElel4fEtgkvAnjAAPfOqZ1OV0Szv4HC+b+dv+rWRyMZG6+dxewv6bdMVjQeDIat3QxjspBqg/5Y+icx0grJIgeHq2WRBZj407LoAP8AEDex32G3Kw2xYpl87zUiviRTpz1gvpZoN+9cZpK2SlLcGsohUNDJJI0hAuDfzEkAegsBbrywDSSZ4LUtbTaXEVCCewfRNs2lzauipqZOG4aDwyY0f4koGjvstlfcbN97cYfUY4vzHRU6OHhxyOM/PtWEgdopIoeECoBktBM33hqsSgZtg1hywivaef0V/Zoptc6o4lvCf0FrbtVo8wj4HzTNIOF0yiKhnp8wkcTRyPAyhljY6HYkFyAOf3sW8CxwdY2XDdPqeENFj6hOYktBIIm08uS2znYzOszWtqoOHMjgneV5T4UkLJpdg+pWv906jY8x9cKq03ZzB4rpOiRotwFHqs2QAATIPkmtNQ1lZVxOaNY4m8ogV/PDYEksA4IPvbYcxhOEpfxmtsug2rtdmGwj67iTAniPmFq3snFenZzkaIXeOpmeuYrI1y7ooJsOv487YXiamd7gBoUjo/syjSDMW8y4sbw5731WwaenzCZ46eKgnlqb6vCRiXVR/GAN9PrhQovs2YldVWxdBjC9zt3nHokRQZgxaYZclTML6hswCnqVwMOkg3TatekN0PgHv+ak6Ghz6QKVyCMRIdRmEQVCfTVsCwt6jEUqbnGWWC1mMxuEBh1UyeEysr8dSuivT0PxOo3BQjxDe2+9r++GZS2+h+aM9U9pLScvySooq8R1iNS0iOTqbRchbXuWI5Ae5wdFmaQsqV6W64OMaJNHJIJ3ii+GKeGzSLExOkgHzWvy5Yqim526EWKY3q8xnW0qJ7TquJeztGrKJGqcy4jo0hKXsghSWVxf6rvy3N8bnBucKVQu5QvNtpUY23gqVN/wEvIPGysqZdPQRQ3p4aWp8GNdMrqGVdAvfe97+2NX1JADV3VPaLawmS4a2B5+XqmSVZRVQJks2m6kyOHDC/P2wbakGHXVx+HDiXEuHG1kSuSXQZHpMhgJYW8L784t6cvqefviarbX1CDB1GzDXPI7dB6pnIK1mhEVJk8Ub8wsajSf+4t/PCWNtdW6RpCS5ziR2n0hLqIa2CVfFp6Uu6r4fhhSJL8hb6/LGZCY4IKNam9pyE21mbLLLMzl5kyem0m7q0qc/Q23G/0GJ6s8Sga5rRuZjPYfO6G6VpCPpywll1bshCrflcDb5YVVbGiZTq05Il1u9VKhgqh2iQyVNJTRCLJ5r6VQoquJQH52JFjzPTEtdBbOhlI2lTp1qJDHmxbrOubT0Vi+Fqq2RWy+hnmhh8wZaYkFvbwrkXwhzS52U6LYDEU6bYquALv8X/VaykpKiVKTKKePMs1bMZrmaAlmEGpyqrGSoI6Xvty98ODw1ul+S17KYdUqVHMbkbobSYEkm59Lp3JBm37QqPGQ0cAaxZllZyV2BBQH0+vPFp7ahM6BIbiMN1Iybx4REX700bL46yVnWseZBqsAs0jAgbgEXY7nnYW9sVzRD3XOisDGvpNhzYNv5R+ARsujvO8mWz5lSsmxDvI7K3PdltcD09cODTm3Cl46ocobWAM8gAPWUGWil+LBarYq7a2JiPisPkWLe+5ucZUpb5TaWJApWbcdtvMCPJSsmXyrT6IKhJTzLLBUeU9ATYi/PYnEYii0s1stb740uzObHi1a74SiqqjjbtFdZP3j1spd3SQjymNLKE3X7ttx88SAH1ZPAJ9GnSo7OYQDd5Oo+tithrRzVEyOtZ4rt5GCrMLv7atvpb5YltMEwDcpYxLWMu2P6dFkUUhB15iQikB2McgsPrY3udiOXvywFKm2b2I7VD8TyZrpp+fBNajJVStihZZ2dtmR4pryL828xPTkBiHUQ8yU/DbRJpEiwHGRbytCh80y6fKgKjhmtbMIBE7zJXKVeFVsCASd+Y2A2wuqC126tlgcc2uerxzcpkAZeMyR8ualUp838VMvzOogMnhLJFJGGmTSwuq3XYA+nMEYcxz2aukKi+thiDVogxJBB3dNTdcmoM4NRC/gU8QZfvCMqCQeYB5YypTBdmfeUdPF4fIRJMcJQq7JLUlTWw01BDILC8vjDxn5gX1BEBBOxte/I88Y6iItA70FDap64UnucR2RYeUn1VS7PMtr5uF2bJ6WgqVlqNbPK51J5BcoLjc3a/tbCaG/YG6PaTaFDFTVeYLREDWTeZFlaIstqaqR6eXJRBEg1TFqabyN8x1PMA2xLKBLoKOtjqdMB7aszpBb+u9KrclpcpjmNO0jFJUaVnp5UkPTkb6juASwsLc8DicMG6nRLwu0quIcM+hBiCI9NOyNVyLJcsmVKnM55aksCwSOSSPzC2lioJGgb3Xr05YGm1hP8S4U1do4hruroCI4wDblfjyPmnFPRTZk8Qh+EptAIMVPTSytGl/vyb+Uf9xth1Kk0u3UvEYttAGZJPFxABPIc+5PKjJstlkC5fJDTWTdy8kjSkfxWLnre5sMFXpN4JFDaVdrJrAu7IAjyaPqm6ZXJD5no5Z6MC3xIpZEW/8A6idIvsN97/jgfdnBsnRHU2iHHLmh38sg+kSY8lD5rFDFlubzpJKkvwc+yWYJ+7Yb7n1xXdRBflaFae572hhjgk5HRwz5HkAcIIfCctKyG6vr3ZRcXHTn0PXDhTaWDMPFTXrOp1qob8QIsOO7pN/kp+HLFeeGA1q5hq2j8ON9RXlqYg3G/wA/nh1OkNW3VKrjzkLsmXnJ+SZTUSww1JihRhG2zPquFHMAdW9jhbW2srlPGOc5uYm44JEP7PmSK9WJCreVNBGsdLkm49L23xWFMaiyN/XNcTl148vRS6ZfBHErNBBu3mTwXJUep30ge5v+dsX6FMRklax+MeXm58x+CIKKmuGmhpqhBbRE0RKj3uHW1uf98ZVoZQAy6WcU8iASO2b/ACKgpqammknVszjnqQxKRooYIbdLHlbqfXFZmHh28YK29GtUY0EMhvM/XtVZ4sy94OEMyq0jX4Y2QHwmYF9QBAkLWNttrYVVG6Srmz8bmxQpce/6R9U9yaCCTKcj8WsWKOSBSFIFhu1yNxa/6vgKNPOyEzH13CvVytmHH6d6l2yhZACaoU6MrEoWj1QC1iWBsQNwdsH1BiWrXjaUatk8737J07ESny+lp6gS1kz5gEVXjkSFA+vluSeQNvnjGUWRZDVxr3timMszIJJt3QntVl8NdEJYK2naUs0EySyoEiBN7kgja5O4B5Ae+GVKbMt3XVKli30XkFh0BBAMlRxymopJ3FMg8a9ooxTLKlZsbBCSABe635E9MC+jYAK9+8m1Gy/Tic2Ut77XtdLFJmxcy1uXzZBURqWDCCKB9Nrb/wDbz2F+XLDOrIbBCj3jD5crH9Y09pI8O3vhCq6OSWUSFkkp+Sy/CxKjuBewA5tY36WFvbAjB7shMw+Ka0Fo15ZjMfgqlxbTT0uSzLPA8tSs9O0TyRxJr84uy6GJItfnhFWm5ohw1Wx2ZiOsrtNHjMgEnzkAKw0Tasvy1EaKGtnij3YokgOkbrv6De9sQGzA4qnW/vHPiWtJ5keKlZ3paFHpKvMYIawixRZB4iLbrZbEnbryw+swRlCpUhUqu6xjCW91vC/DuQ6RcsaDS/EU2WVIN0/dCZZAOhNvIfffBsp2g6JmJfWzZhRzN43ykdvaFinp1meRnq5YRGQjLPNYOTve5Ab15bYSKQMqalbK0BrZm9gpkUqVUkxp5qVKg/ci8eNPFPTT4m4v7b4tCi4wQtc+uWAZwSOcEx5fVMkjgU6HlrV06iUhkEhJHQn0HqOWEhoJvdWi95ggDvNkWeWgiIIrK7Qyhd5jrt73Xa1+X1wyoBw1QUm1nAjKJHZb5rXXGzUkNPRokjTwmTQXL6jYq33l233sLY11apwcum2E+pJ6wQfJT0WasKySjOXwVMoVdRkj+55R5lFx+r4Y3E5nRCpOwINEPDy3lfW+iaxVGZS1rRyUWWRQBTK3j0wbUByuV2A5dB88S0uzG3on1aVFlIEOJdMWd9CuS59ksymnfgankzBFANRG8g8N+YKpyt7XN8Z7wbmFjdj4lpD24ohh4GLjkSnuS5hmFfEwi4caezAzSrSKwX3LAfduN7na+HUatU8NVV2rg6dJ8mtHIZiJ8Oab1We53FOYKKmWhoS4kf8Acqpe3UgC1uYsOmEVqriIaPRPw2ycKaeao7M7QXJU6c18JnTMIJaGbSJHWPL4jEQBfUCVuNiN+t98PBdlmLrSHZ5dDqLg4aCXmeUapi3E+aM6ySUcFPTtENYlpomUxdCUsLC+IAeYsr52DhwwjNJngSL96oXafmCy5TRyMJ/EZ9JAoxEukKeZAubc9/QW5YOrUeHAGyXh9lM0foLjelXybO6g3jpaetEpsTIaRbMQAALW5npbFZz3E7ybR2WwgF7hH+Y/NPZc5pqOOjhenr0eZgKlWgRkYc9Om9l6723AHLGyzAAANsqtLZr6rnODgQNDmM+fFDlbKnkkGX0tVkc58q05pFESk7DXtfTb3viKlySWwjaMQ0DrXCoNZzX8OErFbmObUCU1PFT0sWmytLQUgljdwObDcsRsNyMC574Aaow+CoVS55Jvwe4ggdh4JzSZ3mE1KslLNw9RFNER8GgVpGPUFS9gCdwxFx0AwylUcFWr7LpMeGvD3AybuMeceilZuJsxpZoi1VKH1BGV6FLN77NZreh/EYh+JJ3FUo7FovaTlHOcx/CybVFbmhqXShlkzCEASOIqaELp6kJqIQb9CTiarqpkA6I6GGw4pjrRlOgu6fOBK15xrUVDvlElVXvKisyxHwtOo+JExHlNrbWsbja+K9VxbDnarc7PwlItflZBiTdXepzLPopq6KOeegYuTJGlMiAb8ufv0O/rgqtaqbcFTo4TCFjXuGbkSSUDL6nP6CB4cnkzWGoY2WNIt7jmQS2w36bYUwPYbG6di6ODqmcQGlvfHyCNTVnENZMIa2szqKrYWYTU5BW3oA17E+tsOZ1pOV0ylVqGFpMzU2tyjkZ+nBPvjc9hpjHJnvFdMzHyxPAircc7EuNhbmB/LE72WTqqow2Fc7M2lTPcST8ioSKtnq2nV81zKrlA8Qq0LFd+ti1iMLpZzYLZ1cOynBFNoHYR+CSfjgzSCprXBHmkIHm9lTCarhYFMb1R3coH65o0NRnVP4Bp8yraa25VXdNX4G1/qOWMNvgKVUo4Z5OemD4A/MKl53HmtVneURVOYZl8VLLCkLzyEsD4oA8zbqAW23wiHZss7xW1oVsNTwznNaMjdQAIPgFLRZPXhwKypkMF9OpnLMSP4gCL2+W2Ibh6hESsqbSpBp6kX5RGv1Tmnp8wVTFDaKV/MCpcO45DUu2x36YsllSMpCVUr0TvOuB3R4FDiyishNUaqRaJG/8AMEgfV7aBz9yL7dMLp0yCA4wsrbRpODQxubwj14Iv7AzBI5HlajqYdf8A1g94h7Ei1mt0IuMNdhzqbqP3vRLgGyDy4/WR2oiU8gEd4ayOQC2qAlefqeo98Q0EEQNELq7bwR4okWXZhAWac17MTZXjYEW9zte9sQGz8SB+MougMiOMhNjkMzSL5Kste9vD5f6Yh2CcSGtVgbWYBeErIMsmbtS4Ny2aILSVNNVxMoT94zmjqQGVt+Wkbe1+mLGCZDnUnCbFcT0xxbmbNfimOFns49rUN8jqryT/ALsggAAA2P0xUdhXQHBdrT2qyA3in8OUyupiqKuGNAdQDEmxPoOmJDC5sxdVq2PY05mNklHOUKoMQXxlW6FfFC6CeRPrf8rYtsaAA3ikfvAk379JUa/DrmMzJKrAEBl8RCB0ve/tiscMS6Wq8NstnIR6H8EmpyWWaaKLxECOCABKGv8AgdsA+jmdLoCKhtRrWkxcdhCRLkBSl8GnnWZipDaJACvz8245/hh9Sk0gCVlLbBNXM5sDhb8lGx8PgBU1rp5Fw4Gn6X5/zxVNAE31WwqbYdrHgovL8lE3F+bq1QJkXLLxhm069MkW9x/6uuG06JMg3ha3FYs0zTraFxIjXmVY2ySBXZXfL0tsStRyv0574mlhgCZ0T/3o4iwN+xSY4fpXJfx6MQCxY+Nq6egvcewxYZh72dK1z9sVAIDTPciDh2maz081O4H3WYEA+9gL2v1tgm4MTupf77qgRUB7v1ZYlymjgGiaso5PVImLlD/3HSAB9MB1DBY6o6e0qzrhhA5mB6SfmpGlyKhqaaSVJZFdHCampnszHYAsPunFoUGFvaqOK2tXZUDIkET8Q0Gtio2XJaCFhH8QfEW4chWsd/Yc+d+uKuUZSAbhXae067t6N3vH1KYpktP4yItQgClWeSRZPKSeVwOVr+vI4E0QWzCtnaVTLJGugGVNuDc5q8lquJcuaWWvWoWBpITJZakRyuPKDsedh88MoVsrCw/qFzm2dlUcViqeKy5XNGpFxI+SvldxBFDItJBkklIpB0xq0XlYf55L2sL2BPLle+LpxRAywq+H2NmHWPq5o4kO07Br+Kh4OJpJZAkEUsIR9XiPKoIsbG2xvy5gW9MKdXdoPmto/Y7MskzPCD+X4p8ud1TIYlhC6nEpZqjzC+1gNIWxNib36HBU3FwywqjtlUhvOPMaePOexTUE2eU9U85NYpTykQzBFHtcWv8AkMPo0XySeC1eIGEcwU7X5iSombMsxpKSaKlgkTZpWVSdSH/1lduvmBC9RfEVGVIsr9PCYd9QOcezh8p9IlDoM2zypRpIKN2hsVmSOsGpbeq6GDcr7evQ3GAAfbkhxeCw7XQdeBI/MIYznix6kJlmUVlTN90yQGXVT3/i0lANtibHpgQ6oDma2443UV9l4BzD7y8BptBi/qVqzstkzDJeHeKqBviTS0ddU6GhL3aRjAulwov6tY7lQbdcX3V+sYG8wvP2YFlDEdWwSM0R/h58lcS3GiU09fV5Lm0GXO4FLUrDMwn5322029v9Mat9N7RvBerYKvgH1epa9sgXBc2U0aj4ugh+IjhWqoWGpaqniqGvc7I0dtSv6g/P3xIwrid0yrGH2jhHPy1BkI4Et854hOKd83qWNKJamjcWMkMsU6KfWwcgs23Ictt98QynUzEG0IqzqDRnLQ7tBaflMeKO1HUVESyUuZ18cwLH9540aKoXdipOoHcgC3Qn0wVNpAkO8PqqL8UzMTUp257vkmc0NZddVfQVMRBWMpGbhjzBVmFh8xuQcRVcHAZHSOYViiQSSxpbzB+dtfBPDlWZVMKM2a0IU2/d/DpdfQbvsbm+1wfa2E9TxLpSvfW06kNYT2yfwVZ43y3MjwLxDRVmbZdU0cyIk3w+kGRVmRwhF7ghgN7dPTGwwZyDNmlcr0qwVHH0W9ZTIew5hcwDpPkjcMwV1dwtwrVxz5TRn9l0gd5J0DSMI1UnwyRsdLea/M8upquog1CXnVXti4yq3D5MpdMXgn1TjOa6fLcnzbMaWSXL54KWqnW9mEVonuU6kHlvyvywGHf/ABAW6rY9JMJ1mCq03mxEd/eoPgLKstg4K4USszOpoovhdX7h01A3ItpeNtthc/liA4VCS7iVYwjcQyiKeFaN0N4Tw7wrzFk+X00YEVYlfGqFkMVWC5J/z/uVH/yVF/XD3YdrTIue9Np7QxTyBVblOhlto7N4+aFDl9AFkkrKuAzgB/8A6I0hl/yj92bnltcE36YQabMpg3V2tjK5IbSaY009fiUxTZFk2ZU8ckvF02XqrF/hRY6txY6mWw9CMHRo0suuq1OM2jjKNXcoSOcfmnVRl1BBJTifMJjrGsBakOYx0JtEPT1w51OlznxQYXF1nNdlbPe2J7t5Kioconp6iOLMq4QIrNMxlj/drfkn7re9xfYkYnJTBga9pVfEYrFtcHFgkmwg37976qINHw9FOYcpr87mjaI+L8WqJKrb7KVUAp6HnbnipVpUyRl8brasr451LNiWtmbZZiPPVQ3aiYZeC+zfJVrIWpZOIq2pIdD5GWkjRVBsTYh/xJxsKVRjMI8NNibc15p+7jV6WNq1B8NMhXOU0dVLG9WlRJO66HeGoVQosL7snPb1572wik4akX7121KjVoty0yA0aSCfkfom0uUZcsSy02dU8MKHziSrbyeygQLvz6n54ViaDRdpAPf+SsUtoYkuIqUyZ5NHrvn9cEM0lJVxxSSVtYXuxZ/GKuDbnfw2Nvn7YOmynxTTiKzCWtaB4T/7gE2WARqHgqJpIkBLkNcm+w0kr5vXcDA9Uw6aqyaxcYc257Pne3gSgLQzTOEesenYnxC8lQ1tI/g3Vjc9By9MVnMbO8UZxDWCQ2eFm8TxsQnRpqcQAVE6tTCxaOKqZTIPchcFSLWiCUDq9Qu/hi/MjT1TeTJ8jtKKLPKpYlAWPXI9ySeZuGPl5cxfBPp0gDBKmlj8UAOspCfDh4jVUCgp0j4+zyKl8fMlp8qB2/eGRiTyJVSRdxtb8cVHUN4ZNB4qzV2gXNAqjIXFo0iBc8ytjZbPkWQpBX1GU5jV1MlyCkMQemPUoynVbpc2+Rxap0gzfICoY2jisY40m1GtaOZdDu8EQn6wSZzWtmcHDnEOY0ng3m+Jp7OhsbHUCGNjvc89sTiCHHNlPmqoqjDUxRdWYx02g2PO2gTFcmr541RKWspDEniRtVKiqEvuq7arnoCSb8tsK92e4Ds7VZ/eNFhz5gZMHLMzz5RzgIsWTyRyrNU5PWLSb+IWhUH5A6rE+23UD1wdTCl0Oy6Ia20A5uWnUGbhc/glUvD8jSGqgyavzeHVcMIkKrtstt9xfcX22wdPDgHdCGvtduXq3VQw6alRtRSU61rxQZPDI1to3shD2udySPwO9sRWpkOgq/hq7jRDnVIHMXt6fJSMdJPKBD/w7lqC4Bj/AHZXfa9xt1Hvia74aBACpvrMG91rvVULgiGKrr+MJjltPmcTVkwMRkC+H++cWNzf+DnhLJNZznXVqvi/+GpBlQtMkzBV3fLckV4li4YpSBZj4lWSAPq1h8+eH1ACQ8BKZjMUQc9c+DfyUhBltBJJ+44cySQsBs1YqbdebaT8vzwbQ0nVUMRjarRv1nD/AEz8hKBXZdlVJtT5RT+MG80QnSTwyf4dYY3+fLEvosFmpmEx2IqfHUOXnBE+ECE6y3M5sjGuiy+GmBkWWRzEkpjseYBBIH0N/TAUnPCDHbPZijFV02gCSJ77j6J7U0sVTRS5qOFaqsm8UulWHVI5izfxxtpYczYADnhz6rXiOIVKlWeyqKHXhoiMpEkRyIkeZKjKekSSeZpOHXSJravAqVj0Dl/mv+RwvrMxlzRC2VauWtAFW45gn6IldRUr0lSFyWWJVQ+EXmXUlhcro1AuNibm5HTEPYCCCJVahiHtqNJqySbiDB8Ysq1wBk1TPwvDX0mS5fV0cc8gllmlQGCyoQuksLjcDa+KmFqOggc1s+kG0WMxYoPqFpLRAAJmZ4wr3RV9XmCJAuSZXBNGTJC9OwjkDA9W1DV62J9NsX21i/cIWgxeEp0HZuscQbEG4jyMIFMlXTSJWjhrK5JWJV5lmV9Ya9xpLH3BFgPMeuJpWdJ1TKvVPBpCs4DUCCNO2B4XSK3IlJWSXgLJopHW0J8dJLj2QPfl/mAtgH0w0Siw+0rQ3FuMa2I9SPlKiojV0hvQ0/B0Y+46Usx1f/KDdOluRwrM6LRC2L20qlqpqdmYD0hN1mBeSGCg4Ze3J20KxP8A2k2NsQajgIEJxp2Dnuf3XjxiUeWOop6c3y3h6OmDCRlWYShzyuwJOlr8r/1wNV0MBa66RSqU31JzvnTSPKwkKJz+SpfhvP6tcqySKn+ElOtWVWQhDuovcnrsMBmlubmntLGVA0vfPifNPcnq5puDuF6OGiyKSn+EYSvUSKZNRmkNwG3W2ocueG9a7qwOH5rXU8MG4ytVe54JdIABgCBrz+iMozKKaCNZ8ljn07RtJGEkFzsxBsN/zwDXGYBV94oFhJDiOcGR3IHhV0jVMIoMqaYSHVI1THYbb2a/m39PTCnAsMFM6+iA12Z0cspTVoauRlHg5VClxqK6FIB9zy+uJZBs5WevphpMuJ8fkpanefwjF8Jl8kirpUvFFrQ9bMeh9vXDqWJcWzZa+sxs5sxA7CYPgE50V5hlmNDlVQiDzGQ0+oLbkOt/zxk1eKQ40swaHOvyzqJVZKxrAZLLLyVI2iRm+ZxFNrtRErYuc2mJ3gOZzFR/GNNm8PDtdU1f7GhfyArDWxytYsBqMYF1264VWBaZcZU7ExNA4praebvLSB/VxUpljTfsvKIaWPLvE+BhRhMsalzboWG98OpVGgDJZIxrWitUdVzfE7STx7E5p3zeYNFoytoTYteWMmYjruLk3uMJZmfILrIH08M3e3p7nW9U8Q5lMrBpso+IQsRG8qR6Rba40c+nMcsNayDlm6quNFjhAdB4wT/7kyL18sEsoXh9YVYh1CIG1e1l3t67YNuZ15CthlIPDd8k9pjxupClruI5omemqMrSOKPW6vNHEClxyBW5N7bC5xLXlwiQqOIwuDY7+I1xLjFgTfzsgLXZpJK9VI2SPWu2pDJLG4BItdlKHcW5bbHA0apPFNfhKAbkaHZRyDh6ykrU1ULGCeqyxHU6/BQanFj/AOWxXSfYbD3wTQzMQ86fqyJ2HY4ZqbHQbTw8RM96qvGNVmFRkQEogdGqYha63C3NybDb6Yp4l4AklbjYVCkzFDJqAeasFNV1MdPQ1P7TpfD+GiWOKNTG0ZCiwZivm9djvg8NAZpdax+GYXOYGHUySQQfWy5D+36mzLJl8sBYgHWLj53tt6nfC20CfisEdU4SnwIKdTS5tHpQVuVwqLghJydP/cw08z8ziw4Q2cyTRZhzvFrj3j5XTaGStmJSWehrJVUkvKWNr7c7Ha3p6YUzSZTatOm27QWg8oT5nzExvJDn2XKAullSZ1Y+9ivL5YuSImVUDaObK+k7yH4qOFRmEkTymupmcOpC3J1b7H5e+ERNwfBXjTotdlDD3ok1bmr1Glsxi1BQvmj0qeuxPMj2wNWDdx0QMo0AyzPVVLjqR/2ZBLXZ1RTwpKrjTJI+k2I0kadmN/l74oVaBLc03Wz2G9rKktplp7h+KttLlza6dEzPLFLABpTFYBtFzt1sLfP3xaZRcTAWpr44BpJY63Ce1Cp6itlgipKek4aqTIoDFaNVkGx3Bt9SOf0xZD6pGUeibXo0g81HueAP8UjuTdqPLlnijXNYo8wI5LRsAfm+mx/LFcYZpqQ5Odia/VlxpksH+L6KdqamKkpVoYK2ggpreGZo6a3jt/mbSOfv1FsNrVOBtC1GHoOe/rXtJdrBOndf0UZRPFXO1PTZrSykEJpRGlGo+mlSbb8vXrhdGlL5Ewr2KzUm53UyPT5kKWkrmij+GizNIqcX/drApZbcgqgG5v0BNvpbFs1WwWtK19LCgnrCyXd548yuUMVe61E+XZxC6IQTLPlxRgSOXi6Db6X+mCoYeQSJWYuvSBDK1O54B8j+mQqB2g0Mj5RqfNabMZZqiUstm1g/Dv5iSBvsB+GKuIYANTK3GxajX4gUxSLQG68NRotmyWkeOoi4jjeN4l0tHSkqgKDYHVzBvvti62iBEXXN4ZxDMrqOnM3NzwSY8waiASLidFd10kjLj5hbcXLbnrttthb2NG4JCccG2qZdQ0/xj8E3kzeSUiCbiYAA+GXjplUqbbP+rfPCoZ2ymM2e1t20fAuJ8EiSrTxi68dCFlBVpzRAlweh8246+++G+78SVIoEMynCzPDN+WqnRU09NDpg4v7Npa51Ls0WXki52GkWJQm1yLdTiycrBuuMrVGhUqOl2HrBo5v5c73Ci5M1qI5aNa3OKKdYjoDFF8JfWw262NrdMA6TDzotgMAxzX9VTIJ7TP1QpM2qhI1N8flEkSbl4aVFmb/1PvqX2AxXcDPxI2bNpkB+R0ngXEjwHA9q13x6s81JllfK8Zj8WQppKlTshOwJIvbkbXsMU8SDIe4zJXSbCLWuqU6Y3svGfwjyWwKyrEM9S7Z7T0/huyxeM2nWLm4G9r4sGo1sgm65+jS3W/wpnWOaxaSR45GzLPI5JDqDAP5T6Wvz35XxgaHHKpJaAWhjSB3J1NmXjU8q1+Y56odSmvV5Tbqbs1m35A9cbBtNhBAVahg8rh1TGGOHH5CUuLMEjKpQcXyTfw2lglcof8pfXe3uL29DgGZQYHwqKuEcR/Ew8eLYPhl1TyrrCaYCq4rrK6mWXVIFgc2JG5Dl9hf2vte2HOc0CCSZVXD0CHS2gGmOY+QH1Vcmkpl8Va0zU1yxCywtfQBfUTtYW35dcUXMhpK3VHOY6uDpoePJMoKzK6xopKesmnjLeHG8KWDnnpHqfa597YYyXGSFYfTrMlrmwRcg/NU7il1ouIOD6wLPUolVGpSVjzFRARfbkbsNuWK7wG1mvCB1dzsLVomA1zZkK65hNk1K88oyivljUGyxksZDe3lDWsPfBgCLMkDiiwjcTUYG9aATztHl8keampqZAJIc4mlk/gfQ7xHoF0qD72N8A+kC4EapNKvUeZBbA4iQD3ySEKmhmeMhKDMpL/w+BpCnoLEbk2688WRRcPFNq1Wg3e0eP5rOYU0onpkOX5nTiGInVNCi65TzI2PLlte1sKcALG4CjCV25S7O0yeBNgh00U82mF6WvmBuohZxcD222GBoscLAwm1ntbvBwHbCNHSzR6WSgrAj3uUZQB8rqbfM354hlIn4Qk1MQHWLxbv+hS6igmjiSM0ldSubOC5UBkP8QB5g35++GVWOZwgpVHFCS7MCOz8vkqvT1FVw72i8B5m1OZpI518OBp1DyqyyxsR7ecLfa1/TAYN5p15HLzVbpNhKW0dk1sIHAEkEmNIIP0U6IqxlE09OVhVRs7qbG22w33Ppy64HqjAlbFlam2GNMuPIIooaqUgR5TKzkDSY5NnPt1/HECm4TZR77Tb8VTzCUkVXCPDkyuVFANtfMeoAHLp+jfBN0yuagqVaZOZtQJfhVcXh3ymAa7IVD6j8iFuf9MGQZtoh61jgf4htdMzSurvM+XoxJ0i0hDRjkfKPXp7YQ6kRdqtDEAjIH+mvilEuFUmjDBrjZgNNutr29sTFoIUAD+bROTHVuq+HltMNxtrIP0F9/wAMMaMxg6BVhWptcSXnyn6KnU0U0PaHFTqKOGpmo5ju58NF0XuWFyPuE/TAUWHrnA6QtjjcTSdsxtQkkB3K+sdis+qWOJ38PLCWe2t5fvDowF7kG23z6YxgbYkXVUkOcAC6AOA9E/tImhI6PJ3k0hi/i6gidQVBvf5bYc0QToqm64zmdHdqewmyZmpluBooyzGyuD5H9gpO31GFseVZ6hhBubefoiKtTMkkdMmVzMCW0lkBB9yWAt/piwCSAEmo5jCHuLhPefxTOTLZZp1kdckrFRijDxY4kDf5mRzdiB1sfnhfVydU5mMpsvvA84LjHIECwKdmUJ9yXLKWyhQVSMO3/apUWsN972wVWm+Y4cYS2DNeHGe0wo4mpjuEqYQA2oM0S6Qfa+xP4YS1sAtZwV8tY4zHZqVXcjqXj48zCWCramZo6iTVDTqzsA6t91un8t7XxFGvd3eqWLwLhRb1rQQbQT9VdJOI8yXVNRcWzJlrOFmjigXx0N7/AHGv5Nud+eH9ZEum3qls2RRcctSgM4FiSYPiOPguVGcVldC8g4zrAIrjRV0sN5BbezLYj0OBzw3MCQVlPBU6Lw33YX/lc71BlM8uziBYKiKk4ieYKQ66JIh4knLYFjY728vm2/B+GeGtOUkp2MwJdUDqtMDn8Vh4Ad97J+9XVzBXeqqvENlIICj8rfhgm1mExKW3C02yGtEJ7+1JqNUMed1UU4bXaYr5bAABTe5Gw22F74s1KjcupC1rcB1jiHUpbpb6iPxTCnzCU5gni19ZXPKFSNKCrDagTcBjsFPLa9gfXFGk4gwTc9q2FTCjqCWsDQJJzN+XOVmqppRJ8RU8R8TGZSy/CNmpcyS8yLI25AB5i2229sG6wzSXdi1+EqseQOqaBa+Xhz8/1C012bVEtPnPaLl0dXmsTnNqauWOJj5l8KZGDvcaLFU83Ox9r4f7yDRDS1c9X2U9u1zWJmnHKdexbXGX5hmdQK2qo+NXp4wGnnfMAoBN/wB2wJDENtsN7ddtl0aZaesLb966+vjKTGdRTNME6DIdOy0W7bIUtXmlJE2YQcP8S5fTAlfFpKnWj6v85kLNqNh1F/a1sLqve0AgETyTupoZxSdUY6BO8L25AQEyFTW1EIkTKc/rZWHhlKxrlQP8unST15bH3wp7XZtCrjeriQ9rRruiPnKLBSNUxrq4V40kKqS/gVkgs21gI22X7pJF2J26bYljXExkWoxA6ur1jq7b8CBH/Lr5WRajLUoUZKbhbiplkIvE8win1Da0lr3B57jcctr4bVouAytGqsDaIqwX1mS3slvhMecqKOTZgGLDhTN33IVTWreP0udV+psBbrivUoOENiSO1W/3nSJkVf8Al+Shc/pK9eHczKZJm1NQiFneRqgyIdO5PMjpy5HlzwxzXNILmgKti8XSqsqUxUBfH8sKJ7NxJVcH5AYclrqh44Xo3ZZydJilddgL6Ry3ta9998ZiA41AQFrejVXJhA01IOkR2p1xtSUycK8VvBVU9Uf2e4VVUrodysV1J+8dUt+Q57WtiKTWdeCVY6QVXjCCjUBaXOA4E+Q0Utk9JSDI8goZ5fClhpVUALuDqJsfbf54qtlzJ5rpaDX0S4sFiefYE/kijiSpLPOSW0gCI7t7m/yGCsG6kpwqOcRlGnaE2hSIER+NGJD/AA+GXA9z6/jgKTWE3Ce8OImLd4CRIqldElZSx62FvDiI2B6k/wAP6tgn0Wt0dYrGuOoYbcz8u1TvwlPTJCgzegnMh1FkUvpPttuPS/LD2Gm0aytSK7qhLjTIhOqaPKYKpAKunnqGA8VUSQtbpqDKAL26Xv64LPTBkqs/3hzDukDhMR5gk+cdyaVnwXjqqS08AXlqUkncnc2vfc/LlgcQ+nPJW8M2oGEuBcSqbxgxfM+A6Naw1MbT1VToXVpgsIk5HlcN0xXrn+HbmqGDw7X4125lIab2v5clbWFLM0shljkk1+UCBm3vf7tjtvhjHCIm62Y6xgENsRe/1Tww0lUrI4yzUbX1OYmUA/597fK3LbGNgg5eKqOL2fDPz17PzUJHPEt4/EELXuDGSAw9t9z9BhReQMpK276TjBInvUrHVIWXWkCEAsHeUmR/6XHoRhWHfeRqqFSgeE+VgmZhpVKurRJtqe6G4t6Wud/e2HPa0/FqrAqVAPQJANN4toPDO4J8g+t78ycBkaAmw8DeTuppsvSKNWeILqGsoGvb0Xl8r2wt0FmUKpQqVS4kDumPVUvJIGh4o4x+Cn8OL4Knis1/vGxtquDe3X8sQH5Ii9kyqc7g6oJ3hbuBv+SstbkmdQVFLNH8QfKojZHDlgep83r+OFnDucc/BOwe1MM5jmmO235KYOS8Wy0EgqUbxvEXziQIzm52Ksd7bcvbDDTdBkStb+89nNqy3Tun1hNqvJM4p6g+PmDkwICXZr6m6nSSTtte/wDphlSnPwpuF2nhns3WfEeWg4JxS0Ga5j4kdTWSfs5Vu2txpJHIknrc39cWKTJsk4nFYehDmNl5KkaLJcwZzHl8lFmVOgtJJCIWIUje197++CbTk2VTFbSoxmrAtJ0BzfRCGVZyJiIqiiUKChYywFSPS5Ni1iPe+AqU75WFH+8MNk3mmT2O/UJ1DkPE0+n4GGjqIrr4SMtOXVrgXAW1vx3OMODLwL3QVNq4Fn96SDefjjTS8qjdmVLJPlmcV6VFBTlqlgWeONw7l3IsWttv0OFUaZZUfNlZ2piaeSiGtJBBNiRY9yu9Rl+aKNEsuWx776KeAFT0I03Fj/L0xaLANXKrSxVB1w13iXfVBjynPIi7V7UMeWItjUxrAyBrfdUEi7DYcv5YDqSHSDKJ+0sIRFEHOeBzT3/oqNqqLw57U2Ys+rfU8ATU3VQvT8cDWZLhlWwoYwvZL2RHbNuaeUuQZlXARUNdQRVbmyeNoEQb/uZWLfkMY3Dgn4rqviNrUaQLqjSWjlM+UR6p/JwlndDp/aGf5XJdiiNAoZbDmTqe432tbocY+jltKp0ukOHqSKdEjjefL4UObhfiKKUSVNRl7ZcxOmVpIRq9NKBydjbqMYMFeWuCKnt/COblY0h/KHfOFF55k2b0FFV+K8FTTiJ5RKirpChDe4DHTy5j8MZiKJ+EkFWMHtjD1DN2nkZ+cBQXBGX/ABPCuVKcwgoIJHexIFluiblj08o3G++KVBgBvp8lstsYnJiXODMxhv1Vtbh+up41pv2xlME5uYm8aGw9BfXzP/dbFzqeR1Wpbtik85+rcRxs78Pko8cNcRynw6OkNTWTpqaIIheNARdl0k2WxuGJthT8JUJAB0Vs7awVnVHQ1tpvBJ4GdTzACNHw/n5IkUpSG5BZ5Yowm3Ivc3Y32GDpUnTEpb9r4QnKRPgTPhyWY8oeIR09dmuW+JbTp8MSrY7C+jYn3ucMEASTCx20A6XU6ZjxH/qS6jLoi0qPm9BNKsYXxfDEYkN9lCk3uPrzxjqQIsl0Mc+0UiATpMwhSRaHjEtbR1NVcKRFJsP5C5v64W1gyw4qxTfIMNIHb+ionimjT/hbOKxM1i8RIXtSpFvKSbWLBivrhDqJiZUYbFv94FPqpnjOnhAKNk9EkWSZQ1VmEdPH4ZYI/XzHc7g/S9sMp025B1hTMZiX9fUDWZiDw7u1WCLL8uq3EUWcUDy6LNMselAp2IBYg39x0+eGsFMiQ5a2rjK9MSaRidJv6cOxNaukp9cgWvpZVjAVXSHV4g5X2II+Z22wrqw47xtwVnDYh8DcInUE6fRMRDTsiTfEpOVum3mdTyA1bX/DbCCwZ45K0KlQGMsAqSy7LJc1rabL3r4aXXII1aONdNztfUT8sWqNJpdvWVPGY33ek6sGTAm5v5KbzvgyXI81qsuqM2oK6ogYrI0kiJ7m1z/TDauFLHSbrV7M6SjF0BWbTLWu0gE/rzUI/C9UwdjxZwsEKnU1/NGehC8yPX0wNLD53SDC2Q2+wEN93fPofwVb4ty96bIq6Ra6nq4/3SSvGVtq8RRYWbl72wmrS+LKQYWx2ZjW1KzWubF7TP4KxRU8LU2Vz1VYYYxRQKihLOhEY8xJ+ew/PENptgQbrXurvz1Axsy50nhqbJXgUaAyGvkDj7kirGXF+tgbA/Lliy8MUitUdbJ36wm4o6HRCxz6eo1C7qYxdH6A2J1X9eWFQC5M96q5i0UQI0vwXJqKEp44r4nJOo6ZkUA9LD+QOBq0weSmlinaZD5EpMdJAJo/EzEmzBrxsrNEfUAi1/ngKeHbENHeiqYhxBys4cZEoMUVP4q+FVCcSPYaZF/e3JsWWxA9/TfE06Im2iOrUfk3mxHYbdx4p+9PTM0ZGaQfDfdX4c6mDDnfVvp9PlfDHQ2XXvyVVtZ4B/hnN22H+6qfG1AKLKjNTV3xcD1EVhItnax3Ow09OQwjHU7TN1uNg4x9SuGuZlI5G34q1xZKK+mopEzOCKA00bsWks0IKKbBbHVz98T1MNDgVpX7UNJzv4ZJk8NbnjwWZqWjmmC/G5jMp8kYMgu4HInSpI9Pfpiy6mA2QbqaWKrNEljRxNvxKahKUONGZuzBdg+q4+tr259MVwCNZ8VZFWoWzk8oRoKaPw6ianzBzTts5RnDEX/yFLlfcHbEhoDZtCTWxJzBjmXHd85QGjpHu5nmp418u5Y6x68ha/uMRJLZTg+oOEk+nqjzQUscdjM0MigAg3AQe9htiDTJbvhBTqvzREg+qw95YacyZhRPEH06jK6mIf5mGm9ve/TDBTBE2UA5XkNYZjkL9gvqqZxjBTtlsIoqoCRquPVZiysBe5BKg264RWpmMrdFt9lVaprNNQR+u9bToswzHLcokqaTKqKrhWGMNJJSJItilrne7G1yLjnbri/Qz5fiXG4nB0a1cU6lQgybBxHHugI9Op8WAyUsLVwInpWWFIx0t4i3G1tiCBz57Ww2m0NdzS6xzAhrjk0dck+B58vlxR6jOKE1JpeJaDLq2lSe0iQ05VmPUiWJ7Rpf2sfXDTiHycwkJFHZ9bq+swby0kWkiP6XDePjPYoevzCrmqqiU5LTlQPE1NGoc9ApOo6hawty9cVqhdMra4LB02sa0VDy1PidLd6TSZm2ZTJ4XBtHV1FOPHkemohTmlQbXkdHswB6NzPTEsNR4kDv7EGIwQotOfEkB1gHOzSeQBbbvCzNHHV1EsUVLHHUNv8AuaVZ9Nueq0iBbXG3UXtiW0S6yjrnUWgkyBzcW+ViTKc1CZtSyLQUNZQR0VKxaQXWOM7WKqrMwBP+W/M4c2lUabmYS6D8NUb1tRpLn6cT4kAW7Y0Wu+0jMKxcop3niJh1voeIIWa8TgA6egPrinjwS4SZC6Lo5RayqXU5Lo0vz7VsqkzVxRUjLT07ztTwgqihQ3lUAldQv154fSqA2XKuwILt4nU/qU4+MzI+SOnppCLAHXGAOp5tsfbry5YJ7zoABKg4bD6ucR5/giGrzt44YpG1xsdMIeKDSB/2ktyHqbD64YMwF3IBTwzXFzdeN3T8kA19bl1HU1Ueh44rq4Vqe2jqtmuLHYXtY4DM5rczbhNfhadZ4ZeTp8WvA+CLT1wrwjZZlGTUcmgfuqeCkIUncjxADt0JLC1+Q6Oc4wHBJq4TJetVcdbkvnyJHoPFconzKaaWpbK6afL4i6vFrpJFRxsG8NuoN9wCR64zDUnfED4IcQaDQGCoQ88d8W5SPkYQPiMwleA0tBl81KTqZS0It1uygD6Cw5YS6k5x3oCsCnh2gte8g/6vS/1VM7SJZRl1Cr0VOrrJM5kR1ux8MHTZOvlxTxUQGHmt10Ybv1HNefh0vz7VbavM0jzGYVXCWV8RUisC0Myq5IIvrFvMBa3m257g4s0nOzEC60mHwmek2K7qbiNRbsjl4J1DVV3xUMdDwjl8aysoRabMA5pV5WWKQDcAg3Lcx154uU2unebdV6lKkKf8SuTl1JZqf8wM37lLSxZjFH40ObKlGWOhYqnxJBv/AOaqXUc+t/a9sQXy05NFWpVKBdD6ZzdogeBMEpmaXOCY6iKTMK6lS5fwxG0a2AOpwY7sbkAAjzHrthXUVCOxOGIw96ZAa46TM+EOt2ngOCYyVlWlTHKkdLE4/wCmY2l8h9CCgF+ptexv0GFVGuDsw0Vynh6ZYWkk85j0Mk/inQrK40tRPTIgkRtci1rgpYNuQnhOTv8A9xv8sW6VR4GqqmjSFRrX6EWy6+O835I0+YcQ1caNUx5CKqTUkKJA8LRjmWFoVKkj+Ic+WBLXujtQMw+DpktZnyiCSSDJ5fGZ7uC1Z2lvW0icJVVdAZRS1WsjW15BrhYA6hfcJ+d8UHVi2vlHBWxhaNajXNN0S3str2rZmaZjndNW1uY0axQUpqXOiSmnk8pbmoCMCCCLHbryti3SD2sk6KnsyjhalFtCpJcALy0cO8KIanmkkRvFliMl9DNTSaZB16Ek8+QJ9sUwbgEQStyMQxjTIkDXeE/P6hYrKOZRFDNNS1KOACadZJL32sNQB1DrsLEWxYNGBAOqPC4trpeBEc4HyMRyvdNI8t/Z8LUq1cFVRuwd/DpSQj2sSrnzjbYiw5YUaLmi51Tffuud1paWuAtLhcdwt3J60Uz+HUGPLgSNEYp4WQqgH3m28u+/vvywypTNuPcqzKzBNO9tZM3PAJEVHJoYs8a1m4SyM2of9ttvxIG2MGGbGiOvXbm3Ru8dAkilmhe0NcWfcuopf+lyA3LXP8hbACneZhEys0i7LcN7XwhUjPqCf/ijhiqctNH8XAQ2gBmJnRRsCT/FyviuKeWsCDK2YxNL931ZAEfrkFdJaWZCySVNQCGs48L7nptr+f54Y251WvZiWm4A7L//ANqcQUlTHHKBNVwRba5AsWh79GQy3+hG9umLFMZTcyq9bEtc4boOtt6fPLCWuWVcb6v2uVK72EcSj8PEv+WBc3M6ZQfvBkR1fq7/AKUKHhTiCpdq2szCmpcpC6zG1NTtNJ02Hi7A7kG1xbBCgGb1Q2Q1tuYdhFKk2X/6gPPLr6Jb5cKZDPPWl2bdBFHCbL/mA16r+1hv1OMe1oFnWRNxpecjWxHPNr5R3XPclnKK6dDURucwh0+JK2qmjeFOQ1oZPMx52XBNptaZJkKP3kxjshblMwPiIPjlsOF01joI1YLCWMOq5k8OFmU+x08vrjOq3oGitPxLjdwg8t78VR6lJ4+0HhyOPRKJ0eMkBVsDFKNugOwPLFXKG1Sto+u0bMc3SHA8T296vFNwvmssaT0dTNVU8rnwjFVUYYN6XO/S+/S2xxaw1GQOfBaGrt2k05asAjWW1I+fyRKjJK9HkM+b0b1NxrD5zGxdhzvohvsPkMYaJDpJB8UVHaTCBlpnLw/hmPV6afDwAa5p51iCkgGeWRwvtdSLe/S+IaabTvCFbNV87ov3NA8byuBYph4lNUzqbkIXrmsNv4h4Nx8xc9NsEzIRAIvpdSXPbIc0f0//AN8IsdItEQyVUVXPJcjwMxlex6koUjYLfqNR9jhb6eSRY+Kre8VKg32xHNjR5GXCe+O9OxQ0saSVbZxU1ksp0AftOeWxtzP7pNrj1Nxbrh7abI19VWbiK5PVhkAf4GDw+I/JQgjjvO8hEychIrSiwJsTYsL8j8sU2ROq3T6joGUQeW7+CpVCEg7QUpqSVJI5Y5hG8buykeCG21DUeXpyviph2nO7KNVbx9YHBsNWzgbggDjpay2IldXyOsM3DlHUFiUeuqasyIAdiBCgKm4AHQ7Y2NIumLStDWoU2/xGVCAPugAHzN7FPF/4jqpIqCjgky+gRmUJTLYXH8Xmj52AFvS3PDqjaheBNklxwjWmpUOZ7uJP4OQqsZvHLClBTpRsoCjxY/39W55lgsRVh01C31w9/WMMN0WUBhiwisc47DLR5ukHvlInosxSa8jTqw28xdzf0tp2xUcHF2ZtlapY6hkMD5fjdJkl4keE0slWKWjZtZgkimVdQva/7sG+HipVJubJdJuEDusyS7SQRp5wnGUwZtSZ3QPUZhSfESzozJOsi+UOD/Gtze1htuThIollTeMpO0sVSfg39VTIDQbiPoVEeHxdBFP4dXEctI8OoqWLuwJNyFIFrn1BxD81y0w1Zs5mHDabHtl4AOuvfzhak4XRou0zjmg+NRaieljqqmWVHCLplDG6ixvaUcuZ2wOXPT3jEcVWGIp08VFJsnlyV6mi8TwaiWr/AHgJWnRonLSFr3YG9rACxuQdwOXKHkuALdf1dde2o4vyNZbibW7NOKeUC6qkLNmD0kqqZCUNhC3MEkG45DfpzxhqD7xKHGuAYS2nI+YSamnzqNkqMyzemzKtdyaacldAvyJbW22+5tf2xAqid43KrYfFUerc2jTytGoA9NAhPTStUMaviLI45EtGz0LJJcixZVudRN7WJtY/hjN06lIw2IDqZ6ukSeRB80qDIFp2imnzXMl8YELMKen1Sk72Z1Y2a56/hhgZlMNNkIx0k5WNB5HMD4WSanLqGJTFU1NJGQuhSWp0YtvyXQOe+21/pjKjWcDmKzD4otIDG38T9UwqcuaPKpzUZrTihdGY6ngCi4N10oSett/x6YS4U0x+Me8PZUYQYPA/MrX/AGVVlBJwdWwSVS5dLT5vVKIwFtHHJplVVuCbAMwt/wBuH4vJu5ibrn+jRrUpoAXmTPnzCku02rjo+FM2NYlJWeJXUFORGipKjPIXCbW2IhYWvzHtizTwjjmeQLBafb/S3D9bQp0yYzXubxfzWz80oqelrJo4zl4igihhCeEzjUIxqsfY3G/pvyxr61FrAMviuq6M7b98ohwBuTx7VHCRkp3BSlpgzaWVFCqNsJfXMcF0mQZ7ST2kn5oENFR1DEADe8e8bHx79CBuR9cLpsEweKbXr1GsP46I37Mji8SIVEFIVLalddIj332I2+uDexzXEBKftGwe64Pb9VLRUkRp0hWpo3hjBJAiU6d9iQdvW2LLQ7KA4har3xrnFwBv2pUiFYkMFXlqlQWIEHncct3C/l64ViQAALI2DfMsN+23kh5tlpgFEslRSxI3VVsZG23JHNRcD154yqyael0ezsfne/ICY7dFV66np6rtC4coWqKQJFlssxEYAAvIdyPfw+vK2ArtzU2tHP5Klh8URUquBMhose0hWWiy6kKH46qoJk0mQI0JYEg+gsTzv6fTDQwTvmy2GMxTyf4bSL8DH+yFVqUeNqd6GljP3vCgjS49wgAb64puZvS0wmYZoykOBJ7ST8zZIqKNoFFWtQtQ+pQVWNVLeg57WsfbGPzASTKOhiQ/+GRHigmKqaOQpUOImYbPGAQfY8x13w2jTDgYTs1PMJFx2pxTxNIHD1CLPpsWKkkj15crYxjIslV6obo2ykaOkET+PUSUlXY+X93dlB/K3vzxjw5UsTiC8ZWAjxS6xKszRyTVdKCNSq7KD4m53AsLAWPK2GPM9gScLUp5CGA81QuBaaKu4t7SKmaiyzNoIJ4ItDzmBNk5i5Fz5eW/PGdVlc0i4VWttdzndWxzmEHUDMdNFsGpolklWeTg/LomRCkaQ1MusAf5R123398WatLKcxAhNo4rK3IMQTJvLWwpWXLA8mVVNPkxmCxXaaRhIxI5NoFtRuORIv8Anivma8XEBUKeMIFRrqmp0FvCTp3gJlU0FdNXRBcjaKdhbxGYjWV+8dN7AG9jvtfbCTTfOit4bFUhRg1gQOEflw9eKkYssgehrJ6/hPLYjGtnSSpnAU3tsCdjuN7bYtiiI7VTqY14qNZSxBM6Q1veoaPJZayoakpOG4PiPvaaeeR2I9ANQB6bnC6TQXEBsytnV2mKTQ+pWMdoA+iPPlddDVtFSUcFFUQgRz6ZNR9wAGIvuQb4U6kQ8N0KXQx1J9LPUcXB1xaPoE9y3hvOsyzKmpctyXRUy+WCaaQo0b9DYX5bm+/LDhhC58i0aKhtTbWFw+GfWr1d1okgAG3fZao7JaBJuD4vGpi8TzRkPIQqgMpNjY3vv6WwLWk13NettXxrOqouw7t3JIt+Wi2XU8P1UDKj5NFKCDpDVSlnHIfdJ58/fDa1DfBtCq0drU3AuFQj/TA9QEyfLa+KPwW4XziFSdRl8wUi+x3Nre42wmrutIAVtuMol2cV2k8rfqU3NG5kREoJWl1bJ4oIk9gdvkBvhYYYHNO96ytJc+3d9FInJp6TRK2RwahtParjLqSN1ZW1XI66eXr1xY6osvbMqI2hTrbvWGOG6Y8xEeKV+zcoq4WpqTL0hkZNLOs5Vh1vv73G3K5w0upvbBF1BxeIpkOe+w7E5noKSlcRUtKYBpuuti7Bh05bW32Nh1xnV5TvWCTRxVR4zVHT3WVa40o5abIM9qFpZEdaWQrJEQojuh3KrfSLnl6YXi2uI3dAreAxbXEMza8xPkeKBwzlMo4Q4fmFLUzGRptPmIUqrWO4ICkbfPbFXBA9WAeZV7aW0B77VbmiA3h2W8CrB8AkaRvSZDUU0YIEbVbO/iiwuwZwNQF72G2LLWkmAFrxjCZFSsCeOWBHIQNE/gyGlgSVarLENAjeNJLHUyRtUgfeKm423F0At0xjqIDodEKhX2nUqEZKhzGwBaCG8ge/mmdUtLTj4eiyHXrF5VeYzMBa4DLsUt6W264CqwAwFawznvGapV00tlHhrKwsdfLTxLPleQQllJ0tVqWlXbcRqSwA66rYx9ItaLos9Jrzle8gRfKYnvNvJKKzQvF4cOUTxEFSi1mqNj67Eb7csTnhygPa8XLgecQU1OQ5jOun9khoipdCjsVQWJJIFh/oMVozNgp/72osMGpB0vF/FVzimirG4Z4gUQ08MKQr4jGQEx3dVuVufX0wbQ8QAn0sVSFVhLoJKm8gyiWvyjLq1KU1GXxwhiz1AiMiE76FYj8QDba+Jw+GkdyXtLarG1nMD4c48p8409FJjI55/LleUBqcm4iar8TUAP4mDjze31wZpB262Aqv71Y3++q35xHlIKZLRVauY5aGnWQeRR8UQflubDl6+2ALIbAGit+9U+Dz5IbUtWIyXooqYFrqxnIsb/xWO9/XEdWdSE3rmF1nk+HyQKiSehIqo6dVkU3UeMwBXrYnYN/viatUTaxR06TarTTLrHjA/UIsJiEPwzQLJSoAI4pqySokUctLyOwLn3P0wfvLi6TwVduG6sAMdfnAA74EwnSU1KKeN6LIaMjzCSQ1ciBr9SQ4Fhe2DDxqLIH1nlx62seywP0VQ47Woh4brZYaGljQTU6lYn8XSxmUC1ycU3OzHdVjC1m9Y0BxJOlo/BWijSWOhyZaqkSR3ooWjLDd00C1/MPTB0y5rRMGQkVAwvqdW6wcZ757inzVE6JdKPLpCDZld7n/AOZGCbXGgSuqaTdxCWqvJF4vweUUUKeVpPEIW/8A3WG5uDt6YYXglLLgDkL3OceH4XWZHqaZhHJBw3KGUnV5QXB3vYg2+fPBOpxLpHgpaxjxLS8RwuhCuqFdVZKDwmGyxsukn2uN8VmVLZkTsKwjUyOcolUtTLK6LQ5NB4q2aQRRGRehAtdb+osDth+pmUjDmmW5sziBwl0eqQ0dUoRJGyKKVRpHkA1G1iTcWudueBL25cs3VjMw3aHkHt/RVG4teSHJCr+C9OapCJIotyd+tgdN+uKeKJhdHsMA4oRIdGk/NWrKpKo5fSH4mjppfh4QkawDWLKBfUR/Xr1xdpnM0NJutDjKbGVHAgm5kzbVPnGY1LzRmry8bKrhUVSD0uQAPnhkOc6OCQ11CmAYJ7zP1WHhciOCWryxInJ2smp7ejEAW+uEEEiDojFYXe1rj5x5Sm9UlY8kIVKrNJjKsLfCwKwhB5MxXYRgdeXL2wvqiBlFypZiKLBJ3Qec3/NckpGp5vCarpwLaWZl8QtbltbbfEOefhOqYzEh7cwaezgEqAtIbw5hTxzC6kFbhhzN7i5/2xYDgGzN1FZoGrCQuRSzOZPDqolH8QaI2f5XXf5fnjGUxEz5qa1NojM2fH81UeOjWplVNPVASIKxQV0gXNjtcAb4qYhziDIW12D1RrBreX64rZGVUUEdJFX1ObZ3R1S0yzvLT6bR+QAIbqSOhBXGzptDRme31XI43EOe/qmMa5sxB431185TSkgoKtCKmqzSXxV/dTTiRkisxLA7Mdjc9d/nhTGMIhquV6tSkf4bWwNQIBM6EaJ/DJWUkMUWX57msSyL52clfEQc3Asd9gOm5xgYWy2bKnVbSqOmrSaSNNLHhNwoyaTMHMCtX1U0KHUskLSLOo9XupFulx8zhdRhsWmy2FEUrw0Bx4GMvhBHqnKZhmUNBKHzPNauGTz/AL47x+zOARbbblf0wXWua23FJGFoPqiGNa4cuPcDfvTyjz7Nkp1Amq6eGWyIVLkuBvfWVva+/P8ADB+8kNuJVXEbJw5doCR3fKUKizLNay0IhzqrhRvMI3t4YHUXG59NxjKNQ8Rr2o8VgsPTGaWgns19VrrtK/a0mTUklc+ZGFasMzSooiXyPbSyjc25nFPEB4s4Lo+jDsOK8UcskWiZ7ZBWw8myXievyqhNHUz0xMEcmoxX8QaFsFY2ubemLmHwz3C3muaxu1MFTqnOAbn5qQXJ8+gdXibiGmcuzlQPBa17AEm4tYA26YezDObYpDto4WoN4MMdubtPJLrsnzf4QzsucSU+4Bd1HLprBIFiR8r4VXpcQPFDhdqYfPkblnsnj2FMqODNGn+KparOaWpiAMM9PG7q0lwB4ukEGP5jff1w+hm+EBNxWIohmR4a4GxBIFv8MxfuKVmFdxTmlXHSNWZhVVUdiJZIwUit97SFCkb/AFxXqdaXlvJFhcLgcPS6wNAaeANzymZlSFZVcTGmNPXV2fkof3axqpEYtzU6W2HPY4sAPLA1puqdCjghU6yi1sHW/wCYTami4lFRJKuZzT0hhUzztERKGPQKLeXp8/njHUn6AmOKdWq4PKGlgDgbCbfVUPjXLK+ooadqmUlHkkSAGEiQTmNjuu6chbne55YpYuiW5Z+a3mx9otYXNpDejnaPQ+i2lHVcY5aJo3zXNMppXPiQRMrawp2va+4sOS329MXMPmAOXSVyRo7OrQRTD3CzjwnX9TxTWszHjlYpRNnmaVqSbKBrCsLWIIB5c9uZ5YtVN3dOpVuhg9mSC2k1sa6eiikynPHb4eHLpgsdpKmZaV9J3GklRcsbmw2taxvzwsUauQg6K3U2hhhvPfr8IkT262A4qOFNndRX1JnkzKjo9Jbwo0/evbn5j90ge3X3xr6WHcTJ0Vw1sIyk3IGufzOg7YESnNPlNVFTQQtkvF2Vrv4Aq60k2b7z3NiQRbYgdcPMABrrcrpNTHsc8vFWm/nlby0twjsUhS8O5mvwpynibKoKlH8QUtQZDLTyDYMrqAN79DyvbBMpktGR0EcFUrbZpGfeKDiDaRGUjjrPyRFy7i2SWWaprqrTGCWkjqBZlHMO7EDR18pJ9sZTpOAlzkBxmzw0NpsF+GU+gAme9al7UqWUZFSV8tUHp/iTpZXVx4nhlhd02vZGtf0Gwxr6mfMCDotrg62GcXUazblpF5FuIg38ltiePPJp4q6l4nirMxiYCWKOZEE7P94q7ld7k2G4Iv1xZFQkyTotTQfhmsLK1DKx2hIJiNJAnsUU+TSh0jSSOhqXtIGd0kAJO2lkcAk7fxW39cQzDZqkgrYDaILS+Ji2hHmCPosVtHG9cYUlakVFszkiX/5RAe5PsPzwT6YLobqjw2Lc2lmIzToNPC4Tc00pYR0tZSTMtkYIigS+4Oq19+RxgpAHNwVg4gRNRpHfw9Fl6OqDgJNOsIF3BlQWX3HIm/QYHMPuqGYpkAuF+4psrOikRZgjLc3kSbTb6Eg7euApXNymuvqzzE/JPGp50QL+1kMIW5LVCEm/UC9x73udsMGUHiqzKzS4nq7/AOU/gtf8apNAchrI6wFoKtCHjIBJEsLEm3W1/wAcKqNBqNPCVeo1/wCHVpAQXNJvpa3kr7VCmleoaOvtB4rqGL63+96XvceuJIAnKVUwpqNABbeBwjhz0WaWly0yrUJmdLrU2MZckkcgwb/S3vh1JrcsEyorYqvHVlhgpU9HFAIp/HiqqiUH4eJHNy2q3ra22FujNu6oaGJc/dIgD4ieSJFQZe9OwavpDmBJZkWa+g2NwLKoB+h+Zw+u1p3Q66A4mu2p8Jyd3DzJ+SD+zKCnjjiTODVXF5CjAGNuukkWa2FZKYOWbpgx1apLjTjl3dsaJS5Xl3hGqXiCqmFrBHUI7i+/8H5A4aKNNphrpCX75iJFN1IDt/R+iBU0tMlQiQ1tNKoI0DcafqRzwNVu9u3VvD1XlhzMI/XeqFxZJT0Od8EyrKIHfMFhZxcAqzAAf/ZNviu8ZiM1oT2VCKT50IHbotifCZYinx87VHYqPDiLuzW5AHwyBf5EfLFzDVKZ3eC1gr4g/DT04mIvxjMmcopd6KCthSkDavFeAs6DbdnKXY/T1sMKeCCWcFdpipHWVGnMRFjE9wmAifsvh5QKiLOWZ2N3DLPMJfZCUXSNvpfD8tA6EpAxWMnI9luF2CPUyfml/srIZJPEkzPN56f/ACz00pKj3kjFyAel98JbTonW6wY3GNsGNB7HNHofwsgmnySMqyVUoU+Zo5qSTzt63IJCnoBtbocPJYBBtKPrcUZBbPc4G3K0Dv49qa1y0VOjGhevqQ5OqMRiOM2O3hayFQAX32vbpyCHZCQ0cUVGrXy5qrQSNIN/HmViX4F45moZM2loVY6XECkEDazEsT69cZWyfd+SdRzjL1gAce08fBUWTwB2icGSNWZsaaqrUguf3TqHUxNdQT6/I+mBwrAa99CqG2qwpYJ1gXskgXItfWFtVqZJKcmSpzWTMXZomNRMHQaCV2bmRsbYvVMEGjIQQVodh9JKOMYK1INDByEG/wCazHSLROrQw+NMqgeE7K0Zbaz3G56cz7YThyL5Totni8WDTOZwaDxvKy1NSZtTzZhTUPjsSrSvEYwU1E21sLaSbW03v+OLRwoO+QtRhtr9RDRUHd+tUzpqaoFHLSR5fXSi4XxfDUva+4ETEWUX2uSbXwBbO6Qtg3HNJFUVAOy49fyTRXpFlOUiCgpmILhn0/yN9+XI+l8KZezRorrsTTB6wPvyTqvgyetrqJDUzrKHghLQkJIpFjZJL2J2uBYEWvc8sWA1peJC01bEPp4Wu1xBbBJ4+iDVZNw0cwrqTL8yZK2KomgmZoleZQshW0S3C72O/I8wOmLBwLQSuf2b0yzYem8WMWFxHeOC0CYpct7b8tpviYHyjO8japhqXLKAqksxLA3uGpJF+dttsGdmgUSSFoqfTxztru0DRMmBay2rFDQS01VX5bmlDIFGkqwJjiA5kPv9CNiDfGkqYZrRIuV67S6QCoWgER806jkyKFYHqMyy5qglURZy2iWUrsLEjcXB1HoR6YdToty7xv5peJ2q97oDYHff/ZN6WjocvVKR6rKY/GBjkIqTvYm+4IGrlZyBcc7nDqbIEX+qSNoZ2uymHA8phCMHDtN4skMtHNWKAXMEceogb306rsoG9vTfFc5c4BF0VDaeSmXP/XkpOfK8nraWvpswzXh2PNpAUWGJktpU316r87EC/U36bm49py5gJhaGjtujUeCTabk6+Ciky/s/pGHjR8M0uexELDGDJC5kH+d1HmX3F+d8DQqhwk6ravDDUy0Qe+3ospl3Db1UVfm+dU80EUsaCF47RtMNyH3u3SwIJ3v1xMG3MKziC5gLQNRrK1l2bZbwxU5vx/llfWR0dFHmimJBKQXQhrL92+gqigm4P9WVGyczlyuxcaYNNsl08Y8fFWri/IJpJ+zyhnpZker4qoUdZB4V4lHnDL95rF7BuSnUOZx6RS9n+0qdJxFJ1uxfOHSf2m4Cu8Nw9ZhEHQg375W3M1yNZs5zmSCl4gMM+YVlVcr5zrnkYDUDuNLKPT8Mc7j+iOPNTN1RjuXtPs32wynsuiDVEhom837kpeHInUhYKqOQAiNpFGoDqAxAG3pjVVOiOKB3qZHgvSqu3wKebrBB4gj8VFTZDUSBvDkziFIxfxAGV4LL986VOk8t9vYYS3orjA6chQf2ipuplpcLjsQ8vyGuakiepNZMiowvIjEvYkbsR57+X8Te1sV6uwcTmgMKg7WlhBDco0M/Tgp6Dh+AZhmU1AtaKdp10iRg2knT5dgQLG+3TD6mxaouGGFqNm7SrmiBVLZk/Dpx8dPVcfLKhGlpoqaojZtkLKCQb77Abi2498I/ctSIyrdvx8tDi6Ezn4ZMggp4PHSRGEhURuvhblCTZdmZgQbdbkjfGfuarlzELRN6RUsNVeA+Z7ZVNgosun7bK7LKOpjrY6Xh2ilklCGR4naGSaRV0g6jqkCm29wL2scNrbDrUwwuGW0riej/ALTPeDiKlQTvhjY5ayfFbAqclkj8GAGqqY5kJJETg6BuxJH3AAOvriqzBGZAJC9Fwu3jml5hwPP8dVHS5TBBUQUr1NRGWKmJBTu8l97m4OkKoDHzWvbGP2TukgSVVx3TJ9KoWvAA5kgBYky6GR6iam+JfWhSObSlpogbXBI2va4Nrm22FO2USYhS3pWGtbmgyZt+tEzpctheuNE00UsaSIJLJIulCL2u1rsbEWFwLe+AbsvKYLVum9KWuBLbH6rEuXmGGUPQ5hBMJPDULGzKihbm9xe+97DphlHZgzGQtQ/pXXY1o3TOvMFSlDkNSuT6hFXKslpVcK6qoLFAWYkHmwHL+RwVHZznEudK0m2emn8am0EZpjzUfLkOcyw1MtWZpGjXUVSQq6xkAqGJBs1yb+g5Yp1sKXANZotzsbbWUPNQ7xNuSpfZbTUebUHbLWwVkz0dFnJWmnSNSHUSNGuoEegv09cWMTg2NcWN5Ba3o90pqVSx1RoLnPfIvorxBQZZk0Jrs3z6ks2qOGNbI05JI6C1uuo22B9MUhgTqZjsXXY7pC0uFBrI0udFZWFbTw0vEbRCmKXAnDJebSQQVW5UACwvYcsMNNwhzuC1mGxFGuX4RtweB4TrfVUCX4PMampfMIaVqeVtUjXUm/8AmuSCRv8AjioKjHuiDddsxtSixooneGmvkpqelyzh6lqKPKv2pXUlUGh11lWGe50m4Gn7qk2C7i3W+LeIYKYtpC0WDGIxDg+uQHNM2HC9tUxp6PIzIivJSRwOSCvibk+gLHTc8xyxVoOa43WzxWKxQYYBJH64cOaBNT6ZHaKrymmgVjH4QkA8pP0ufe2+BqG8hPp4oZQHtcTzV64RzSLhPNBxMMwoZoKCnqakr914ylPIQV33JNrYu7MoE12BukrzT2p1+s2LiKTmkOc2B2ytIdjMFHN2eUzzVlHlr6oiBPpd1HgJ5bXFlvc7Dc39MTjaINd+a0ldHsepUp4bD02Bzw2m0cRHkFs40+XPBAhno6UsLmWGVH1W/iKE3b3AI+WAyNyxwW2bXrtc4wT2EER2Tw9UuoyulmjkEZyqoeEBmdqeEtY7WJQgHp0OEvZTIIb8kOGxlRhl2YZrauj1/FCiyDxqcT0Vckc0ba0Mir4fPykKxAbcgabgb77YClQaYHJFitsdW7LVZII4TPmNESHhWppHmkzrNMqzCWXUwYxQxSK+xbQEkK9bbgYsCi0nVVKW3HObkptNuWbLHCZE+KzBw7K1Y9XJndHV5apPJY1kDjcJYt59uekW9DgOpa3faZTqm2XZOq6oh574jidLeKQ2XVWc1M1NT5nLl9bG6lJXIEejk2q5BLbiwF74J7g5xbKY7HNw1NtQ0w5p4cZ7LRHbZQfaHl7UfAnEIp54GSGlkaeRIgruQVFmPp5hsMLbQl2XmqI2u2k/rqgN4gTYTyVsoOHUHDHAtI1fT0MdTQxTwqCCG1buSAeeohbWHI3wRoBrQJVHCbfdUxNeuGTlJB4ERZvpdSVFwrVMsCV+fo8aIWYiCN9A6AaSTb2J2xHUBozSjxG36d3UqWsRcifNBqchSlzWSolz6KqhgUGBAkRlBv6X+XsLYFzQY4qxR2qX0MgowXa/FCrmc5Pm3xlLFlNVwlUl6q1Suayo0vgb6miC/el5ABio357YMUGZ/iI701u06oY0sY4aTlzAAKeh4VzOZRWUtLkb0ukrKzPTaYyNtr3ty5jEmiQ6Hm4S37fotJpPLs2ogPuiPwxAxSQZlQJXqy6YIRTqkgItqMlrWHuPryww4ZrxLjdQNvPEgUyWHic5PkjUmSS0YqpKHNajx1R/vC67izAaRpPlZhbkb4xmEBJjRJxO1W1cor0xlt+RvcXhVviDhrNKjgjj7MG8N6eny2OpIeRVMqmrp1F+i/ftcnkffD8DsvPVvwBWh6W9LKOEbh41dVa3zm0qTqMiqYsq4MWqqY6gtlFDPTwRx2FCZIgx1sRa5uTb33wivhXMAi4Vnoh0jbim16jQBFR4J4ug8uxOKfh1Z6epkkq9UutEVS8VuRJuwHksF52Jwh1BkSSt1idrFrw0Ntc6O5gc766KOgyD4ieSmNSxliTxZ0KteFPW5HLcc8LZTi0LYV9tCm0PLbGwPP1SKvJaOKaZKfMjKiLtpINxzBB07/PBVoMgC5R4XalVwBezX09UzOTxT0a1BsWLiMo0oLMflb03xXptgy43VsbSLKhbpadIT+LhujqHdXzqHh4RMUcS6Xb6LpuTf09MWaWHbJLnQqFTbVZoBbTNUG9vxmAs/sn4GWF5s4TNTIQEj1jZPWwQcwbjBdW0HdPmsG0TWaQ2mWRx7fMqr9oiwQ8JZvVUkktEi5lRwqpVTb99Yb23W6i/PbrgaTSJGq11XHVKdWiH3J4ju4q7ycOCkyvhs1FdUjVk1JLTqJVIMOgWvdCfXrg20QQJStm7ZDn1GUmgw9wNjrN7z9ECmy6OsEzfGPTwRi7ETIs5I5WUoQy3525b4ayi10yP12rZ18a6kQA2Sew5fObHksxUdJNd481gV7AaJqkiLUD/AB6UY8um2554Q2kM1yAl1cRVaAOrPeBeOySAg/CJAt5q+SWPd1EUzMYvZvJbT7C5wt9EAkgiFYGKc4w1kHtAv/zaoP7Py+3xtTWT5rchUp4agwkesjM8W4HLTgqdFou26kYyvPVMaGcyQHeFneqxS0MOYVwSCv4nq4HC06wQssghctzUBAWc3C+mwtucWsJhOudkptJKXXq1KANSpkbAm4gd5M6eKctQU9Oamkjr40ERvJFLVub9LAeHdn2NwSLH5Yvv2PVo3ewjwQsxrquWoWzOhDR880AcrGVTeP6ekp8ggpv2rNmM5qodi5632IPp88c7jsNkOU6rfdGcQ92LD+rDWwf1bmp6iFLFQUHiPI0q0kCkGpYENoHLym9unthlFjdTyC11V9QvdGmY8J496dhA14i7atiP+dlsb/JfTDrOEAoC8/FH/KPxR46DKKhpIcwrqmcMwFoauUOR6C0Z36b2vjB1bdxxukVcXiWQ6k0Ajm0R/wCoINdlsOXoWpKh49TFRD4zl419Dq6/KwxNSm1okFOwmNfWP8UTHGBBKZSCmEaCJ5ginTYksZPx/XPFd5aN4K2xz53uPgpB6XLzSRPDsDGW8ysdO9rBjv8ATB06vFqpMrVg8h/PhHyT5oKMZbA5sxs6MA8gAAA56WBN79NsWHV2GAqWep15AtpGl/MFUTjxoDwmKYWEzZpTOxsRIqaJFNr7Wuw29lxXrwWmVstnseMfTq3gAi2mvzV3VoRTwUNFxBmVHK9JB40M1LqD/ul2G9ja+w54mm5rjGgC1bC9x66pSa6CYIdEXXIp8tooIJUzaSKF0kW8NIxkcBtJAA+6bi5JPTDqdNoB1KYTWrPc0U5II1cIH4hPIJsvgjgmk4hzXLqWVRGPCpX8ZxpvpJ1bcwSfzw8HmLKrVFV5LG0WucL3cI11AjyTAVtPHITHxPX0UpGoxS0PjWU7WU3I5f1wsFotKuOwr3th1AOHMPj8CjJWUNaYqOlzKSvm1DwjTUvgQggD7qtY7A9eRuPnDtOJSjh305qVGZRxzOl3iR9ExDyH4iWuzasnLMAohBPhnprUj26e3ywPVgXzSrkAwKVMAdvHu/NSwzSNY4p6niKvik0eSIU13c9N8TUIkWVE4BxJDKIPaXQB4LXfaVVzVXC0ci55mmZIa6FUiqIgCQVcahYkXFug6j3wuuQ74VdwFQ4XEsy0g0mZLb9vEaK85dUftHLMmhfOOI2ENDC3gw0wZYyI12uGv9bdcFSquLTFwqIpGkS8U2bxNybmT3J3pjzNEelzvi0N4OnWYRZBc3sGJJ3vsfTbDapYOahrnUXHPSp689fKEzhochgpVq3mzmsaJNC1NQJEvb+HQW0j18oBwrOXDcuAmPq4l9QtAa2eAg+Ok+ZKeUFDG7DMSmcZkwN4qWKnmMiXHMOrKYxY/wAdwBi3RpuLoGqr7QxWVopOyt5uJEHwIM+F1IxvTVFRNWy1PEdLMGtHoQ6733s9yHHSxBvffBupmczgVVqNe1gotDHDv+nDzRWWMPJUNmHF9NU20iokp7OLbmzGwF9t79OWLGURohGazAymRyBt+gseIaqKKIDMKlnNxHJM8ZdtzqJJ8x258r/PCajiASBbgsDBTcScojiADAWte0+kmpeGaioL8QZdFJN8KBKrIAGhlJdJCb3Gm1rdfXFU0WubmN3Kxh9oMzilumQbtNx2R+a2Jl1VDJSpVQz1langxy6BIWDHSLEg2sNxy9cWG5r2sqbaTg1rHAAm0xHfp9Ueoj8WRZHmzVJzZpfDRbR3/h835cuQwkVZ1GiZTdlBENLeEzfyUXlXDOdcQcT5DQ0YpKDJpZ2SqqGnKTqNJKgoAQVZgFFyAC18ZRw3WuvZVeknSMbOwT64b1jgJjh4c0/p8vVnkgTLJx8Qx1gwsWYhSTpZrem1uttsMo0nNEE2TX7TcabaxdoBxHHSw9VFtlVKS9RLw1msKk2j8emYqR01C+rURvcA9cRkJObL3aLZ/vJ8ACsDzg3+UQncGVU6Fosso+IKL+KSVU0WBvzLC1v+38cFSpPp7gVeptF7hmruY7kJn5fNKOVQGCSFKjibWjCRo/h4mAHK7bXt1B/tgXNIgNBhY7aDs4cQy/GXei1d2p5LPJwSsr1P7NohXxK7ykKgkaKcIzEbD7hGo9Cx6HEU2OdJI0VXHbXwrcVTo1SOsIdlN5ECbK+tQJHAYv2bR1Ne0YRJ2VJlGw3Qm1vmLgjFVjcstlbWji3OAdnIbyuJ7+aGmWV6Q00mbZEMvqpYQ4jhr42D25HUgK22J032BF8ONAB06rMPtJrwerfoYu028zfvUnHQp48TNk/w9OvhyFxJZn1HkN7G+/4YfvZoaLJL8d/DM1ZJkR3cVybK6CIlYqeWkYS6TFrB1LvysOfqMIqC+9qjobRquAzOkRqon4alVYCaWVJHFwiytpDeotywdQNgDKr5r1LjMLcYCfx5XSgPHUU3hEraPXVBrsN7XFhy1fLEhrXEjgFRdtFwILXT4R6XTpsry6FHeno3ZVLosha6k7cr/X8cC2gAZbokN2jVcd94Hotf9qeTCm4ZQLT1FBmv7QpFRmI8LwX1BtfXcmEgjoDhwpMc7JFwtdtDauJllWhUHV7wdzPIDuOqvL5SKqYRvlkUYLkR6a7wlWzWNhaxHz/HCqWDEyRxW4btA02yKhnjuypasyNIqanEFLEwYLIwR9TWKg2LcyRYjF2pQbly81rMHtlz3OzOiCRJtpxhAioaqdFampKGmy+IeFIsrFGchiTawJAF19Dsd98LZhngSEdTFZX/AMRxLjcR9U1zTIP2rTRQ5XmrZBIJI5ZGgpVmM0at+8is/lUMP4gbi22JDGzvt8FXrY7EiA1x14p1UQU8k4WlpaKphH3DNq1IL2uo9fc4jqqjrNZothRrPDJqOIPGPqsfDtHXZdC1N4UZI1sNTBm5Fdzzvb/TAsovaYcIWdcOqe8O/wBv9kmSjplqxJJDTVIjlZCjBiNavY30kXsbCxvubYirgTGaJWpw3SGjWbkpVNeR/Faf7Usnhy1OD84j8GnRM4hVo1Yj+NH5G5/hYW9DjGYFwMwZVvGbayNDHOtz4/gt0GgqYJZIBDS0YW/hlFLaj7az7c9tsH7k8iWFFUxdItzkl0xPD5KOr6GWOpNPGIpWWzSkQqUZrdCd98LZhHOIaWytjg8SHMzm06Xui01JPreOKemp1UbKlGojU7bLff69cW24OsJaQfJIrYkNALmkz/iM+KKaCSJpPiTlMxvZmlptR+RuRt+Hzw2nszEl0NBPglvxrDdmYDsKL+zqhP8ArfDBUNgqRqkS+nK3PGx/s1jX7ppEk6WVartjDsaSXQ3mTdRtbwxxdUxTJwpleX53WEoDTCieNJvNdmMkYbz25bbm1ziyzoNtN5h9F39P5rUYzpzs3D0utqV2AC8mq23n8ltnI+7F29cT08K8M9lPadnBLX/5ThyqkQ8wCT4ekge5xsKfsu2u85W0iB2wFxW2PtMdBMFULcZtOg23Go0x5GVsKq+y779/G2c8B5rknd544ljo8zhqZpMzenywCBZo23FRInIByPe1vfp9iexzGGpNdzWRxN/KF89+0v7dPs3w2HLcNtIPJaRFIOffS5AFlqvvG9iGb92zj+q7PO1bhI5fm6E5lVxUObR1Rpo5ZGaP97FqUsVZDo5i4PUYo7Y9nNeg8y7Mk+yX7U/RvbOzwzYry+qwXzMLRK0VR0+Tz5VHXUmQVVIaiOVJ2kqGEqRgx6QWa+gsW29lv645Gt0fqsADRJBX0rR6eOxFKMc2GkDS4lPKHhz9h5fJT5TwlmSwT6R8FUVpWOS+ohytwxbZ9N9PlPl5kYc3ZmKLCMtj2LSs2lRNcgnNE5SAJAUZJDUXSpTg2fLKlL/u6mR2Sp1W2FidIIJN2NuXXD/7L4gEFrCZ7LJGG6b+8Gph6TwS2w0nxUW3D2X5hmss1ZwnXCpU3WaKvDRS6Wt5Y/MCCAoBHM87HbE1OjeKbuhkhNd0kLsr6266b6LZE/ZfPU5KKij7OMxq85NREYZI6qZ6aaAJIXkJG6SqxhAW9iA48u97uF6G4x9PMKZnu/Fcbtb2jYfCbWGXF0+pcd8Oc0OaeQEqXr+yTiusoajLn7MXrJFEskYXLpFlkYAGNSRa7MRPtuLsh5HF3D9A9oVWZsh8loOmXto2Fs3Gf96Y9rgLNe038/Raw4m7vfabmHat2E1tF2UcbZS9dl2YUtZGeHa5YI3EdR4ZkvH5BKLR7XsWVrgm2Okwns5xtSkWgGe2F450p9vGzsLtI4o16TmWMNqNE8wYdqFuKu7tfbZl+R01XnfYFxJEssyJDSR5VXPJAulmvpWLUCtxckMbtY899APZdtIvLWtJ8F7VivtOdDOpoubj6Qc+JGdtu+9lJJ3T+8pmdP8A+5e79x9xjNUAmKnXhGs8upRpUjwVS4sdze+o4s0vZbtUm7MvbIW3xn2oOgFCm7rNqUSWXgVB+iiZL3K+95nmYZfHD3W+12DLHk8CCOXhSqdYZNxpdCgCKSNzqCgk7gXxco+ybaThJiR2hcFjftldB6Ly/wDetPKRoHTHerfkvcO74tHLXQSd0Hj6sqtc6rURcOShGdQQpEhBY2JB2Olv8xxab7KcZwjzC5t/2zOh2TO3atLNPOLHshW1fs8++VUfCl+7V2oUsKByv/uGdtBdV3QFtWxXa5/iYn0DW+zPHZIMT3rV1/tZ9BnYl2IdtSmZA++fQZVMN9nj3zJ2Kz927jWdNlMdRw5IsV9xqLK5sTe9wDyAI5417fZVjQc0CTyK31X7YHQc1Ghu2qeXmD+SjYvs1u/JU1a8Pnu4cXfBGO8RqKKBaMm27M7soQjzGxYE6lAF+Wyo+yXEuaQXAFaba326OhOGcOt2k2oAfuybdwCDSfZEd+jKe0ftJznLOxqrbJKqWmekY1OXwrK+j95phkmvGBdNJsVN23uDi1S9klU0hmeMy8+2T+0C6GUccXVK5DCTbK893BfajLwtw3VWeqyjherdTcO9JG1j9dvmce+Fz+ZX4VU8RUaJa8gd5/FB/wDD/gqqVw/B/BdSGO4OU0rX9/uEWwAaOK2jNt49g/hV3t7nuH1UXVdjnZVmBdcx7MezKva92Wbh+hfUSee8Zvicw5rY0ul+2qY3cbVH/wBx/wCKgZu7x2Czs0lR2Kdk08p5k8NUO+w2B0ch+VsCWgiCJWxpe0npEy1PH1m//df+KrlX3SO63Wu0s/d57H3nJvr/AOH6UMD9APXE9g+Q/BX6Htc6VtBybTrt/wDuv/FVYdxbucH91H3ceyylj8RpPDiypI1LE6j9yxuSAfW9sVnYcOdmcAT3LcbP9vfTbDDJR2tiAP8AzHFNZe4L3K5x/wD23dmkXm1fu6SZTf1JEovgvdx/KPIfgtyftIdPSIO16/8AWSPVNZfs8e5VMh//AGe+DUTTp8lRVoALkm1qjYEk/U4jqmAZcjSP8o/BVqf2jOnbC7JtWsC7XeH4Ksp9mJ3FYc5zDiGn7v8Ak1LnNTTChmnizXMI2eDSF8MAT2UWVRYc7YLE5KrQ19NhA/wj8EeA+0R04wrxUo7SqSDIkgiecEJi32WfccGoxdjmY0yyMWaNOIMw0MfQqZSDyHP0xrTszC3ApN8gu+Z9tP2nNM/vRxPaxn/Soqr+yf7j1XEad+zDiCKGwBWLiGtUW9Pv3sb7jr19MYNkYQX6lv8ASErG/bO9pNdwdX2kXRwLGEfJLT7KPuQ04hWHsrzqBUbxB4efVygtawJHi25W9sYNjYSMvVN8gnN+2l7StRtI/wBDP+lV7O/sje5pmcRSl4Y49yeYEaZYuJKlvCF7nSsmoDa/tvywl/RzZ9QRUoNP+lbvZv28PaZhW5TjW1P81Jh+QCq6fYz9zcPT6ajtbFNDMZkiOexFVc2NyTASfujn6cvWt/ZPZsQMO31W5p/tBfaKP/Eozp/dfmgzfY090uoDRvnPazNDJZHEmZ0zllDlwobwPuhiGtbmB74EdFNmj/wB5n8VaP7Qfp7ulzaBcLg9VedOBUfU/Yr90SYKGzzthjIBCv8AtKm1KbWvcQbmwGx9F9BZJ6G7MMf8OIHafxV2h+0X9oLRYUJ/8s/9So/Cf2E3dK4Q4S4k4UyTj/txNHmlalbUyyVtG8h0sWVNqcBl1G5vueuDrdC9lVKuf3YCRGp+qrUP2hPT2k5r4onLJ+AjXX7yV/8AOP8AsDatFY/bL2y1LkGyTQ0LAehAEYAsL2sPXnis/oBsfLl6geZXTbN/aVdNsM1zfdaBzXkh0+eZErPsRe7zmB8XMe0/trqF2tBBLl8cIsoGyiMHfTc3vckk4Kp0E2OWBhw4t2lJ2F+0r6eYAvNGlQOYzLmuP/uTKT7DTu36kej7Ru1qCBQP3dQKSUsQeepQtreg/HFOv7N9kOF6MeJXZ4b9qr08Y0ivhcOe4Pbr/qKrmb/YXdl1fVifLe3vi/LIR5PCqMipJlC2AUXEyttp5km9z1xWf7MtjObDqR8Cr2E/ap9KabWg7OowNSH1BPzUBUfYd9nWXZbVeF2/56/gxtOFThuGxZQWudM/MkAXviofZLsmMuRw8R+C2p/aw7eec7tlUyf/ADX6cvhWlZfsNe1KHOaloe2Xsnqcq8R/DaWirUlIF7XTQwXcm9mNvc41z/Yxs5z5FR8crL0TDftaMCaDW19lVA/jlqNjwkJlxN9hv2v1fCHEWVZF2i9l1dxPVZdV5dFWV1XWJFTJLCYRoVac9G3vvYWHU4dhPY/s1tRrn1XCOyVz3Sb9ppsraVE4b93VWUzBgFsyDJkyqNwL9hD3juGuEssyfMO0zsbOcQsxlmpauq0Mu1gC9MLm2246Y1eK9i+DdWL6VYkdrfzXpGzP2p3RZlNtOts+uABH3SPRwU7W/Ymd59gIl407Gq2mJDefMJY5UN/UU4vfrf6YX/2NYaLViJXQYT9qJ0HkP91xDXf5WkeXWKBP2KHeojfw0zfseNMv3CudsrSX6n9xfpe18VT7EKEHLX15hbZv7UToId51HEZv/LB/96h677FLvasyyxVXZPmEqN5IRnasgPIk64hcb2K/1ws+xBoIyYiB3K5T/ag+z426vECePVwf/UgV32MffJenjp6ah7IMsA8gkpM7TWRfqHUKxte1ybbYl3sTaRHXg/6fwWD9pp7PQcw94dP81MH/AN0hNaf7F7vdxqsL0XCDwp+6TTndItxzPI7H3/LFN/sQcNK48iti79pv7PDf+KCdZpOP1KgI/sY++vl0UskGRZFWVTbK0Wf0Uctr7lmMnlFvTcXwp3sNfO7XHkVtP/1MPZnWA62q8c5pP+UQq92gfY7d9ao7M63KMv4D4arc5bxnKx8SZevhqdJtIXlF1GgHbcD1vjYYH2JODiX12jwP0BXH7f8A2kPQB+OjDVqjqcCT1TokaWVwqvsfu+YMu4USk7M+HZa2lymkhnjfiegZUqVjCyhH1gsCwLDp5uuK9b2JPndrtgd/4Kx0W/aP9AW06px1eq17nHSi74Zt2W4lP8t+yD76zmWJeBOEcqjYHVJPxDRyav8AtUrJa/MDYXGJb7GqpblNZvr+C3mJ/aLezN4DziKriNAKTx46KNl+x+758VUapOzDheqmCOC44koGRSTe2kuNzviKnsSqFpLa47oP4K3/APqN+zV1Pq/fajRb/wAGp84T/Lvsie+PdGqezTh+kIcuvhZxQuVW33SRISfTnbCnexat96sFVxn7RX2cZdzGVHSONOprz0ATev8Aske95RmoFPwHlzx1Mviuk2eUbBSNtJ/ebH8rbYM+xrEE2rtnx/BV9n/tHfZ1VymtXewtsP4TpPbabKEP2SHfCqKmPT2WzZbVLv4q5lRyxDb0EpI67fLFZ3saxrjHWt8/yW7pftGfZyGFrsYXDtpvB+Shqb7LDvujMVo17H87ihmkWJqhqqlMaISLt/1duV72viB7E8bObrWjx/JPx/7QD2YVsPmdiyeMZH+u7pzUF2t/Zi99ul7P+LOHuDOwbivOqnNoKbKpEimpWMEMVTBIz+aULpK0xA3uSwPLGw2V7G8Y2sXGq2IOp/JcH0o+2p7PsdhKLBjwOrqNf8L7C/8Ahm0pFX9nT31KnLuC4P8A2fu0CCppuHspyypRIIgi1NNTrCWLCQhhZAdXUk3xSxvsf2g6GtLbD+Zb72bfbF9nGzqVenX2qwl9RzwSH6Ojm22iYTfZn98jwaiSm7AO0OGbURKvhRnUvonmufpjWH2LbQ0lsf5l6nS+3N7N5l+1aZA0s6fKEWl+zP75uZEQxdh/H8dU6hm+JMMbyIthdjJIL+YjkSRtgaPsY2lcOLbf4lRxP26/ZlSgO2lTI4Q1x8gGqRrfsvO+QqUK0fYFxoWjpkUs1RTsPEBO/wD1LjnyGHu9i+0BYFv9X5Kpsz7efs4h3W7VaZJ1Y8W/pTNfswO+3qJHYBxeJGXVdKmlCr87zA3HsORwbPYrtFjSc7T4rYu+3t7MNDtRlv8ABUk/8idVX2S/fNrZjV1HYhxHV1N9UjftqjQyXsfumX1PPbljKfsSxpJzVG+f5KtQ/aIezOl/DZtNoaNB1VQ/+1GX7J3v2SFdPYxXJEu6RvndE2k25lvF2P44lvsRxkXrM8/yQt/aEeyr/wD6NzqRSqf9KgO0X7Inv58RcLQ0OVdh8j5tLWUtRKFzugUII3PnuZv+69vbFzCexfFZzmrMAI7fwXKbV/aAezF7mZNpHcMiKVTjz3VauEvsp+/PVZQ9PmnYDn2Q1lMooVaq4hy2U1iIoAnjCTkJG9rhGsy8jizX9imKpEZK7HTym3ZcKhsf9on7OquY18W5kOOtJ9xzsD6wrXkf2S3fRyirqcz/APBhJKgQukSnOaAsSyW/imI6nqMUX+xTGaiq2e8/gtntn9od7Nq1MUff3ESCYpVOH+kKJg+yB75yvHUV3ZJDTnWNbDPaJQ1z6CcCw2wsexPF/EarZ7z+C2Vf9oz7NskNx5jtpVP+lOJfsi++c9QBD2Q0eYWcjV+36NI2HroEtjf3w6l7GMQdajPM/gq9H9or7NCP/wCQc23Ck8nzLUGp+yQ77NBUJTQ9i6vHKQzyxZ7RTqg9CWmBtz2sLe+Cf7FcVMtqtjv/ACTKH7Q/2aVJc/aBtpNKoPk0+a7r90vuHdu/YFX8ccXdovdUi7Tc7qMs/Z+TQHPKIClJa0hZRL5CyE2lvqTSQouwZfQ+hvs6OCJNWoyT3/gvlT7S/wBqfox0zw2G2ZsXbpwtEPLqv8KpvCJF8t4P3Yg8dIPqN2g9jfAPF3BUNVxN3N4M+z2qpD4tDFkeVirpHA06WrHl0tIwJYPdtLAE6selV9j0nsNNzmEfrsX5+dGfaJt7Z20jSwXSN1Gi11n9ZWDSJ1DACQOyBy0Xz9d5j7LLvGcWVOYZj2Id1fi7humeeKWDKps8oZIEIWNbhnnL6biZrMWNnAubXx4b0k9j1TGVs1BzKY7z+C/Xb2Q/by6L7NwQodJNuMxNQWDxRqNdqdYZB4Xtoqiv2UHfjjpqJB2M1fxAhjje2YUREdlAIuZvNy545qn7FMdEGq3zP4L0ij+0A9lzTfaNpn4Kn/Qg0H2UHfMhqG+O7C81zFLiyRZvRIpPM+fxxzGMpexTGjWo0+P5JmM/aD+zR7P4G1A3t6uofTIpzJvsne+KvEGVw1nYzUZQhmRUqpM5pPBiYmwLuszWX7u+kkfXDafsTxQM1HsjvP4LVbS/aEezj3N7mbSDzHwinUk9wLR81sx/sYe9xmmfLJXRdnQyZpg8rjP43dl2BNtOxNr/AFxfPsSc6C6uPJcRR/abez6lhS2l12cC38Ix2feWJfsX+9r4rMmXdnK0qMQEXiFAZ0vsD5bC98Q72GAx/HHkUND9pt0B6mX9cXn/AOloezeWT9jN3whdKPI+y6KMr5yeJxdxe9gNB0kcrj3wZ9hrS3L7w0f6Spb+0v8AZ4673Yg8v4I/67o832MHe4qKWijXKezOmmjd5GY8QJZ72tvoJuLHf39sC32IENj3gf0lBQ/aYdAGVnOLq5BAA/hac/vcVSOKvsQe+tnPDWZ0SR9lMlezxvToeJBGAQ4JJfwjvbVhlD2F0i6KmIAHcfyR7U/ad+z9jAcEyuXDnTH1ctmj7F/vcvHBRtV9lXw6RxRqZs0VnAWNV2IjO+3Pbrtgz7DqYO5iBH+X81pMN+0s6BNaHOp4gOubMtczfe7UBfsUe9fSpDHlr9j1KzyNU1UhzpmaaVixOxiNwLoANgAo223Z/wBiNPLfECR/hKpU/wBpb0HZXe40sS5rubWwNNN5SVP9jH3sNLwt/wCCrQRiQxB8/kbVIVXdiIBYXW9rH8sEfYq0iPeR/Sif+0u6DZ8wZiZsD/DaLA8N9JT7FbvelNb5/wBiqSEAsP2lIQzD0Pgi1rn89sQ72IUrRif+X81bP7TboAP/AOnxMf5Wj/3qcyz7GvvZu1Sc5zLsEkcxrHFN+15mcaTqU6RTADcDa/1xYd7F6Q+HEz/pP4rQYv8AaWdBswFLD4oCZ+FkH/nUNlP2G/emokrA/aR2QySTTPUP4mY1DaixvpuINlQWVQALAX3JJMO9ieFOtc+A/wD7leb+1C6EBsHCYlx7QzT+pWil+xL7yUUDmTjjsMlqGQKb1tXpRr73/wCXNx8rXwA9iODNjiDH+X81qMV+1B6JvP8ACwOIgf5B/wC5QfF32E/eG4o4cqMlp+0zsKy+raqhqtTPV+HpQt5TpptR58+RsbjD6PsUwN2uxDgDyaJ+YVI/tSujTa7Ko2fiHNbMguZefEhdSe3v7PXth7vGacO8DUtU/bBxGaONqyDhDJq6U0IKroLyvTBSXBYhVOoBTqC3W+h2t7FMUwCps6ajdLw36r3j2Q/b36H9Kn1jih7j1YBHXvYA7sAD5Md0LW2S9zTvY8QTpFlvYP2wQnyaZm4cqEvvYKyugOxvvt6k40TPZDtkG7AP9QP1XsWK+1R7OaNM1nbWoEXkdYJ8IW2T9nb30J2WWk7CuN6ioEmmVzl8cJYjr5yqtf1G3vi8z2QbScN7KPELhKH21PZkCWO2pTHK74+RKaf/ADtrvxS1iU6dh3aS00gvLVTR0rA39Q0wHta+Ab7HNpF3xN78yt1ftu+y5lMuO0qRDdGjrPTclXFPsw+/PXCjipexispKVCUd6p8ugba4B8PxiGJv6/yxdb7GNoMbDqrY7DPnZcThPt8+y4h/XY8td2tqwe45VYI/spe/JJUIsnZ9laQNqZhLnWXxxll5DzTarEW2FuXPDmex/GOuazfX8FRr/tB/ZaGEe9Onsp1Cf/TCPL9k135c7nR6ngLhihjsSwbifLgwv02lYX9PzxY/7GK7hvYhoP8AqP0S6P7RD2YYdkU8RUJ/8l/5KA42+xu78vEnC7ZJTcM9l1FKJUaJJ+LKfWRYg3IBA+Q578r4dT9ir5BfiW2/wn8lodo/tIPZzSaamHNZ7z/9KPKXK6t9jR3v8toMryzL/wDw5lgipqdHlm4hVNTooBGyN1Xp+GEj2L1SYFYR3fRUsB+089n/AFbnV6VfMJgdWDP/ADKy5b9jN3qiv/PcUdk2UyyamJXNqhyhJvzFNY+nIcrjF/8A7FqIscR/yn8Vpav7UfoXEDBV3dmVo/8AcrXlv2LneUpJUqT2s9mFi3iMjLWg8rFQVpVAG533OHN9imEb/wCOf6fzWgx37UfotUplg2XXNo+Jn1cVKR/Ys94COR9fbX2XLTSMfE8aLMfEa+1gfD57e1/bFhvsewYsazj4BVH/ALUfozlgbIrWFodT/FWWD7FDtgqGaorO8BwZCp2LQZbVPve2zEc+lr4bT9j2zmzNRx8lrK37UzYjd2jsaoY51GAeic0/2HvainxM9V3geHZUBLpfhypdj1ttIAx22JIt1w//ALItl/zv9FRq/tUcIWEM2M4Hh/FEejVeKX7CfNfiYqio7ymWAFQHaPhmUvujLtep/wC4nfrhtD2T7JpzdxHh+C5/H/tRH1GTQ2PldbWtbyDAoXjL7AKm4wyDM+GK7vRSUWVVQhJC8JMzK8YlGoA1IBuJ5Bb5YvYP2YbFpsIe17pPMD6Lkts/tK8fisXTxf7qYHUw4D+K77wg/dVvT7CvhNK2oq6/vJ5qyyiMiP8A4YQCIoq/dX4iwBIJIt19eeV/Znsh7y8tcJ7fySujP7TbbezcL7uNmsdE3NVw157p04J6PsOuCJYoFqO8hxaaeKMxqP8AhmMBtzvcy+UHVYD2HPBVfZlsV0RTcP8AUtdsX9pl0mwYeDgaby4zJe/y0Usv2HHZROyJJ2+dqXhHRIEbIqYjUF0FgWvzAsPTDqfs62M1uU0z/V+SqV/2k/Sp+I95GCo5r2l8X7JTr/5xn2Oz1rVVZ2ydq0zXYnTRUCDU3MkNfzb88C32b7FH/hH+oq6P2n3TRsCngsOGgRG//wBSscf2IPYApjRu0ztiVivnlLUJ1dLhRAQPlfFhns/2K3/wfUrWVf2m/tAeNyhh2j/K4/8AuWK77EbsDXLqqHKu1PtTocx0Bo6maOlqkDcjqjEK3uLggMCMTW6A7GcIFGO4mVrMN+0n9oLcR1tZtFzeLcrgPQqGg+w67CavIaXL847Y+06TNknkM89NRQxRPEQulFhcNosRctqOr0FsBS9nuyGRFIkdpTcb+0l6b163WmhQAiIyuPmcwlZm+wk7oeYZPUZbxX2k9u+cRNVRThkzeCElUYHRdoG2O/K1gduWLuG6EbJpVBVGHDj2rm8f+0P9oNbDnC0TRpN7KZJHm5b3/wDnS/ce+HnifKO0GpppTZ1HE8qjnfSCqgjn0IOLlPoxs0GW4ZnktDivt6e0qs1rX4xoLbAim0Hx7U5ofsoO4tSIqU3Z1xjPAF0DXxVXEAA8iVbb6nqcWW9H8Af/AOnYPBaR322/aV93aMHnkZ+CmIvsv+4xCAR2NV9YFOjVLxPXtcg3INpR9ThrNh4MX6pn9I/NRU+3B7UXabVcO5rP+lPIvs4e4hlo+In7EeG6ZFOkvNxDXvYm9gxarA5epw1uxcMTu0Wk/wCQfgtXivtm+1CqMp2xU/5P+lUjMO5d3A8k424CFJ2W9m8FDWNmUFWKrMKp4ppVpVaK8kk5AYeHJpswO5tyw49G2vv1AtyaPotJV+1j7R8ha7bFa9/iHDwWyG+z17kGaKtSvdz4Wq4QwVXhq8wjibfmP3xBB2JIv033xTfsPCmzqYn/AChbHB/bJ9ptEk0tsVb2M5TbxaoZvsse4vUrIg7EqSnqA5YyUvEOZiUX30k+N93kbEfU88S7ZGEy5TSaR3BZQ+2B7SKdb3hm035ojRnyyqFzn7InuEZ/HRwZ32JVuaJTSLUIsnFGZKHkBvdgJhe5HLrfniMLsjA0SXU6LJP+H8VY2j9sn2l4ql1NfajsvY1g/wDatoD7NvuUvJLUTdgmTtM7Pc/tfMSAD0AFQAAfQAYE7JwgcSKbb/4QtRhvtZe0elRFCntaoGjT4fq1O4vs7+5DQskg7vPAwtexmnq5FUXHPXOfbfFpmz6IG7Tb/SEut9rL2kuuds1/BwHyCkqTuN9zajmvTd23slk9Gmy9pLW93ZsO9yp/yt8gtbivtNe0Gq3+JtnEEcusKuOT917uw8N11LW5J2C9ieVZnEDoljyGlaWMW206lY9bXt9RgmYJgFgPJc5tH20dL8bTNHFbVxD2ngaz4+a2ZR8CcAZd4IpOCOC6SnDEqVyilj0ty1bxA3t1wbWDhquNxPSjalVuWtiajm9tRx+ZKncvWhVtWR5dl8EJ+61JTgKfTaMAevXBFvGVqn1qj/jcXeP+6d1dTxAqoDFVb7Mr1KgAdLj94R6X5+2IDWmxVeDqVTcz/wCKZY2KVlDliAr/ANGETyE9RrnCopuFs2ljz2O2LVGlTJlyrOqkaXK6rZ33Ouw7tX4zzzjDtR7NeGO1zjiDMIWgzPiOdqiqijFHB4cS+EEhCofEAAj22P3hcS/qtAAO4Lo9h9NNr7OP/AYh1H/KYlTGXdyvut8NSSLTd2rsLy0uuhy+U+L4gUW3JRgdtt8U34WidBPgF1jvbd0wydWdp1o/8x34q+5X3e+7/k6zHKexLsVy2aRQsnhcKUjGUbfeZorkbem2G+6tiAPktHjPaf0irQamPrGOdR/4hWim7KeziiVJ6Dsr7MYWC2Uw8MUaFRbcbRXPP+frhpoCN78VpD0p2kd73ipm/wA7vxUMewTsZJlmTsS7LqZ5XEzvT5RHTGRxyYmLSCfc4T7nR1j0WzHT/bhp5HYuqW/53fitkZZltBw7ltBlGR5VkGQZVSL4dLS0g8KKnXfZEQALzOw9cWxRbaJjuXK4nH4is81q7y5x1JMnzUj+0nALNJG2n7rIHax9fu7W9cF7qQJuqgdJmydLndW1/Dmr4k6MXc/1G35YE4Y6wpDhFkYV+aWXRmEu55KCCd/TxN+Z/HrgCwG2ijrSbpD1mZtcNmNbbe+pOW97cybXxIpMHBH1l5XGnmkveqq5Cef3j+Vrnr64INHFAHnSU3DM+oCHNZifWF7DfoLet8CKI7FhsuMG8zGKvjW+4MYA677kYMMbHBCXXhMy1PfS9TUp7GwJ/Bj88M6mdFDqoje1ST8DY6pauQj/ADTsoB39B8+XpiW4dwMlQakCSlUb04lmihMhBCsdJMl+Y3BjW3K2/PDatIkCQo60F0q2JM4Da5bsDbf8MUo4K3R0gLHiBmUMbi/O/tz/ADGByDgjdUBOVZV0JFyB7X5f3xMmEQIIzQs6vvE6dvXAwic83ACVrLG4Y6gb/IYPKEWYRJKJrFyfIQCdiLAc8QQExlQyQuFri5UXFzuP54WAoDnFLeRbX8OI25HljC0oS+/alpMFDaUhUbggAn+X6OB6sTKZTqAi6IJV2AWJTte99tvl74jLdEXXjmliVNBuY1IHPSTb+WF9WRooJm0ILyRnUjPHGCCNQ1L+YO3zwRzEaIpAtN1GSzoKWpBYtpiYAyS3L+4Oo3F/Xp9MGGu4oC77xRTAqG608dhcFhL09QCAPTGNJFghi+Yp0I0W374q9tgxvb2vb9DGAniie+IAWCz3bS0t/vWtsfpiSALqIg7uqz4UhBIjGnoXjt9b8+vriZBusGaYdogMJWZo2NO7X/he9h/PGApOR02CDIT96MTMtzuSDb6n59cSELgZ3jAQ3Z7anEqqB6bcvliSkVKrnXOibtIKnVGj+KAdxZjY/MfyxBEpnWubZRGcrUfsyuH7CoZ5DCyrKskSOt9iSCFNtzy36b4OmGDV0LC4uglT7U1e800z0kkKiQkGSVEtv7rc/nhTSITS12aY0ThIXszSGPp5Q9xy9f8AToPnjGvUhjiZmAnSmJdzMFHpe5Hzud8CQdE0t4grKSH73iALbzXQ7YF1IcFLTOoSHradT/8AREW191XUB9bgfTGClyUGo0GEF80pdfmaR1vtp9P7YnqJSxXaCmhz6NrlXpWGw88m/P0AJwxmGSzib20RfialgJUScIeqRMFFvQlcRkaLFS6q7UNsmkpme7fCVrnYm6ObfI2Pv+r4kUW3kj0RCo4mzUwzikzSTJs1iWiqSz00qIXYjdlKi1+Rufb54wBg0KB/WHUFSiUk0NRUNHwxmtQNRZVecgN87y6fT2wDnzYuVpjbyBdO/js5pzr/AOGK+Fbj/pIkthf/ACqx9MQ2hTOrwUJfUB+FBPEC38Gsc0knRZYvDb22e2MdhxwQ1MRzTpaqkqAnhVkCAf5TItjflcMBgepI0TWVAbg6J9HPBpIWpzSe/RDqX87n88CKbokrBUbEpxGaLmaSRd+eixPX+vPC+rMrDUvKKi0C2C08tuezHb88ZBhG1414puYaOPkkRc+Ua4wf6f0wDgTqmh03SWEAsRBSvvp/6KEj35i5xBCW5031QneOMiN6SGQ7WGiQnc8hbUCf5Yc1igXuoJZI6jiGKMRzxf8Au2QBCV5iaO/O4vYr7nbBVGFC3Lopl6eM6WMELLbdneH+i2OBNuKzLySVjoxslLBITc6xEh5e4UYF0cEWqeoqeTyy09zddNwB8h+uuF6XUx4Isbx6mVswKLuBuNx6/LbBXUvJi5TnxlUaTWRSqDzJv/K2IIPFYCYhYDjTYPArX2up3Prf12/LEQia6dU3kqYRdfi6FFJsQx5n58r9NsEAdFheQYlO/GC6VMlNawACmx+h/XLAog8nVJ1ElFfwphvzkuDb+WMUlx5ogkACRo6qDtZBy99xiZKAQhoEDFhZiRyEbfntvjJ4o0QySbaROoBA+7z+t8QoSXRjbVE7DmNWm1/lc4gBTmQvBUIwK2UiwGpB+Flv+vfGELAUQKosWeNbc7vf8gB+WMUSFHZlDTSLREzoXNZT+tgPEU9Sd8SDyUQFKhSiBQ7IvoPl0AGIjis7lhXW4XxG3PMqdzz5nEwhm8FClkspCvIfSwvt6HcDEOPFSHcENJ5BpRaeWZf8xKi5B35tfEiOCnNKceIEazliL7dOmIkIpXFqVXZdN/UHkfrjLIMwlL8dOSKCL+xt/p0xkLA+FlJxexQJtcg/64IFTIK5JMRGwT4ct0u3+hxCFrgUPxr3UBFNiRZuR9eXTfGIs0FJ+I3srLsf824tjBbRTPal+O4tZiTtyviZKgQkCeVbksoueh3GMJQh5Cq+WSyrnXFHw4qmJnp5VUOVRr0sQ5g6f4N9jgizSUnrCXEKYVczrooGr6xaCQKpeOAuwR+ZGsgah72G3TGODO9MudEOPLyJCr1VTUw7avFma5/+ZH9f54GQpaCLkp8cpy4uTLSRyH7t3TUT89WIN00WQRkuWJKxSnXUw020IunrsABbGTdQBBSY8sy+mKtaU77HVYL68sYLKSnbUdLcHwnDAAE622F+m/tiZQkDil/DUrKLGrjHUCZhb8/njJWADglJCsXnSeo072Bk2H4/yxCkCNFhqeMytK7y67W8z8t+lsYoLBELHgwNaPTZb2sXJ/C+IgaoYGiLGkURuqhCPLe5JI/VsSiyDkh/D0yhrxIzE3HlF/Wx29vrjBZYWhL8CmkBRqOB1I0nUFsQfbl1ximAhTU5q4rpVSQx6bXQD+t7D6YxSAh/A0piWKovVAbnWxOo+4Fgeu1sYoIR4YaeFH+HigSNhsIwAD6csYshGZgVVirSdPu7X6HljFhiIQVZQD4aRqDcX5WxigOQtUroXQwBbb3JNj9MYocCgt8SGKtVUwI2B3N/5e2JEcUDWnmgtGxsJcwDDe3kH9SdsHI4BS5o4ojUcDbLO0nS7Eb+thbbE9c7gEHVtSfg401uqUokAPNLXHXcbnrgTUcdVBpcQkfBxBiTBTtIw0NphBGn3332xGcqerCbfszSFHh0qgHy3oNVjb32HIbgdBiQ4cUzJyXJKeWNLvIzN93So0ix67LtjC7koyxquJFRzuCcipKl+QZ6YNy52JsR+GJzOH3lmXjCh+I6Garq+DK6VJQKXM7hpAW0iSmnhBAa4vqkQchzwVCpBQVW5hBCkGoZplDQZlncDDk0bInL/tZdJ+oIxGe+ihohNXf4KTxJqvMqici2uoqCb+wQaVPyRDhjcrkZJ1TeSoz4QSV0uXiloVAYguVcJfdvDKA7C7WO9hyGDimON1Wl5NlILBXvFqEFTUuPvERXU+lmLgEYjMOKPqyR2qErqLNqekmrZZYMuihkDTKsIdhFcX0kqo1AENtqFgdzscMZiKY4Sg6uqdUDM8qSkZMwqq7NqmhjBSsV5dKx3tpcAECykWNzYKxP8JxnvM6AAIH4czqntbw9SrQzwSw5plrHSxmirGjeIg6gyuGuCLcr2te9wcYMSZkwfBMGHUPLlLRV6U1HmOd0M8geVI/i/wDKygsPGV9P31G3lN+V74Y2uOLRHd+CRUpuzQCuvcfE83Y72oZrwX2xdomXZhwJmuVVXEnD+cZlJ8HNlwp5oo6qhzGrVgk4UVdM8M5RHZBIkmox6zs3N95pN91pHOLGLg8iBqDzFxyRZXB0vdZbEj4k4c4y4oyrJ+zPjbIc+yqCmrJs5jiq5anwmtCKfw5YmWMKWd73LBgNmupwluHxFBpdiaZaOFo+aCtlnLSMmea2BRZBmdMZI4KugppQwtItAHLLbo7yn3uB/YYpvxLHHeHrCZ1Bb8KYR5fVNxHxLTZtPXZpTeBl8sS2jjQDRKrBkBAc64mNyDYEDe2FTaw4qXMJMONlILS0gWz0VXAlydERiB5k7qrgA/jjDPJC22pUZHmwkzKTKKfhXjuoexKTNZaaS2+nxFqLDbcXG9jiw0bsyB8/klZBm1lVDiLivN8rrMyy+HsJ7WuIqiIqsc9JQUUkFSCBuks1cvL/ALgpuOWLdDDBzc5rsb2EmfINKYKIJuqvVcZcaGmSoybuz9qlZUtaPwqvMchoVXf7xPxzmw5m1/YdMWG4WmDvYpsdgcf/AGhIqNZJEHyP4q90lPxO8N6ngqlp5AN4oaymkLHbbxCwAG1rm1ttjiualMEgVM3bBHpqgdg2lgdp33UzDDO8Eck/C2dpUaVMiCSlKo1vuhtY1Abi4sDiGv13x6qOpHATCzIKuxan4NrgTyvWUwa49vF/tgS8aZvRYykdIgJoY8+AZIOEq1TewAzKkQH5EucYypTm/wAipp03TlJURU0vFs1StLFw1VRsya/NnlKoAuL7K3uNsWqNeh958f6SVBwzmkEIR4X7RZCr09NltOCRbXmgc26ciQfni8MdgR8RJ/0lKdga0kt4o8PAXaJUXaTiHheiFuks8pH4IBb62wobVwAddjiPBN90rkQXABSMXZ3xILGr46oIjzIho5CfoWYfngXbcw8yyhbvCMYGxAddTMPB0cIYVvFmY1fyAQch6Piu/bbyf4VMN9Ut2zGkbzp8IUieHMkKeHJX5izf5viJR/J9unyxV/eOJmbeQ/BMdhaUZdU4pMhyqnbTTVdeCSRqebxbHp/1A9ufOw54CrjKrrOU06FIQSpIS3AIVd9rgW/t6YE02jilgxosa/4TGLdRpJxAA4oQIMrmsqRdFIFrXuB7YwsITGvMQdFwyLotpX2NzbGEEXKIvCX4gUEGNxa42J58v19cA9Y6q0iCliVLMN7XuRq5Dfr9cAArDqgsAFzxQdWlXDfMfzH1xJbCrOIzclnUnnF3t1t1/V8AmkicoN0oSK1wSevX9DEgI+vc0RFkTWp0tcrcjewxhCkOBBcFwShmcrrvzuADv64xYKhjsXDKSSQxa53ug3xOUQopuLjmiyDVOGjRJXUqXRSvhrfTqGwBHy298BHJG6puiSiyGNyt1QdTYgWP0I98SnktNkkJFuvxMkaHmFk1EXFttRbGKuL2KVKI59ZStrI2IA8sg23B2BFr/TriI5o8snMEopTkljNY23A0m9/mMQ4kaIAAYMouun+94hsDtYgW99rYNodF0djJCwHUr99zbkbnYfQ/q2Ig8VGohIMaBjdthzINtX1BxITOrHHRNa/Lcur4vBqS8kbWLK3nUn1II/13xAc8aJT6QOihJOHaOjUHLnpYT4kd1jhkXWPEW4NpCtrD0I2xJqOcIcgFIAzKszBNTMiQK7G91QKfXn+d+mMYMqcbyUN1DL5mcvy3ktb+2IUEyICHackrEpT0IYC3L1xKEusWwsmmnk0M76rm9i6m30/1wOYaqadORBKeR00ZsAFkNhzY/wCmFvfyTeqbwTpKeGPVrZAp5gKCB878+uFF5i0rC0cU7ElMoAQpEn3RoYjYf+m3qcLcHJkDQBcHwZJfTDIw2JaTUfkL33wJniibAR2HjqpLzuRb7spA/I/ljEeYJhK0GioWWJViI0trY8rjYk3tv16YxQTzRRJoCOsLxK3Kw3PyvzP98EGyoDhFkNHK6mE1XZiCFa23sDYm3Pn/ACxmQrM/NOlrmvpbxZI+e97W9wcS1jhoozymzRZa51tQ0JJN/uhb/Ow3xPWu0lBlaDoiCky8qzJSQROeq3v9DjOscj6tptCUtLE2o6kckdSLfmPc4GSCh6u90gU0CMCsab2BOhTffbcLjC8qQwBZ8Kw8kwQct7jVf5HEFx4qYXGgEYDLNbmdmG30I2+eML1BSEqJ1IjEkpvtYgEH6X354LKRdZPBQmY0+XSVWWVmYUlKyok0Y8QadWoJy6c0HM9MMpveAQClupNdeLqTiCQrEcvyuCFjvdEBPtsvK2InNdxTQLWCeh64edlCHla9j9Rhbi3goBd95L1Sqd2jA22sd/flgYWJKzMoN2Vjv/D6nmcZKwnmsXY+VZtJvyZQb4lrUN0oIw83iRhm2PlsfyxkIgssrOrXMCkHmBuPTpjNOKwOKUGcKGDxnnz2tiFLncAoilzihzDMM2yqjqVkzCheNKuEKdVMXQOobkAWVg1hvYjBmmQATxWGdSpNtaSKSyvCBYncMpvsNzy/PlgFLuxK1Kx/eSTkWNyBt+uWMUhwIWVEW7PJKbb7SW6/2xigkJBNK2wDSX3sWZrfUXxiApR8pKih13I0nQ223PriQETZ1CBI+Zpd4cq8QrulpQuoe/l2weVvEqN7goHOZuI5KSDwcpp4an4mnMSTzsFdw62B0LcDbn7YbRFIHeJjsSyX8lIJDmoFOamLLdyPFMc0imIaeYBXfewttzvfa2AcaYJAU5XTJTtaefTqYQg9bSE/lpGAkIyCSsvDIpcoL3U8jvb8vTBB7VHYsskwOkxAE+tt8ZLSgdPBIHiLYotxvuDz29bYDK3VMkws+I9gAj2FuRP88S0NOhULJd2Ok6gdx97+mCa0g9qx7uKRc2AAsvsf1tgsoJUpaubCwsbEDa9vp/TCyyEDTZJdtJ/iLXt947D8L4kMETKILgcebyyA7kEE/wBsT1ahoshu+oWOwNr36fjjHNgSVBKBLUSRAslK9iQTuBb6/hhopti6widFXRndPR5jnk9VNFTxqlL4oma3h+RwPMef3PTbbEijIDBeUJcQZ4LJ41yNils6y2EFQ6sx8pXexBIsR0wYwR4NKEVJ01Tykz+OtZlpKkVaBSToRtA3H8XI/QnAmmG2ITCANU6OY1q6bxw3tezS6Sd/S+I6tpQAuNuKcpWzSBC8lEFIPORiP5WwBpt0hMDTF9U6SVp1LJPGDfcpHqBP43A98KDY4KAOZRTKA2gVNKLkfeXTzuLdfQ4wjsRynKeIVGp4CttjrH9RgFgaUvUw8qsqA+XyuBf63vfGKQSFm9rXkVj90ebf6nGI8yxqAZ2AXf0J3P6298YhB8kQEhbl1C26HcfjfGI8wSVLaR5t733W9z88YsJRQ7LyJKnndN/5++MQ50lZEIBGk2a+4tbfqMYszpId7tIV18+gNzy2xinNeEktLfyspB3FiNtvnjFM2lJCPcFkV7XFwQfy5dMYhLZuiAE+YAr152I9sYlFhmVwlyVV/DHS5YH+eMTcySJZbW1hTyFjz9cQFBEIcjyC6rYKfLYkWGChFmS2LahpPsLWOBKkGViS0g86xb9NI/A74lDmlU3iyg4+qqzgg8FZ3wrkuWw5qsufR5llslTJW5d4baoaRklQQzl/DPiMGUKCLb4uYR2GGb3gEmN2DG9wJ5jsSXNJFgrmY7alJ0kC+/P8MU01rjF1hedyfKRbe5v7bDGIyVx0ontHItM5sB5kFx9cYoJsqpxVBSQ5ZSzw0s8bx19DIqwrZpXFVHZDc2AJK3PpfB0je6RU0srRYFFtIguOSR6QB7W97YhwujYZ1SqemSnlkqY9JlKqpfUxJVb7n38xwKYAESQrJYOylVvpsgFunM/yxkLMwQkmDQtHFrZDZfLblba1rfLGKHOTSWmpaqmnopaeM0cieE66Ao0k7jbe29sTFllykVlPS5jFPDWswWQFX8LnY81NxyPL13O+JDTKEVGixRZafL6wNFKsrwfxIYhZze9mubFeRsfTGEFpuiJHFcky/J0mStmjV6gXAkZQLgnfYDfkPwGJ6wrA1uqjZ8syEz/FQ8M5e9SF0B/hV8w5281ud/Y4bTxVUaPICB9BpuQiQUzQIFSkoaGFLaIwyjSB6KlwMMfVz3c4k96Q2gGmQIRCSQxM+gXI2jbf+WFlvYnSqhxRlWZ5kldRZJxHNwzmNXl80CZnFFE8tFKGvHIsUqskmlpWJRiAR88PouAOYiRySnQHLPDuTZllWT5Tl2e8Z1XFebwU6RVOYzxRU7V0qqAZWig0Rxljc6VFhyHLDa9YOeSxuVvLWPE3SBhxo4ypmSNCQjVKSH71gTuNuhY36fo4UCYTZDYgpuYIt1CrLH7INNvay/q+CshZUEargWEKSwkV9zz+9+X+uMusLm66lccRlVY3KjqXKgC21zc4iSUOYRBQvDQlTrsAeZYm/wCeJLVLKhExAWbJckFQSLm6tv8AjguEIHVQTcpuoi1GQN/80DYnEQUDqwAgkSiJKiHzTwtsDt/F+eIiyh9W9oRkr0Ta8bX6aAx+W5t/TGCnMoveT94hY+LV1BAFwOka+vz/ALYJrWixSve8yGJGK7Ccn/tQfiLNyw3KAkuqG5KS3jMSvhVRI5Wj5+/3icQ0N1KF1UugEoSiq8oWKtd9h/0b2+W5w8OpkSYQmpeCFkLWkKSlc24tqhPmP5euMzUpRhkmV822VfbidsUkvh5r2Fdnsj38xjqKhATy/wDpuw5Ytuw2FEkVbdy2TcNTdrbxV1o/tuuMz4a13d94ebUxIEWY1Fj7X8TnhBw2HP8Ad1ZSvd2TBlWSh+29qCSlf3aJLglWEWdN/Zrnnv8AljBhKXGr6J1TC0gNSrhR/ba8IyI4q+7zxbC4FyYs5QrfoATGcH7mwuA60JBwwymCrTQ/bQdmc0Ky1nYj2hU11u2nMqcgfIaMS7ZoBANRt+0ovchEk+inqP7ZrsKlmSGo7Ke1mFiNikkEi8/XSBiPcNYqNsiGGh3xeistN9sD3cZWmjn4G7Y6NkF2/wCRidfTYhh7Dn/PAjZtQ3kR3om4XNcv05hPW+2I7pcEcj19N2sUAQXctkerR7m0mCOyqsTI80JwwJ+IT3Kx5d9rd3PcwnaCPP8AjaGUQioYPlKrpj9fNMN/+3nvywp2z6rdY80BwVSIsVZab7VDubzTml/424mgl0h28TJyFUMNjq8UjryBv7Yg7Mr6xPinswxANxPipeH7TvuZzOUftNzOLzaCWyWYhT81JF9vwwTtk4lvxN9Up1MuIaSFaKP7Q3ug1lMaqm7Wf+XDhRK2Vz6Q55KW9cD+78QLFvqjdRM6R4qYg783dQroRVHtey+lpEOtpKjLatEsARuREw5nCPdqs2ZKg4V4iYT6Lvtd0aodUTvAdnyPpLBZGnjOnlexiH44gUKhtlKHqHg6Se9TVH3w+65VHRR94Ls0kNrnRXuANv8A4eC92qx8BWMoVQNPVSUfey7ts7SiHt+7LJZAbEfthPL+P9cCcNVAksPkip0K3BSi95ru/PD469uvZSybDUM8iP4bn8BjKdCoZhh8lBw1YGCFKQd4bsQqiy0/bT2ZSOLXIzyIW/EgfngXYao3Vp8kx9GqXRFlKDto7JmSM/8Ai52a6Sbhv2/TC/4yc8CKL4nKfJR7vUFgCE5bth7Ko11N2r9nhuQNf7do7Enb/wCm/LbEmk4fdPkpFOqBDgZRm7WuzOwdO0vgJk/zDPaW49v+p/XEBjjaD5KAHzDQUuDj3gjiLMMrybI+N+EM5zaWdJFpaLN4aiVokOt20JIzaQENyBYDngHtc0S4EDuWVMPUPCwV2QQONSaH530n+o2v0xGcG6hzAdBqjpHMVAEE5FtiIWt+N/cYzMFDiA0TqieFOVUilq1H/wAE36X6e5xgcEDniBCKolvqSnq3AIXaA+U+h2wJynUpzXBoRAZnIJpKwi5AHw7Gx/DbAlsaFSHg8FgrULMhFDMV8wuY2uDta21rfev9MQcukqH1Wxfgi6pbn/l525+bwn+nTBcNVD6oiAUpWqdyFr9+REbbj58rf6YHK1ETlgrIpqprAwym/wDmV/0RhcNm6OQLEpRpK4FtKygg7eU6V9yB/f8AqMSXN4rLG4KS1PVC/irIzciQpNvkLXxBc3gpFuKwkMz7CKV+V7R2/O39sFUgKHOPBYZZUurQVKL/APCcX6cx1+mDBsktcJQy+qTy+Ox+TbdfQYAU82pRuqCRdJLtuCrsnIXBt+v10wWQEIhWEpa60BNiFJ38jb/ztywOQFSXFxEGyWJLrdGDAHe6n8NxiOrEqesbzSTMp2Ey7npIP64wzCWaomxQ2njKB9Vl5i5/PriQ0zDkQypSSRahpZbczued/X6/TEZTdZmA0R45kV1kHh6AeZNyCeu97ddut8KkoxUESEqWtfSI/HRV32FlF/l+OCp08xWOrjgk+OsoJac8yNiPw57dMGBrZLLhpKTri8QnxrLv/FzwEmIhS7IsGWJdxUPcjkJOfzxmZ0aImuaLhKMtMQLSdbf9T8tjgt6R2rA5ptKV4tMdy2pRcg67jEODgoaGjQrAenNydHpu55fPAOCY6oIRBNTGyIIgwHMufla1/niC0oc82WfEVSzeMBcDk2x/X44yFDuxIMsLqqySLJGRuG35cuvyxhY7QKQZslvPH52Di/MbX/DE5SpBErJngXk2oXNt/wDX9XxjQluIkSuCsT7ruunSBfVy+R9f10xhZAzIxUAMBEWsF7CRL3sSTz+e/vgUWfklGrC2CsNNtt+pxnYoNXgorN28eGii8ZZFNZT7Fr2AkB/kMGxoMrHVLwgfA1a54maHOaoZeaTwGogy+Cz69XicrhrHTboB9cQTZF1zchbF9Z+imGqY9yJlZrDkRz6/TpiIKgPaufEoQAJR772+W2MCFz2pJqrXIkDWHRgP1y54mOazMELx1LObqX5c+u29gf164iDqhFZugKQzgkkuumxNxbfr68sGyQZhEXhJaVVN/EVb+2x/P54flKSaoIgrhdLC0gAP5YAtM2UtqjikfERfwyRWGx5Ynq3Jbaw0lDaoi3GpDtY35EfP9csYKfErBXHNY+Jh1AEjf+LkOfqfTBNpwbJrareaWalGAszMfTn9cSG8UQc3mleJGSA1rG/MN+rc8YadkttdgFlXEooZuJM8aSkoJw1NR+H4yc/+tcHqRysOm/rgQ9wbZS4NJB4pnk/B2X5P8QlJU1nhtKJ4y1RrMZGoAJfkBqa1yWFzvgWwBKOs4vAlT82XGUKHq6tiGUsGcuCBzXe+xHUW+nPGCpxASmUABvXTgUNKlx+6G25uBb1wPXnRGQ0XR4/g7go9Oi8zuCR73+uJ34ui6wGyIamkFyWiJvsGcG+3qL4FocbISGysNNGbvrjK2vyBAH6P1xJiI4ogBqsLPGosJFF+iMRb8MA1hJhY6q0C5sliWoVUcLUS+pCE2+W2+GCjfVSagjVFJq/MxhqL3JvpIPPAupwYlBnSFlmBs0NWrKdz4T25+tv1fEZAdCizAixXBMQD5ZvD63Uj+2Jc0So6zsWGzOjgN5KukiB3GuWNdXzuR7YEshHmkWCZS8RZJCrF8+yCFbnzSV0At+L4xrL3RhpIkBRn/G/Byf8AU4z4S23JGa0wH/3+3LGZDyUDDu4AqNm7UOzaBAKjtA4FiB/zZ1Te/wD9UxBYeSIsd/KVGN2z9kkJIl7T+ziJrdc9px9dpPbBUaLniWglEaVQ/dKaTdu/YxTo7S9q/ZsFBKk/tuC31s2+HNwVU/dPklua9tohQU3eW7AI2dZO2vs0Q7XCZmrMtvl7jBnBVA3NlMdyIUahFh6qIqu9z3Z6RV+I7eOzSAcrHMiL/wD2PPAjA1uDD5FNODqASR6qD/8AbT7qlkaPt34AqUa5DR1csgNr3+6pv0w47Prn7hSjhXsuR6oc3fV7rsaCQ9r+TSr0MVNVN+H7rEfu+tpl9VApu1Vcm7/ndMiRye1yKo0tpJjy2ofT/wDY/wBsGNm14zNaI71Jw7iJJCjqr7RDuq0kfif8f5tLAf4o8qex+Wq3pgPcahEwAe9H7qQ27h53+SrU/wBpt3TqaQxnivjCfa5aPKVIA+XiX6jlg2bMqm9j4pPUnmmJ+087sbEvS1vaHURjcMmUoLX5f+Z7Yl2y6gBJI81gpzqVE1/2pXdrpYZZ0TtDmlU/cGXC7r7aX/Le98TT2PVfdpHmmhgNnP8ARVV/tbe7aiCN8p7SZKk8lloTADsTYGQHVa255cvW2GO2LUbqR5oTTbJAcCqHxj9r/wB3uDK5xR8HdqVY0dRTFvhqXxCNFRE+pfIEawW+7gH1GJZsx5IGYX7VhpNAIDrrcVP9ql3ZqqCnqoIuOzFIgkRfhoVKg72IMpF+nthdbZD2n4gT2SpZSBbOb0Qar7Vbu206yM2W8eFgFAQ08QZgTb1PLEO2TU5iO9WaWDa6m55qARwgyfIFVWr+1t7vka/8rwhxzLd9ILwJtb2CH0OGfuoxGcKvUpAWmVXqj7X7sbip1MPAXGMRVguqZwgt8hAbfhYYW7Z7Q2S4BYzDknVNJvtd+zV5F+G4DzecXFj+0ZyH+VqTBe5Nyg5/15o+rZlnMfIfiqtXfbD8NxM60/ZLmTC7DUZqh9x02gvv7jAHCMBjOFXcGgC5uoGs+2OnTxFy7sYkfSP4jUWO1/4jH/LniXYOgBLqkI2BpPFVHM/tju0Rif2V2H5cY7mwldgW/wDmqnDWYTCxv1Eyoxl4lVHMftdO8RIEGV9kXZzRq33BLVgH6glrYW04FvxvM9gSW0xJkE+Kp+bfaqd76shePKuG+ybJpr2IklUhOm58Ft/Sw39RhrTs/UklHuExlIHetecQfaS9/wDqGYZDxT2RUzlTpZY9AG23l8IE7+4xlHF7MBJcHKAWxZsqpdnf2n/f84A4urcz7Rqvs/7WchqqARRZdTMVWjmElyy+I6guRtbULi+2G1a2AezLSBaeZUhgcQSIA4LsD/8APgu3tkHxvZV2fZTPo1MGdXBb0J8Xbfb/AGxVY/C6B5JS6lBnBEqPtcO3f4eJhwf2YwkjXb4UEnbrdjgs+GmxMJbcM3iFXKv7WPvIGNDFk/Z5DrGxXLYzvew+8Gt8sMzYUDUymNZSy/Coir+1X7ztSClMvAeXkIF1LlkPmNt2OqNtzbc7YFj8MLkk+Kym0A3aqxU/al97QK5iz7hOnBGxXKacgfK0Gxwl2LwZNpTHYVh0ElR9Z9p13t5V0pxvk9Pdl/6dBAur8Iduu5xJxeFaZLZ8Ut+Ha37t1VM3+0n75s4CZZ2o0MUlrNroksefIIi/64JmKw7r5LIqZDbOaD4KGovtCu+9U06mv7c46apJP/0Ll90UX2vqYMDa3XBPxuDjK1t+9ZVLTcMCxF39u+S0kn7Q7fM+kj0EWhiMQUj/AOWdxvjBjsO0WZPimubT5DyUZL35e9vKWjbt34zVGa/kqnUt1vcPta+BG0KOhYluYwtEBVOs75He3zbw6mi7xPHSQAbt8bLd7H0LfPfCztGiLsZZQ0MNgFE1vee71tTGIpu8f2jEH7wSvYE/U3wTNqUAb07qQ/IYaZ8FHv3jO8q0Vl7w/agspFh/7yY2/W36OG/vVgIy0wmdc4jeHoFXqvtx7xVTPI9Z2+9pFaxNmL5iRc+v3emFnabJMMF1IqmLAeSYT9qPbJUlJcw7WeO6gE3OvMDY9drDY9b4k7Y+61oQtqviHei6txcRUyboV1argkc9tj7cvljSOPNBVZwCdniNSYlaSR/+25t8sEHECIEKQ210oZ+LCzOGFx1Pobe2FZyDu3UstYJb5/E6WZiCwBuxOwwZcficlVTDkZM+IQrFJUKbdCcRUq6JrnSyyUMyilcSLJUsUJKkMxt8/wC+BDwDe8oWtdFzdFbPaslRJWVLAADVc+vpgmvbMBY+m4iS5MpMxaVNTTs4O7X1EC3qPpg3VXcLIGPMgON1xK4JKsqzTa9gCvQn06em/phYxjxYhGazokFHXNJlDETVKsBqI1n+vLnhgxL23lEZ+6ZUhBxPWwr4UdbUhRv5XHl254irjKhG8SShh2bRY/b8ih0FZKoZ1LcjqI5XvhjMdUI+IphEmIlJqc2NTTTUdRMZKRxpljJBDAG9iOovb64azaFUCxhLa4kEEINNmS0dWamlYrWMfNIFDNYCw5jb+mDZtKsGkBylrmTBU7DxjxLE3iR5hXFyoG7i1ul/Xrb+mE+/VSMuY2QVCOIRhnmd17NJNLFO7qTcwpdvblc/6YczbFYaPKPIBAF1KUsmZLSrGzU5UEbSU6Nf2AO2MdtyvJOYoG02gqQM+cEKkdRT+DcEhYUAI9OVumC/fdaN15lE+jBuLqaXNMyjKxyVAjIF/uhd7fIX64gdIMUQJdKitTYLgQlPWVkrozViRyKQNQA+g5YY7pHiQJDlNJsCIupI53UoqxPJBUktvrVXPpztccsJZtzE6l59FjKTZ7UAcV53QSxVGUVLUNQouskakEH2Yb2/LFin0hrRDjKEbpgEiUU9sHaFSxRwxZgSi3trV15nmCCP0MOPSF7pkz5KQN+Zv3lDj7b+1inZSONuIo410sI0qZY1Njy2N7bW+WDbty12hWalYvbBJkdqs03eZ7V/CWM8Q5pGQbg/FTmxvsL6/T54A9IIMhoVd9IOGpCYTd5vtgenMVJx9xNQz+IshnXMZ2aw/hGtrD8PTAnbvNgPgpYwgRKjW7yfbQYgf/Fzi9ZdZIdaw3bbkBex5dcNO3ADdgRN3Dm1hS8HeU7WY49J7Wu0F5vKVZc0kQr9OR6bWwgbefJcGNI7lDXjVOh3le150mM/a52iVIYWMBzRwG+Z6Dn0OIp7fLBLqbfJG9zcs3T2LvN9scCxRUvH3F2lFsAudTabfIW335bYUNsNB+AR3LGlzd6dfBQOZd5Xt1rjVUX/AIhdqGWwatMdTRcRlWcD+JUYnST6He2HM21cE02nwTPeHEmDChoe27tzkLrP25dutK6kGNjnyPtta/7s3PXpgz0jAmaTPJLFZ2YjNcdinIe3nt7jkh095Lt7iRSBpXiE2ffqPD6YI9Jabh/cM8k9lZ5gTdSWVd4rt4pJ6uafvKdv9WWskcdRxA7Ivv5FUg9fTDf7SsA3aDPAJIJJubp+nec7xbi8XeO7c4yG1WPEEhDe24vbnjP7T09HYdnkVDS4Te6mqbvZd5OnkijTvC9t0qqTqX9vnzD5lf8AbAfv+kLmi3yKY2sePyCtn/to95COjWmpu2vtTglACCobOpmkU73NuR5emKzNsUQczqTT2XQOJ+Kyap3we9HKqeH3lu3HL2R9Zkp86DEgHkqtGR0t9cM/tDRaSPdmEeKPPmFiLdgTDMe973xq2SJqPvUdu9GoZjq/atOxYk9R4NvXlth1HbuGGuHYfNIqBxIc2B4J8vfA74McKQp3ou2oy6dw1ZADzPURYWNvYcCDhm+qMCTeB4BM6/vnd+KNtWUd6TtIiYiwFZomAseamNoyD0sdXyxDdu4YmTQB7lgpNM8U9p++93yo1P7Q7yHapO2olmFVEigX22uSfzwH73w/CgIRSWjKQB4Kfl7+Xe3gaJabvF9o9QLgMHlW6g9Rcre2MbtjDBu9QAPeVBvwEKHh78ffbC6//bB7RYdRcWfKqR9K3GkW1fO5/l1adtYKf+7z/qKl5Aiw8k+g7+HfYijlQ97njdpQ3lb9jUwU7ciNVzgP31gZEYe3+Yo2mRIaEbL+/wB9+I1ETZh3suIfhRbWseSR6wbHkTJb8vxxlbbGAbJbQ/5imMdmN2hT0nf/AO+QZJUj70/GfwWiyyNlFP4iPfbl5SOY5cyMZS25hNTh9f8AEUl4E/CFDnv6d+Ra2qng72nElXRmIiKmk4fpgVk3sWdXF125AX98ENs4KI93j/UUt2IaeAUVT/aHfaNoi6+8NwhNNp0uJMuqwoPrZXO/XqMCNq4DjSOqfSe0tgt9Va6b7Rjv6z0lqvtoyaOrVkBaijlZX6m6SqSL8ib7W2wP7zwjnT1VkIdTBhosnx+0I780qxVkvb2sNQL66WGhDR29AxcFhy3O/wCGMbtXAzlNH1P1UtNtE4qPtIe/zDV09LF2kcIZhSlbGQvUUzKN/MSqSayL2v1v0thbto4MbwYfmsb1ZJBaq5m/2hn2kEk3iZN2w8DZRREJrMjVU7RjrYNCAbg3HLlzw6ltbAES+mU/LRa2A2fRZpftBftEY5iK3vE8L1sBe/7nKp45LbeSzEr/APKv9MTU2ts4i1Ig96W+rSJIDFMx/aD9/g6TP3gsg3YKCuUuQg6lryb7W9Le+F/vPAkWpHzSJ45RCeDv79+iaKrml7x1JTSFAKcRZS2kP1L3fcewt88GNp4CI6o+agOBiGBUhu/99pJDTzw0veL4NrKxnAjknyWoREUHc2WUkm1vbng/3rs0vzGk4Dv/ACTsrWRLQe5Ei+0D+0riYms7xHAKSaRpP7CqWDL9ZdmxI2nso36p3n+Sw2O8weaKftBPtDpFeGv7wXDqzCZXielyd2FgdQLCSQrfbkQRtiG7V2cD/dGO9Q7KTutCtVd9oP38a9InPeHy+hdXAPg5QFJHvZx7/wBsIq7X2cGjLSP9RS6jz91oVU/9v37QxI2g/wDaZywThjZjkTFWF/8AMZi17W57D8sOG0NnG4onzUtqEC7QUFe/t9oMFRW7ztNUSCwYrkrWUc+kgBb9WOFna+Bd/wCCQP8AMUecCN0JtN35PtBC5kXvR17pY2EWSqLN0uPEuR6jbGHauCiDSNv8Rummq1lyxsIMvfP7/tToeHvY5/ACuph+x4xuOl9RNr9PfDRtjBEb1CP9RSMx1yiO5NZO993+5ptP/tc8VqtrKVy+ILe2w3PLngBtzCBpDaAP+orOsadWhBfvgd/j92id7bjDUr8/g4ruPfp+uWFDbeEH/wDT+pTGMPCPESuU/fA7+2hY6vvW8aTNq1NJ8BHsPQDWNvpgWbYwoJIojzKmrVBtlA8EwTvcd/sPM473HF80bIyqstCv7tujeVxuOmDG2sE4waEeJVdteZ3RZcq+9h38K34VP/bD4uy9eUhgoQjMSBuS0jD16WwLNr4MGOp/5imOrSBuie5JbvO99UIfiO+j2yGTqEjisfkAt74I7Zw77+7N/qciOKIMtaPKfmsZT3kO+g6znMu+32vOfELqmmIaV3sL6Tc9SMMp7dwov7sPMrKtZx+6PJcre8N3xaihqqeHvs9rsVTdtE0cESuo5jdhz97Yhu28O05vdgR2kpcEQYC2d2Jd+fvo9jEefZPmfeAftoy2tmFRHPxVlcFTUURC20Ry6Cwj3vpNwCSRbURia228FXiKJYRyJhC7K4XAldgZPtPO9eyRqnFXAVG+5MkWTwWG9+Ri59cIZjMGLEOPj+CxrGWGUKtz/aWd8AySaO0/hld9X7nJqdSB7eQDbBDH4IQWsPmpexgdamFD1f2i/fLqoJRTdtFJSSc1K5VEAW6GwAsMYNp4Ua0yfEpjQybtHlKhIftBO+S6Ba/tyzCdy1z8JSJEu3oLncYD95YYOtSt2k/NDUcCP4bRCjp+/h3vShJ7w/FqkKFtHEq+b/Nz5e2CG08Pnjqh5krKjW6hoCgZu+f3p6xopqrt97QZJQxkQDMZIwGsRqADbbX25fLFeptWm0/3QUAFuoQJO+Z3oZGD1Xb52lMGvYLmcike1w29vX+WGHbdM/DSCY14mVET96/vCVYYT9uXapUnUS184lAHzF9jfAUttMA/u2+SZ1saG6i6jvC9tVZKRV9r3aY8Wwsc7mswtz+97/liHbaAuKbfJKdVfMkqvZp2q9pteYGh7VeNYZFNn8SveoD/ADRyQDcc7YsN6QvNso7oS+vdBJ/BLbtQ49qGQycfZjq5ABF0X9wQbevPAM22+4AjwTPfHRpfvKqOa1uY5/UnMMy4yz4VSkENT1s0Ctb/ADRo6xk873XDR0krjdt5JeIqVANYUll+eVWWmGReIc2qJ1/jkqHIN9yCNW536/0wt+3cUWm9j2BMpVC5kP4aJrUy0lfmIzmSuzIZkzAq5q5WVWAttGXKDp05++K7dt4hoykyFDQ6JCe5vnOYcQ075dmfF3EVVl7nS9OKjSsvI76QCbWHpgBtWq0yDfnKNzy1uUhKgzWMUvwQzGsaICyo7ah8ze/pjDtnEOF3JZqnmm7VkLxlHq6iZORGr+Echb0+eM/e9YDdddJLuBF1Xs1yThbO3kfOciy3N30hCKimSUgD3NyPTntgG7XxTNHmO9NFQAxKjcn7KeDeIHrMhy/hrh2gD0s9WI46KJTVNBC8pUnSdysb26kgYn9/YvU1D5lLe463UzSS5RlNNS0VLR0cUMS6Y1ESjSo5bgYScfVcS4uKhzJunzZ/TB/IYeexsAPf09cT7xUfYu0TWNvrZZ/4qSna0TrGLkgAmwv1/rgnYqpESYU9WfiGiHNxgZgUMoOw3FtV99wSNsVDWcQMpKh8TZMJ+KwiqWm8yiw6/j639sH7w7QGyjKCJJumv/F7RRt4VWFJ9L7b7/jiTiXAwXIWNAEBKHGc5KyGr8MaTcAbn1F+vMYHrX9qjKQMw4JvLxdUTgD46qeIqD5ZGHy5EYEVXCQZlY1kxm4phU5+J7o0lZLGdtJlkPL2LEWwRqutFvFMq9gTocRTIIo4zVxoNwN7AfjuOeMbVdmzE370DnOiWhCfOqhtTAyRAjYl9Q5+3vgmvnU6IQMtlmTOlncCokmYgbEflvhedx3mqXG90zbNodtLSADYjkDvgnTYxdGC6N3ROkzilj0anqSu1lFiFNtgb9P5Yhr504KOrOWXaJs+bozFkdUuDpIsf1zBwTnunUqbcLJp+142GvUoc2Au1/wHQbcsL6zldCCQJGqF+2JGOliGu1mDOAB7fngnumxMJLcxNuKA+doH0ieIPy13B36dcSah+JPEs+JC/b0bA2miB/i8wNtueJa4x3o9QS3VM5M4p5dcctQCg3Gpr2Fuu/LAdWCbBJbnuszcUZZSQSTyVdPAgF2YyqC3Tb8RhznkRCkNIslR8R0LFRqj8xI5bAAfkcJbB43QVMo0S/8AiOjZHPihzp3IJPX23xhBBsUwFpEpq2fRy3dZkYkXuNV/Tb6dcMDQNVEAlBfP41GsyeITy2JtbriQ/nYLHG0JI4gpgDeViL/e5A2PpffbEVHXgXU5rZVl+IIg7xiok59F3Nz/AE2/PEsfN4uiqibJm3EMG4JKvsG2uf5+2JqWE3QtqGMpSTxLDz/eodwDcXO/z5csA5ozW8kLWzulBbiWJTq/fsTtZdr/AFwRqADSEx4vCEOJ1LM5MjsDcm4A5bbb74OlU/kSgN1BfidUBezFjzN9/e+3thQMmZRkxYC6aNxOLs+qR2AGzP8A6foYY2r2KXNOWRZAbiZnUuz+IvUB7E9RbBF90o0jo4oL8Skm93Cg2BDE33NuntiGV76LGU+EqPk4p0WZRE9gBqvv6f1xAFkyqwEyLrRiZyRIAxZ1vy5eX+vzxHWgNEarIkCE+TOIyFVhGBcEjmDbnf2354XVeWCSNUTiAbIi5mqhwz3kJAudwB+uX0xLASZWPgEFl04TNXAclnIXqTfSL8sCOTgsDKkkkI4zBmPlLLc3J+XQX68sEXk2SSwfDqSnEeY6gzeIfvWsw5C/8+f+uMhGKdspMJbZmf4pri+xPz678sDkjgpJa4ZRouHMCGuLub2+9bp/Lpgg+10BphtxqsrmhNkDFfUEm1vx29cT1fNFReYgI4zRgNQacgG2x3+vrgQ8TJ0Rh4G9qVz9pka2RiCRuBfl8sGX5UL3SZi3Yipmci3Ik0Enc3O3sD/p64kvssJjWyyuaSEnzGRb7MCff13/AF0wxkEISRxKFLm1UwN6qVWBt97lsf8AT8MKcIMRZY9p0asftytuq+PUW1XALHl9DhZAOigOuARKV/xFmCEaa+sFvL/1DthuZsXEKCRBKcjifNoWQjMq0JbciVtr9BvgGublkoptK5/xVm/mX9o14F7kam/l+GJYARPFC5wdbknEXFWcL5hmdZcsWA8Qg4BrGzdS0HROE4uzsgn9r1BvzAkIBHra+wxLmNiyYcxNynMfFmbBgq19YxNyPMTYYhoY0GULmQ6QjHjDOCrO2ZV172J1b36AH88LLWjRTYQVz/i/Ox5kzWp/7buTp2/PA9UBeU2S9Fj4tzdX1tW1Kkc/NcE235/MnDW0wQkvkG6L/wAX5s8ZLVsjb9QDv0FrYk0Y0GqgnjEricS1jRhPH8RSSbFVO34YHJFzZEw8OaQmf1B1o9RHpBvZo18x6HliTSKlroJSkzyYuyXgI2taNfmL/wA/piXmBCFuWIiE4OeVGhgrQlL3N4lN7nqemF5Z1TXAiIsERM5mu3iMlgbKNC/jf8N8FJ+EJVjcXQxnNQUZyKcX2AKi7D0GJY9vFGQcknUIzZtNL4niOqIOTaB9d8AS2dVFPTRGTNJjcrKHjGwJG3I4IExZLaCLhHjr7BksHUlb+vttzAxjWtixR9a6baFP4MwRWLmGBjztblc87/yxgPkopidFLpmxA2goXXlfSf53t1wPCCsc3idFJx5uEYq1JQgC4sFNh9L/AM8AZjVTAIiFIR55IxCLS0kbjY2U/S3vgTSM7psofVaTlGiMnEE4IPwtLKSd7g3NjiWgTZTBCX/xJLGDpoqbXy3ZtvzxgjjKIABIbihh5jRUtgeYLWt87/PBdxUmG8bhNH4kk8USGii+9frhb6BEZTZS057uum0vEdwS1FTOfuk3NlGCa0hV4gQ4KObORJE7NH4YPOzdbj+mGloTGVN09qafGAox0zBbmwD8vmLYhoOqhznEQNENqikewk8UDqA3L3O3zwtljKkgR2rK1qLGyCSuSNvvWkFj19PbDS6dRKVSY4m5hOVrKYADVmCPyJDAb+4tiZLeCc9rQIC5FWRHQ2uvsTYXcEgW+WIkZYUGRoE6+OofMDJX2581ueXXBUapFwFIqRYIceawaGSQ16rbYFwLgHbl0/vgGUw4l3FE986FH/awQoqTVmwsQCu3S5t+t8G7IRdZLuGqdNmakoGqMxVAAb+Xn/X64TEdyh5JF0mPNIVZ43mqTte5tcD+mMfe5WFo4Jx+3aRVZhAKhweRKqefp0xDBF1Fouk1GZ0rKTTJOmwJ35G3X1HPbBhhLZKKo2TucE2WvctLpbxCx3Ja1h6WH0xjYJAJQFpOqOK/wo5YlYhWZfMVUn6Nf3A9TibmS5ERchA+OXfS9Ta27Xve/r+uuBBdGYKSAIKwuYHRGFkLEbAAkbW9fxwWtncVmYcLIgr59TKJmtcFQBy9hgXWNkLA4GxTuOrmGgnwzztp/iwTgHCEMBP0rpBpQSuo573/AAxj2m0onCBEKQGYaEB1tcbA6dVwB89+WFSOCM0KgAcuPmgRS7uxH3yQL3PuSfy9sSxobI4pIJmIVP4o7Rct4QHDRzCCslXM84o8lg8FVOieochGa5FkGkk+wxIpuOiay7p0VpfOoW0v4rqGFwGXkT9cD1YI7kRZDj2oD5mTZU1WLEFdNr8973Pttgg7gNUtstE8UxbMpl6sWLEkg/qwwL6TRcKRV7E3bMJjb95pAB8tyb/h/fDZb3qHtm2iEM0mUArLY3ve+35/XA5xoFLZjuWUzSRQWZ3EgPME+n+pwwOLu1C1k3JulLms5NpJGUEgWJ5+nLCi+bDgjy8UUV7SbMFa4vYdT+jggMhBbdLDhBBWf2g3mCOQbDnz5csTULc0qGQZRP2k5XQmtTy1FrC/Xb3xnUui1wiaIugjMJSShV9hb0v/AK4yAWptMAHK1JNcu7SmR+YU6rKvLnYYWGGbKCBnMmyMa8MDphWS1v4rC/y/X0wz4d5LFTNeVw5sTHoMTqWYm3iNsPXl88DBmZTA5qF+1NCMqqxPNbyXUnpgpJMTbuSqjhMFclzeQsBqcKLjb+In/YYHiYR55gwsR5lKSVTxWN7XMm5Nvz5csSXAQTqmOLRdqU+YSyNEpc2O5UNe+2/9BjGkkkqq50CDxTj4qZP+o5EYAN77gYhrxGieWQ1JGZyKxSPw7dNjv7nElpPFQHnREGaMyqQiMq7alOoW53O/vbEOcQMpSxdO0zJ5CpIW9/Le9gOljjHOTntvJTj4tzpOwt1HLpbnz+n+uMEC3NCWkGU8StLCzGMxkEiwtb6jAVIRDfckCsLkI1nNiDYW1HlvgQ65EJYiTm1UjkXEVXw9nOW57QLDJWUs6zLcbEA7qT6MCyn2Y/LEZWk2N1MGCoeszEPM700SJTKzGJGAJRegJ67be9sOJtHJMLC+A0qKkzGVCd1CqLDYEkbf2xDHECyBzd6OKYvXu6gEIVBsSQNvww3MdeKF9MCQU3fMJCSCbyXsSBsqj1/09sKcA4XQtEiEJ66rBkdKg3/h6cvx9MTTflblCINMX0TWbM6lCA0sljY7WGken54E7wOVMaG8CmBzWrTUFeXa42O49vbpggGxHFY0lpm0Jt+16oxiMzSjmSBJ978/1vgMo1S8iQc2qXUsJaiJeVtTbW/Q+mJJAMSpawEwktmNTqbXKW582JPTBAXQtpsdcGyEuYS+diys4sLEnzX9vphua0SpqUWsdKE1XVu50uASCTbpbb8ffEB7AINwpaJ0WDK5UyGY2BGoM17tzxLHX0RBmab3WWrWRiQw1nfnsPUb8zf+uAc4H4kEGAEL455d/FN77i++3+2DFRwE8ETG3k6LHiuXX94kg57Obnb88CXyLjRCGRpom71ZMgYppIN7g2t+PqTgmuBCsZ2tO5qsCaGy6k1tfU1mvY/LnfAMBhVnUwblKNUkkckl9FjqNx0wxr73UNph4GVNajM44/Ek1JEFBJJf+Eb3Pp/LAEgCFJgaKv5dmNZmVXNWSMEypgrU8WkamG37x78jyAXoOe52gji5WKmgDVMftBtKArpj3IJsTf5YM6dqQ82WfjToDa2I3uASSvy3vgWkzKmmwEylCuc3QEqNja5IAt1/1w2m+NVBaeaS+atG4bUluQPMWwvNm1Kx+eboRzI6jIpJsNyTcfP2wYM/Fqik96HLmmpQSStiTa+34/rngchBgoYbrxQDmIcFlb7w83sOvLEhpiQoIbqLFJauQJtJsR1Nxf6YXMm6Brbym5zAN4reIASd7HYfU4Y2odFYDwEA5i4uySsZL7i1y315Yx9iC5LpklB/aDKfNI2ojmDcg+v8vyxENzAtUlsGeKZtmV2H71iNr77L0t788EXmUeaLJsc1Ji8LXqvtdev63xLiGkOAulxJTWTMySpDsrDmNXtgesLheyIQRvHRMnzLwzrZmDC3lNhf8P5/ywRCXmmw4LWMVWQWGpzawN2vY+5wl1S8NRMMm5snUdYF0lXRQbrfoB0/pgjlIghYHRYCU+WuKlLM3Uk2A3523xjXcIU04Jg2RVrriMln3PI7be3Q7YjMdCiLZsUf4+wuWZwR1PPc8rdOeGUiIslhpBlHNWrSjU6LJuNj90Yk1AFLmWzG6yK4hAuv2Nxcnb2+uIDJWOc7ijLXEts+jTv90AC3S2MgAwolZWuZmN5CxUbW6e2DM8VJiJTlasFrrtvYXG3+uAqPOjkBFhCXBXpoNnsoFiLEkfrbAOPEo2zMTZKersTGxYm+x1eg9OfTDcwddTVaSMo0SvjdW6tHYj13v6+mIsSsqQ2xSBVEOq6lA3IYmxP9+uBYSbqBc7xsgtVBgmkLJYDZQbk+x6YIEi5S3gA2RJKtX1WZUcA7X5j1xkQFlQ8AuJUgCzFZGCb89+e9/wBXxBcNBosYHCAVxqnSXYlQvO4Gm2MzgNFkTgQdEWOrMRBsBNY2UEm/6/viAQ4kFRUDwRKefGMBdZApO523Y+m/9cZkEoAS03vKx8dYlWMmgDfTcW+YxkAXTHDMYJsnArFCqV1E8r23G2FuHJTciQsLWOY9JbQvrsBbpc3w5xAAlCSRJTiOvKkM/mFhuRYetrYEtabtTJLt4p5LmaCnSKGjghtzffW/vck8/YYBjJ10QlgN5Q/2gzAB3X72oWP0A9sMa0gWUvOVwLylJWSDzhrb302O34b4BwMXUsgmyP8AGIpdtboNv/lex9d8QSTcrKwCWuZPGSDJotcCwsD6DE2J3hqsdUcdDZGStecnc897gc78x1xJIbYKDVLyIShWXABlQqb7WIP6thdRo+6ji+qIK7yhRISNjdtuvP5Yjq3CxQ5oKcftBvMxmLDYk8tI6YMsaBM3RPmJT6Kt8MsWlPQHflb+eEnkEpjyBrdPIqsssaDXo66eRb9fywxptHFS2eWqlkqh5PDPk1X588SykdSVaqWbZSAriGj03jUtc2vuf64BrbQVTc4gp6laqkkIqyfeI52/PERwHFPIbnk2RRXgOVeQyKQbBr7i/S30wBadApJaDJKw9XGsgB23sRzscFmtCisWg2NkxNaqso1kEht1O6ken4HDDBsszENtxTc1NwNJ5AHnYke/5fPGONoS5PAppPXksFVlCqTe5sR8xbl+WJbcZeSkyRAQTXG1zKWYeUWHI7b2wq4cpc9qD8aqnSDoC/8Aba+/X9dMSx1jmQkkgFZ/aD+QjVo02A/y9flbfE9XaFIdcTosJWAEc0YnTtcAjBRNgsaDNk4FcijU58R732FunT3wbQSIKBxmyV8bJvpkVxe4Hp/t6YAtCY031SVrfKircEDUbDe3z/W+JLDElSx2bvRlrwwXV81tY2+vP0wAIUV2tzQsLmCoF0NeS9hdrkA872wUOjRSzdCPDmREyELGwBv5k1Aeg32wABGqWS0rnxZuWuAWNzvzPQWw0RlJciNM8CkJWM6p5zcMTYcxf/bANpzfghJkZSdE5SrUgiNA+xtvtbGZI1RidUpq7cga5CLAi9ufpb64jKJ1ROE7s3RZKtnVjHJsACQd7frngg6bFQaZiVhqtFDXZuYsSbfy64wtuAUCylUBYPKFBOrf29fT0xD3RaLLGsJsSnK1shZTqO5BI03Fj1/DA/EYAWF7gcw+aeJVsSVDBVsRvcewI/L8cFJi6YKbhdykIawqVRy9rcz6bfLblgHMkTwRU3uGhTxKrSrkm4A2sx/Dfp+HTGEKc5Aym658WoUg3u21uV/6fhgGkTurGnKDJWhe2l/HfsghBCgcf5NJblq0pUvz/wDkk/TDaeVpJI4cFDHmbWC3OtTpWMjxOQBJI54Ux0iBZZ1giSFj4ogqt2JGoEMNj7+2GwBpqgExBSUqEDh3dgd9uQX0tgw0/BN1jXNaYN0MzNvIdABO4/7ef+uALotBUhhjMU0knVTq8REQNa3qfTliGEoHtbwQDUlZPvtfoDb6/wC+J6okSELWkW4JyZ2JjAC35kE8vXGBp4I9NEv4qVlbSwIJ3sf7emFVXhhuhyTcoxqFJ1MRuDexuQfY/wBcHT5myY5jQYOi54y7Fm1eWy7dehFh7YY5xIsspAB8zAQxOSEbkwvtcbf6bYCIBUEibJa1SXYO2kAWBC6b+o/XrjGtPxhRTe0O3ktqoAk+Ykgk32Hy/W+JMxmKlwlKMqMCGCaxa+/3f98Y55UZZMoXigtcB1X+Z9MTvASNVFQRchCE5vIouVNzYbb+nLfbCvmpbUlsEJa1CDWxKeGbWS29yBv+YxLTzUtJDMqKKyM2UyM+x3A2vfByeCFmX7yzJKxX91qRxazGxHP06/LAlpUhoyk8kH4iQEl7Da+xve/S/wBfz+uCdrESVlKJ3kqOr/eWf+G5vfkT8sSWqHNabwVKQVNowovr1CwJNvew/HFch0kjRRTInKSU7+JclQFVWKm3oBiaLco5qxVDmgHmiJPdFSWwa33epFv9cMcXApJ0vqiNUowVWBF9za3m/PlgcxMlGGAgQgNU3Q7siWNr9Pf88HkbrF1DmiYaZTSSpOlLXJB5qefTEB8hYZ14qOnqNDDxGBX3F+fM/rriabgQiDCD2qNlrmBvrO/4gfPDGsOsrK1Y55OpTN65gAzOzra+97j9WwtpFwhrXFkP45mLOw68iDYbfzxD3Bo5rLO0EJtPmiliqgHqbnY/6b2+mDDQTB0WZSBpdMnqIpF/e20/QLYen98ExgaYWG6wJoGRLSASi3TYjC5krIaBPFM2q3AT96Cb2KggX2wb4AsmZyDmaL9i4K9GUISxA2BA3+fv0wGY6NWDfGV2qW1cv7nUWvYXsPvD+nPBtpnik20SXrTb7pewJDcve4OIZUYJgpr4JkJm9YVZnZ2sSSAFtp23v8sEASEiYGYIUlddmtcEGxA6frbBNYQ2IQOc4bziEo1Kny+Kj3NgBv154h0OsEyxgApTVqjShkKi/wB48rdSMKAIuExr4OXguNWh/KuuWMi4Ki1v1+WDaSRdQX3ytuCmc9YA2kMisfcWAv8Ay54gOlqAN5qPqsyjRJD4zrtY6beX159MSIEIqhaTuqjU2bLxVUrV0+tuHYXvC5vbMHHNrD/ygTsOTHfla86S46FETTAhuquy1gQmMBtgfextgMsXQS3NI0Qf2lofyuxBIJUHl8gMPDjYFRbik/GFVVfEugbY33v12wuCDdPfVytjQdi4MzRUi3HLUxI2B39Ou+CI4NVdoEc1kVwWOzMCxBuAOlvXmBvzwD2EWiEx4BaCBBTf44XdlLXWxX1B9d8BJBWMCYmu0J5n0ix5gm2HZiNUEQLrjZgi3LOwGwLX2B/X4YFk6BY6mIl2iZyZm1l0MdYJvpPLrhjgM0BLBGWBom5zKQOFF72sNwRfAObAlDTaQ+DohNmG2xuxF9rE235n1xETbVNeADYIZrpXBHMnkCbH8P1yxN0LKV7BClzEEFS66evUk72PriM90bmtHwplLWpt4LAIdwPXb8+uCcbwSiAEy4WTE5ixXQrvc2uw30/6n3xIEGFAA0TY1+piNReQG1rg23t/bCyWqabY4SqMKt0XcMCpFrH8DY9fzwL3iQs6tzRlRxWMNJjQLJbkf4f7YFrWB10RDk6WoAb/AKiAt90WJJI2+g5b4d1oJWNpwZOicLP4YQMWVrgWuTv0F+f44EVBcKH0somE4FWUCczyOxvb+3XBtJiQgyubCP8AGA6tLuy7c22/32xAcYhZB1WVq9Ts9ypudQC/q/IcxjBUMQVIbG8SufEMSGfTqIHMnzemCEHRB3pwK1i+khimwA2vf54BxBgFRJQJM/oIKqmoausoIq2W/hQvKqyS256VvdvwwRpu4LM0kgKXSs0gkFzcbknpz/DGRbMjcSNFmOsPlXWpANxZea+xPzxgAgrIMxxRXqASG1O0bbbN943xDaxAygLKtHiUlqwMuz2sdjy5cvriBEGdE1jSRJ0CB8SoYKSjMLbC9z67/wBsOkZZGirPibLPxH7wIj+uo7bX9euFlxCh7ySOKNHOVQOirrBvYnn7jBXIsrAZZZ8crdrI1ufKynEsItm4KvMOIKP8SgQaAXQH1tb0tgXg6wmVMouEVahkRULEA+vK/wCj/tjLzfVGYMHN6IpkdyD+8aRSTY2uw5n6/wBMQ4wL6IIdHYhJUOt1vdtQFgRv/b54xpGWVgtoURalWsmtyeTEn8fngWxMuWFk3RRUFQpZWC725W9hf+2DbIaSIQ54bfRZ8Yq+tLkW59QdvXlgGvOWCjNEFwyhOY6lrhWa4JG2mwN/X2wxpGW6BwE3CN45N01IFIJJv0/ROFZhoiDTqlLNqYoS19mt6W5339MNNSdUbcpnMEWKpCDRvtzuANtuu9umGQ0kcuxIEzZOEqSp0ru1wCbb+2FlrT3IyEtZiPKzaAOZHMm/U4U+sBaFLGzYIjSBQJWCAi1/9ueG04i4uj93GqPDVAOxLklt7FtzhVRzZtwQsAmNCniTWRNN23AS5tY/zxIkrHNOpUjDUAmQgfesLWNx7jANGUyLoy77o0Kl46naJllQkc7kbeuCBc45Ul1IBocpZHlUR3IZOZa2/qNumA60SW8U57DElHjlJLamBLN9T8sE51u5Qb3CcpKAwtrU7n1+n54UKkDMULgI3dUN59aWaxFr2B5e2CaBqNFhYD8SaSysQBHJGWF+e/8Avz/LEt1RuAFgU2qJvJ9+7WAv6+1vX+WGRJ1QENNxqE0krA3kBDqbi1uW/O/L+eAY8xLdFkgOl2qZmqkjF9IfciwPPfEtImSoaBJJCS1TfUGC6G3te4I+Zw4ukyBCjMAIK4tX5n0arC34HCiwm6WDmMBYEy2Ia5uSLAgj6YaKZHwpjWW3rpytUqI5Ony2Iub236j64GDmiUbwA4RondTmc9f4DzSxyaPKgCgLGDzAsLDCm8WymZQ5yZLUJdmQo673O29jiSI4pFMNFglrVR2DiRgdxqJIttsb4PPIkrDRvOiS0vnXVIFa1lB2v6kYIPAFuCyqSDDUvxzptdbi4vb+3y5fLEOeSERpuiQlfFOeUjM43TcbfyxDxAuseHRdEefUn3fEt6G4P1ww5Y1U1HE6ri1Fg5vqsbAgeX+/1/LC3uKWxhkgowq7M5Ctp5ebY/K/r0/PCwOaOmZEOCWlWQX0kR2FvTV7+/LBVKZ1BRNywUs1z7RqV2t0uBv/AKYwdqhrnABJjq2uTe8l9yeQ/VsDmIF0Re096dCuVmVLFGuNieX1OBaHm6WTZPaeo0lCLkqbDy2v6/2wyoDlzI2h2sKWp5zpDk6QQAAR+vTFcaJtJ4DxIsU8FRpVTq0C45G5P9emJqDgEp4ymAkvVx3JJtyN+e36/lgzmF9UYeG2K0t2rVRlzXsUjQLJfjekLMRuoWhrnuAeRGnp/XCuuN2uNoTKdK8jRbaSqsbKwUbNb9HGUiwAAaoSyCQ6y41YgRSXJvyuff8A3w5ojVLcXFsHRBFTHazyoyWuV6n+uMIOqlrWti6GK8yjU8gIIuHG1r7H+dsNDY11WGkcuYIK1AVQpsPMA12G3Tl74AvnVLpFodOqGJpNyShH+TTe9rflgOsEI6zZdmFkpKhgRYhVLaiPQ+o35YaXABJAOa5RWclFbxHVQQWHIg8sV3yR2KwA2xJSZGcC6vpZuY1bKL8/n7Ymm+8OUFgnd4oTVBuwRzYAgf8AeOu/9MEwxZQ+k0kwifFMTdtZUgkkAAjBuJAshywZBQhVyWYFipHQn22IwIN4KF1Mu3iufHhmRyxb1DLyNvX1254IsHNGx8GER6hSiiO6OxLEjY/rniM7uGibqCGSlPXooOsvuN735W9cQXQEkjtQ2qyC6jTp/X+mCDp4InQ2JRfiS4BLJp57+nt9b4BwA1CIU3RJXGrnjKHUFaxsCRz5f64GZ1CBwi5KbPXP5jqYpbzctuX98OBBF0IDRqlGuJYl5WLg2G1hy5ke98A5t5hMqNFk4hq2GlisjkjY6renS+IkmxTDSB+C6k4KnUVZFBZb30i9j8/lfGOskFhDgWj0UgtTpIAO/wDELjf05csID43SnXF+KUKpSNLDe5t726X59cMcA66AVZNwiGc2ex/eWNvXe235HAudJygLHN4po1Ra6qwDL0bmf164a8xB4IqYbmt6po9WS8bMSyldRO354ZaLFQ/edLvmmEkxkmdQGaS+4BB6dMKdayKnTIdDgmMzFEILKCbEb7g2wcyEFSGmFGTVBAD60QL0AN8KqNOXKiZOWWFRz5gy7lx4l7WUWH62w4PtlHBC97rShS1YkRmFh1PUEf3/ANMYGGbIBWc5sG0KNepaZr+K23Ox/QxJN76qAxx+FIFQlgzO4YgAAHb8enLAkEDQFE3tQ3qD+7c6QttgOq26YFtW0nRONHSShGuuiWfzbkkn8sMJgpAMmAk/EFrvfkAdXrv64AOmQFmt5WPihZQzAMbXPRffBGYghFLdEX4sKgK+IW5AdCfX3HLAmRoia1pEoXxTMAYlLKeYAtvfbBh0boWS2LCEJpr2JcBL9F5fn+vpjJy3asa2LkoZqnA8oYWvYEW6fTAOZcQiFXKNFjxVuxkZizG1gR87fjhrddJVUU5IIsktOqxoZHZAb7E8zf0HPCqlR85QBCfIiHarX2b1MnFFTLklJO8eVQyBK2QMLTkc6dW9Oj26eXqbQGwCHaKHsLYjirXA4pKVI4mAVVAUJYBV5AWHK39MZ/mCkBsxqm7133WYoY9hvY/l64s0ySI5JQeCeSEleoXVsSLiw22tz+WBLXEow0E6pcddIkWpidrkq3ptuBiKgLipIyiAUM1jKCNTaud9sCW2mVDJ1CD8Wl15+GN1ty/picyik4TmddIFSSiuG0R8zpNio/vgsoI7VhYgyTFAArlidrHcfr8sRmgQjZTbq0JrJVHSTrtcgDQLaf17Yhlz2qGsGVAeoKsrGzEg7knc7b4bly3BQllrhNjU7HduVrHbf5/QYGpIHesfAMgpXxFla4c3HmHXbphNwVDy4hYer8hUkqxHQ2A/DDC7MZCzMMuYapqanUCH0u9vu9R7e/8AriHEHRFYNlNncMzLcIdrEEbj5jARBkCULnEkAqPlrWQAtsHI1AfW1r9cG1xmHKWkj4U2aqJBDkqxJ39P9cS4iBClrSBmhU8VKliY2T74O1+Ztt+VvpiHWU9ZmEEp18WRdWYBr7AbA+pv6YW9mWCQgdUEQ4wjLWkMrBV0g7kcj7D64IXF1gefhKKlcACNmVdjz2+WBDXh3YiqC2U3COtQzxsuzX672GGMdfeKYLNg6Jz8ZqDAEklbE6tmt/fCCSLoIB0GiSa42J12J212N/fb+mDu650UM+EgC64cwItstzsLHb5+mCY1pkrGOLd5wXGr2Zi3SxDWvt0P06X/AJYNsAyoqOBKMJoJJ6epelh+KQaI5GjBkAtvvzty2B9MCKx1Ckk6J6awElVVLW1c/lzH47Yi0zNljQZmJRhVyAlr6VvzPM/XBN0goKhnRKFZbTYyAHYFjYj5Yn5pRqH4SkNXFpAoVQ1wTc7hee+MLI3k5xKGuZSMfuG/3j6X9b+nPGEAiUJYCUr49i7hbydef3vbAQImVjWnSyOcwYhY2YtJtyJ/Xrh4LRdS4SYCWlWt3uTpBJsCSRbn/T8sAY4LCb3CMtcY2DWTYm2/3jt6+9vntjHZTEFDnIIPBORmEhREOjffSdrevLENAAsjqAkzZFjzST92yCKMghtag+UjrjLNJlCJzQdEeWUSf81SrGLm0qDcXPX5H9dMC51wCjLf/lpqlUVU67hgDsvpbGB5cYQgGSHFG+Ia5ZiNGm4sSbbHp+PTBtIAhSAQ2YsjLV3A0FWKjmSR05YjM0ukhTTGYTMQlxz2Vbmw3sL8vQD9dcFmi4ElC0hH+KJjct97lsNl9v8AXEVTDtEwEcdURaoJ55PM17i+4PzwLN4pbzJsjR1osQH8npz68re2Da/gpcTCUtYJJG1GS1+p9ep6YHillriJ0RYqthr16iN9Vxv/AL7e2IewEB3JG3ROI6m0Tox0rsFPv8v11xGqwAgyNEXxgH+85jPNj/D8trYKwsUMmYCexVVrOGsBzY7WF+o54CwMhY2m4C11JxzlSAWBANuu369N8H1hiEwUcwLuSmaeqIusZBYi4IFg3vhVR94CNsTDlLCcnwyhOm457Eb+vr74BoIN1Lnck9+KGlRrKEb308t/U/PBzAlxSjcwjCZyrBXIsbG5H4nAGIhGGDiUN6jULGwBNjf+E+lvy98YWcQsqEkxwCbSVKmzRvISTc7Xv9eXrhjaRgtQOdfMmkk4UWJA3uDc32HLAltt1FTBLlGTVSFlLK6gjlve/vyviWu1AUVS1xkJm1WBzk0hjYAdbnDCwgSgJ4BBM+5BYAWubHqP9ziHCbomuEWThZ1DFmFhbcct7dPfEscWtUkjRYE1gFcsSLsed7e4GCJOuihgDRZO1nVFjZjqk+4Qptf/AG2wpxcTAT6jQQIWPFspsNEFyttypP6vjALXN0RGhHBFFSikxrGw39OXy998EXOLd1IdGbM0JLVABALAWHPlfqMQx0iChc8aofxF2WMMAGtewucSwBSWZnQUdp18qvrBt0vz6m+MmVFgIAWRKyMWZ3XqP9sABeQia3iURqgnSo6tyta4t1/HB5CLlACDZyWJwuooNrFR1ubdfT03wDXiIVplTI/MAnHxId5DovtYEcztuPpjAIGqrOqAmSsmqhGs7g2B2uB12xEOIKgxNkl5Btedrra4Jvc35fq2IaeACb1cASVzxQupQutr3Km1uf8AlxIg3PBY5gGl0YStrTSlwORP8XtjOsDLlAWgGBopKOp0adJ0sRa973Ngfw/DliGOsnZRMEqZjqVYRoAx2sGNiL9L/hjCQAifJIa1PJaiIqWNm3tZug23FutwfoMLGsSl5TM8k3qakkMGRQdiD/lHp/PGMgDVS9hFyVqPtAkjfiDsjTzArxOJV9iuWZgcMJbrCFr4WzTJ5VBJBtfc2vy64VTPECAiGZwF0I1IYshtq3t6/nv/AHw0C8koc4KQ0xQhvEkZlAINv174gkkIcoBiLpBnjv4astxtcD9ev88Z1ZAklGHtiJlNG8RWUmVDHfnsbX9D/fDabIHajbBEHRDEwvJYoF3+95b/ACP9MYJLUpzGHiiLXGIgbadPMHYm3piHOtJWC/cEdK4af3lmIB3J5etsCbmZUiSDCUKpeRtIvPmLfX9emMkgQUrmUNqpXuVBDEbgrp5+mIfSLhYo2PtokieMSaTZUHX2xBcJsiAbMOCWZUa6PITcWWw5gfjvf+WJLpMkIg1uaCUBageIihwV2tcdfW39cY4AttolsJmEFZ5CCDNIRcnYj6bYCCGAtCnrN65XBUC58MubC+7bXwQpzvFA8TonAqYAzeaxHMgi5Nz1vf1xLwQ7sUQFzx0O5cA3JA9/ly5XOIkkyUwsOrU3FbqfSwA2Oq+xH16/rbEoiJMoRnB8zOWci9yLg/q+DLgBZK6mdSlxTqgOouRY2uTv9fXpgqhm4Kc5pieCf08ukFQ4jXmPNbp68h/tgHkaoWEtkTqpKCsk1B7ycrEWJ1G2398JLSXAE2UueY1jmpISsUtcBR/nN9/pzxNW5gJjaJLQ5t1wTk+YkohuAGH5fr1wbQ0HtS6lN41snLzLcBeQNzbmR0+m98Qsdk4BR7zM2kMG+6TdAR+P4Ym9yFEEkQmks4I8oCg7Ha99+RvgASpqxFgAo1qkRkE+Hv8Adttcen8sYGwFAdJvwTGSsDMXY3GvaxJ+m3vhwBIgIaji50wm086blXcrY3F7H8Oe2+BDosUdPK64soOWpiMrAMwe3MDrblvywYzfCdEsnimTTFkIDgW/httfbr9Th3WAEyE00zEzwQDOVLEzAJ/2m9/16/74XTygQhbUeDfRBapUh2ZGkYC4Ja1va3654iYghG0AiYRFqzIsd7kgW6b7jbne1sCSM08EILnW4JAnhCMl7KLgW589zhgJJkLGtAJBQzO0lgGEg28u3l3/ANcRMXSwy8LPjiN2diwNgD7/ADxLKxiNU9oykysfEpIHCkjly5fI3wsNJMJEgWlLNRqXw5HBe+56/L574x5v2LHPJaOMJmaqO9hJe3oOf19MDUnghEONgsSVsbfuxqX8h1/ty9sG0ninPc34W8Fk1aE7nUpe59SOh/HGF6htIXJVXr+IVGYrk1PLIK7QJpJPCulOmqylj6tZtI9r2sMYHcBqhbSGr1yKphpEZIAgXUWCr5QSbkn8bm/qTgWlzrI5BMNuhmqLspMjsOX09OeCBnil5LTxQHqAUY6gWvyva2+GF94KBrpsdUkT6QT5tTNbc8vlhb3k2KMzqSsCtVRsjqSCNIHM/r+WMaeARuJLrLnxQZLq7KQD942tz/Pny98DEC6FxEAjVINZe48ik7bja45YYBOiwvBN0h55HK6fIL2vyv6/TlhRqgCVD27wATV67wiUaVhfmQf4r8h/bE2JlE4ZTDShNXIrkM0gBNhduvptiQTCkMbMSktXxaGKauQ25abHp78x6YE63TS2nlNzKZvVsdTIDYgE7Wv/AL4NzoVZriCsNW+bSCrKSALnkB8+XPniBoZTWPIElF+Kh0iXWGY76wNgcIaSdRdNdlmeCayVi382gWsTcc/w6b/lhrWltpS911wIUbLXlYz5h5rKD/oPniWidNUMkRKYPN4q6VBcr1At63O/yxLjB1THm2WPFCqauO4Ok7i1wd2H6/rgSCVj2TEaqvQy28osH2UDbbnz/HDqrbXQFrpJ9ESNmcMWJta/ntz64VVaQLIW2KItQ4IG9ybeYjy7YlzRxRO3onT5I6zGzByDDYk2sb78ycQ0RcJZgyClRVEuhFZBHblYbgetsDmDiSE1ryBHBFSqGpmsL7EsCdr/AK/LGE8CsqMcBmbosCrsxddQ8xN7WP19v74M6QgbTkiCktVsxZXKXsBe9rHp8+mBzA2CF1Sd1YEpEjKNl2ubbqbDl+t8MF7KS0tF05irtYjB1+c9R935+uMDQBosDSbi5TsVsoJRvIbWACm/zJ69cTA4I3b02ujfFjSdalEupuFvZj19uXPAVKpkQlOaS2Qs/EtcrKmhr3IFthfl+Fvrgmls3WAktQFqvMbhvPzBve/1vc8t8Y6QexE1p0krD17uVLEqp08+dvpt67/PBg2WU6oA3pBSJK2US6RKSbW1WNv1bCg0CyQcPmNjJWUrG8O4l2I8u+w6/e/054NoAunEaAFORVFQCCw1Do5uPXYdf1tic0gtUH4YBko/xLvIkiuxOm6i+5PS/L8MRO7ACFxlwslfHSIVN2VQblr22+WIYZEO1RkCcqOa8q5VQwNuvO3y6YgOMyVjasaBP6XN1iZmWNHG4ZTexuN+Xr8+mCecwEaqab73RaibSVqI210sl9IY3sf8ptvtgS0AzxQ1WzcoQq28RDI7awNtRttb0P4+mMLhEcVkkiJTgVbnQGPmB2Grb9c8S17YLSpyHQorVLXTzSEsCtzzHob4Jilzmm4RUnfe7DQRsL7qf10wOZ3wFAYTh6ohAUVnfYAW6euIa10GUMxolGoZSxUsf4jzPTl8v7YYXkNgcEFjulOUqHUFvLpXew3vt8+fPCX1QrDW+CWZ2QFiVfnc+vTDmNJsUsdiIattipCtpsWXe31vhZkvyjQLCbWTqOo0szBiHAFwOvtg6zxEoqItJ1TyGYhdFyPX0F/1tgZkJbaRadYUtBUq2ogvsQeY52+fviHloAlWAPuybqchqCo0FQhuSQDyGMLS6IKlxgwFIpUm1gVUkXBJ/Xt/rhboAuhLINjKkBUeGd28xBK78wcZTqZmrKjBmEGyOs0oDOVIa1yT7chtzxhy6AqH0jqg/EWKu5dj94364JubgoBA1lCkmIGtyqC+5vyO3T0xgIBvqjpNbeU0qKgsHZCVtYDcfr0/QxjoJgog7KdFDTzarX8QtbzE7gbevQYnKXaIagHDRNTVBGsbfK/v/bbBmWmClti0IZmXQzeJTlS29m23xDHHRE6WHdhJacNYJZz0I/rgqbgNVNiCdU4SYnUNUkbD35/33xFQS6Qoe/dhOVnUorWLsfe3z/r+eMaXEQCggkZksVBBZWYAc9z7+nphQprM3BpWBIFKuzKFtYA9BfEhwIIRsBOiT4zoF3W4NgVN7W9/1zxMCZaoIAiUo1CsdLkDTtduQ62Fv1zxJbcEJrmQJWTURr4RDeW+4Ft/74MOtCQGxostVAkaW0m9zy3HpgA2G7xRNAk8FkVAKxm1g1gCbXt64wWCEgHVF+KW0bOw8twRfc8/xwJlMZVDSjpVKyM5bmLhRyPXYHC3zIU0g0guclRVauXcvpW/mP8AphxtbispvBbZKNUgKsxUkcm9v7X2wmlDbOKhz2kXQzOl31F7ja45W29/fDmAg2QiqWumU4WpGhdJkVdrWG5+X43wNWoQLojDjmKfxyi6tGSyciOQPLEM4oOr0hTsFQFaxLrsCem+II5p0wLJ41RpFlbRbcgjc4S7LmBUw3UXKFPKCq6tIY8wSbAH54aReAFLWtfDtCtU8aN4vFPZEIF0omb1kzH005XWLt/81/L5YkkwQSpDmtC2YJwwSUHSBc8t/Tl9cBJAjiic/OM06diAauNWA2IO4tv06fq2J6uDMquTy0SZKlQ1g4HT1HzuMFI0RuZGiGagXJCsH3vY3B6/r54JjHRBKPPFxdNzOqqSrqj2uB/l39+mJy8tOaS51p1lZikcSbmN7EE+Y4zICCgaBELD1OpF1aW56ufP9f1wLASE55tlHogO0UhAXSg1eb2P6OGOppTWmYBgLMkoAcIRrPQC19ud+X8sKaHA7xlMAa4HgUMT2QLIQTcA3a21v6YOSCgACL8SFGhhuG2I9PW/9MDkm4RFxBgwk+OoAYEgk8z/AF9uWJYwkIXOEXShULqjbdiTZSev5YEP4O0UgCw4rPxMbBv+qVuTYgAA+/Xr+WJzO0GimsL6ILOiaWNwBzHT2xDXkTCxwaCCueMArXlQDk3l5fr8MG4aEqAZ+FD8ZLWJUC9wF8wPrY9OWGuDVgq5RACCagNZlIDsQLG535X364GOKiZ0CyKgAsXdkNwt1A332vgG1YUPLm7pRlqgzhUlbSLc9r7fywTxAlNYQYa7RPY6mMBfDVZ99JPp9B6YUGg6oiYMC4UlT1IazOyjf7oHqMGWkCUIyTDgpJKlVXnp8tvTCagIFily2MoSFqi2piwDAEgA/e+eADXAlWM8gB2nzRTMCSLqVK72HLb9HBC4lBUdDrJo85RACASedjuvIfnY/jjHHeBKIS74imclSANJQAK1jb+n54bBWVKbdeKiaiodWClkMZIAF+dhsOhtjGhpvEpZrbwDRZRlRUv/AB6j6k+tuuMB5LGh+VR8lW331sQL3H+b6f1wQuDmUOYJnRRRqj4jFPrfYj1wbihG98ISvjNSEWCuAOnL5H1wDYacx1RukiBwTOafSx8yhgPLY/n+r/XGZ5KGXD4tU1ilIVwGjD22JGy+/wCeFlwFk2i43vZY+IkQuWlMpFgp5C/r/PDiRN7BDVzD4LhDMrBbmX959435DAZpNtEJtPNJNZZFN5CpJbyjkfry+mDLSDLigbHFcNVbRYjSb3tyI9DiA/lxUN3TIQnqmEgOpRboTfnyxLLEyUYeJ0hcFZcGMMwbVsb8vr9L4ipzBTKccAR2octZ5iFYkX1eXmfa2Ia+10FRozW4oPxlyrqyaerMBvfljHMIFwoFMC7dVXM64hko41ioYlmzGY6YI7+U7XLueYReZ+gG5wAfm3QbonCRmOiFlcMdDSXZ5JaliZJppBZp5CRdj6D2GwFh0wFMgGG6IXSb8U6kq28wiYIxH3rX9reowZLQcruKEtLU3epKIb6muQDYbD/TlghTtvFNqgMbJ4oJq0MSrdtSnqw/mfr+OJZUMqu8NIiJQTVo3l1MLEHncrtcWsPzwTnEaFE1kjRCkqwFUFrnUL9GXn6Dbf1wltRxO9orFQtAABQ46otq1sQF32YEj6f03xOaClU2ybIwrWuSDqbfVa1gbdffDH3ME3UzHCCgNWlgT4tn8p5AkdLe/XAuoSbIy7NbihPVSKocA6NWokixHpy+uBZUDSW8VPVui+ibvUoos2okEfdP+v5csMc0nSyVTqNIiJQfiiCtgdG+o3ubemAcLaoyx8GBCSakro8wbVckHe/4YHIXalT1pAACQakyuriyXFhYX+l/Xf8APDC0CwNllRhcM64la8el/K6W6b9d/wBDAl17IWskgJrLUaVNlZbgA3c7235cvpjBlGqs4lgAsTCbtUBnZg0RYm+5sPlz/LEPBAznRKo0Wxmd4JlNUqTa97X/AEf6YxsuEgKXVC1xBsmckunQQWQgeXffa34YcICCDkzA3TYnUXUtLPuDYnff29cLzKu91t7VZZl8t/Ox3DG9tj+J2tghOqlsaLgGlCU1M17Nc7D3t/piXtBMBCC4WnTgs69JViCxHIdTvz/XvgGVctimZiPiR438lmC6StrG+xwRy6hPL5G8PBF+JSzh38u5+9tf5+u2IIJKClAaZMdiC8itHYApve5vYA+g54kA6lAXc+KE8qMPveG3O5tsb/jiSMt4umgUxF7ritqdjz02JNjf12wDqreNiheRBnzRY5CrAXDAb3XmPr0xIj4kNMkODnI8cpZXUMWuBrOrn1325bfzwxwm6GqN7MJhEE0KHUiLIpPMta3sB+eFh0/GEJpwDlWXqVVRte5Fhfe2x59emJykndCkOaTAEJu0yvcswOq2wNrD3+YxjidCn1Ox0oZnGjQwjXyAHQgU+lyf1zxjWpGcpZbznQxI1CzAgW/Hpz9sFJ0KYGbxvZJWWVQCzMxLDoCSf6D/AExjgDrwSXiQJKN4+tyrHRZToUnrf2688CwGJREMzSRZFM8ZEgWQpFtv69Prg2NvdE/K640RUmYsDqCgC9g1gd+nPA9YCCIS2hwdIsj/ABCvqEM3iXOwvvceu++BNMERwUmc5KciZpT5FAbV62JNuh6jAiQscCBu6qSpswjiDxTWeBrFgF+4RyN/Uf3GCjgnvkNhckmKkxM6vyKsqnce3rzOxxh1giEBgNukCqsq3Vl3tZjc2/t+OCaRNkIaCM0wnAqY9Cl2sSbFrfzHphOcudEpfVPLc0WRfivMWcjVyILfz9cGypFgmlwjKnHxo8oU2FxsOfysMFmgaIjlACKayJlAVgdySDy+YwLXDWLoauXUahFWsDA2kD3H+bcfjjA05ohCMxbEJxFOodho077G9ifl6HGOfwIWU8oaZCNDUFtRDLpO9hYWHvhzHxaELCW6J4tTqe6OqFbEEnn1xXdYSpJadDdOYqgSiz+QgAWA2t88Cx9sycKc3PBS0NQy82S53Fha/wA8MzNcb2QCpmvOinKedt1Nrk323Iv6Ylp5aoAJUlDPcbgx3uAOZA6A4FY1t0/gmdiGUlNrWIv/AKYCoWndcrFIGIbqpISEDdlWxJ0nqP726YxjQNOCS5pMymb1NhYNdTvuxJFsCHhpl0qxkGWyT4gZVPlTmtwD89sFECAk5QRmTSVlJJsG25m5Y4ktcSSNEvqyRAULUTecoWu+9mv7e2Ck8LJjYAgpgHddNhtewN9j9cPBk6oGtlJM+rXYXu17kWsfbC85Oih9JpuspVurMF8m9ybW6/ywXVzdG1pboZS/G1G1ja5J03seXM9MZlcCkNfOoTgy6tSKyWF9jbe464CIMlWKj2HQLJk8zGz31EX/ANb7YJrzwWQwiIulJKVuboBe++3P54CSllkCVw1AOm3hab7qF/X+2MJPFMyyQYshpKjAGwCjqOXp/U4YKhiELr6I6T6wI7q/Xc2AHqBiCeQQNdOmiUszIbbaraRYHc/P8MLjnwTC3yWRI7sulte9iOntvhrXANhRBF0tZTIyLIOQFtQt63tbn03wt26C4IJBu5KBmV2GnWRuSRcnb/bGElzd5SYBkLKzyi7aQ24Fr+b1t+t8Zni5RtB1S/HlIUyEg7uduY6f74LM4OkCQjyg7w0SkckN+7AIH54FyEMtdHSpEaFCoJ1WPt6cv54gCLKG3UhHUvYbaTyuBty9MHY6IjVLLjVS8NSf3LOg8Tc9Nx/vbC88HKBKB5dYuCfrUKjFmZtR69T0scKyF1iLp8saNYTapdX8qlCvMe49b+2GtfU0NgkupMMBtwVrriWQji7sw1MVgFXmMhXTsSMvlF7+2v8AniWUwMxJkqWZxYaK/eMdQMba02BsfvX6X+uAdUi4CawcAbJrJPEChBOoW57fX58sFTadUhzQDINkL4jSgKMFvYm9xtbmcE53inU80pD1RWS4MiiwtZufphdNgJzOKJ5mwCUswBYhrN/lG5F/98YXS/KUnq4MhZSsZWIkb94RcD1G2DBgzKl7pF1n4okaUUSAtYi+wB/ljLz2KKZAdMonxFlbY6VO1r4A/wCHVMcJu64QZJxqNkPhlbhSbn6YNrg63FJaxoBnikNKAhAAstgd9/x+mCc4wAFjeTUtmU7h10ciALG/+t8QypluVZLC+SIsm7PJudLMCORY/iPXEioCSQqzGkmAhmocODq25C45j2H06YWG2vxS4hESoOhdd2A63tt8v1ywYHBFfgueIwJ8NXlAHmu2xHy+pw2IMBOawkWQjNsdJLSb35m/y/PCGalylsMtqm/jHxLNIqG/MC9h8jh7YjRLdVOgEhZ8VnOoONR3DW5YW2pO7NlB3UQVTHVe5IN9zYYDK7LIRvqBwmLpyryEgFZJNx6Xv1H+mIZWLTDzdC4zEBHJcnWVdYvY26/7YNzokoixpF9QpKmmYBF8++xAAO/9R/tiu6sOAlCGjVPHmOlgh8SQHlvfYWt6fXAsc4m9k5zQ2C24QTUgSIQwjYNbYjmf5dcNAdMBRUkulqmFkLpp069gbL/T1HvjI4lC0FxUVVS3tpdgxvfoT88Yxwi6suHBMvHOwVyq7i17D8MS18oYuTEqLlmkku4kUEnUdhv64bTASKtVxiQFCTzu2u73HW236/1xjgOCAni5RklQUJdCysQTqJ5/7+uAOYkBO6u+YhMmnZV0hnVCLeljffliXshDTLgN1M3qZlWQXAvubm236Awx7mmwUB2VpBXBI26mwH3bg3IOFuY0CeKCIAjihNI+oxs7DYE7329vbmcSYjNN1LWP+EpBlk0KiupA9N/bfABx+8nUi8DKTKR8VdY3LRtb/t5YPMItoq7pm6a/EINN7XJJAvsLe2IDUYgCYusCd1jV/u228p+9gjUkkFDmc0d6QaoltK3UnmR+v1bCmmBdQ6XQAkioIZQ0ulidwbbE4xz4NgmgTZxQHnKmVHud+Y/iF/5fLESYlRlLCYUPX5otHBLNIkk8gIVIlW7ysRsFHqf9emJzOylHQoZhJCruX08ieJXZiFbMZDeTe6xLfaNP+0evUknADOBFgShc0tFtFMyVqJf+OQENY/wkcuX65YmcohDmYBOhQFqUfcoSvzILe59cFBae0pwGZstTaSrjYXLPILsdmAJ+fTAhgB1SzTDgGoJluotGdQ3IY7W/VsGJN5soqsEBoCR8ZFqZpFFj0VgA1/8AXBNHBBYGHaIXxf3nDQpGN7k2PsP9MTUEXTQwEjLZHNYpJjW0a7EX2Le98CSAJKxwJO9YLAqSLENoTUTsb7dfnuBhYrQbJZYX/AbJa1Gli50FyD97b364Y0FzpmE1rWz2oLVkRAkMjA8iy8uX++Ba0iSboAcz4OiaeKLoQY2tvvzNxtttfpgmm28E84aBY2SHnuwIYE3tvuNPrt+GBa210AYTZ5TZpwwfwwA97AgdD7/0xMnUJdOk5u60riTB3LWDpp69ff8ALAOflESmiiTOYwstVHS12UsTcEG/U9B/LBFpIlJDSDMJrLUSLaxdCSDYn57C/LGCwBKbLgmvjzEC7nQAPKenuP5bYdJslMpvcJCBLU31M5YPsARvc+lvzxM5QieTMBNfFcDU2lhc2H8QN/yxAHJKLcokrCsm2uP7o2s1x9T9MGILLJdiJjREjJVvusWN+fIn5j5YS5+g4ImRMkImoKvhhVf1A6/P8sNBdwKY9rRwSjK7KFEhXY332GIe691AJdZcdraTYh7bi5OnGAggwsq03tIB1SvHj1ARu1lsTbp67fo4gNIRjLICBJICDsrWUAX229cRnAElIqETlQ2lXSQOY+7uAAcRVzAS1GA02WRLbSCV3G+/Pp8vXliaLi67rFS6Tbglx1B2ZeW/X16e3PE9ZeENMiLaJwai4lGm91Hmvb8vbE63Epl+KdGeNSCH12Prt15W59NsLzOcbhA+pJgm6aNOIwWuWDX81+Qvy3+mIBvAWGIsUJqhH8+va212tpPPcdcNzXslZgLHVNhMdSyaEVQAoA2Ub7YNvwqbCyMlSGaQkeTSbWPM3+WAkxZFmJEGwSjNGojkby7X2H3fX8cYLiAiNMNaHO4pSTI6qSAzk23HL2362wV9CsjdDgjmpLIASxUk3Ht0ucRN4GqBwyiSix1XnBZRfrc9D+vpiCDEFYJJnVcjqFKtrZyb2IU2vy6n+V8YzNoU7MDo1EFSIzZgCAbHfp1vbAhpIlLdI3Sny1SOioIRpG7rtYjr+v8AXAua4nuUMqtJyo3xURAC+IqEWUP0HptsMLq07AphyaDVIkqEZggdWa3LkBbp9N8MY4qXhsZSJRhVhRG2pi7WVgRsD/bBNa3RY+sALTlSxPEsaozppsNrXNvffA5SAlQPiYnC1TIpLAtHfkB0J5YwREaKd1FWqiUlvEkLHYg8yfl8jg2iRcWQFrY4o5qkchWL3F1uTuDscQ6fisITHFpaC0I3xgVdJRDKFFwDfYHl+eBLyTvFYDu6XRxUagTrVWPQjUR6WF/fliRUlYRIsnsVUC12YaioItvp/X88EXmLCyFrC0gHVO4anYya5FU2Uj026/6dcJeLQoewOOYEwpqCpCqUaS7m/Nb/AJn5nBhua40Ug5QQFOQzgWEjm5J6bW9MQ1l7JgaLFSUNXfQV+7c22sP64xo4LAQN4CynaFjKQQ3gqPMSRsPcfh+WAewA7yaxpc3dspYuhjAIYdBbkBfpgGNymUo1CRHFQM9VGsjXYAjzEAX3+fvfDJkgNUOcANEqCsRk5sRfobA+/wDpiXAAyVjagiDKRUThlBQao9y21zfEpjSD8IUU6qC0gLOvKwBNj88A57XbwSnMzHMgNItjdlEd9t7W3/DBh4OiIg5Y4JvG8TgNK/hjfkNx88S5oHeoBdEBZ8WFfvSuosBba1uvPBuMiwWNAGnqsiUBCGdHAHmB22/v/LCjiDpU1UCYy6osZW4C6DGRz9fn+GGGpFkbaZcZWRMlgsjJe5LG+x3/AJYga5uSJtJxu0rgkUlrPC9ri9/lt/LBz2pTnHQohexRbsrX3CgXF99sCe+UbZIDZhKEt9TOy303Y308uQ9/ng57FFQuDoOgSg6vpZjYnYA+n6/DGaJbGA3FkQSxEkl2lbfcP+tsBE3lE6RrdZ8eEaQjAHdrDfb+t8Ycx1UvdIgarJnQBgJB5ee/O3rhV+SSRJmU5BjkvsWYoBYHr7H6YJxTpbmAhcLKDfUdWwK332/tgSJ1um1KeVojVckmiSMRq6OAAACLAjn1xJYdSdFVfIslmSLS/wC+89rW9fp0xjXyLpsHRL8YBjrmRUBuA3Uf33xhpt1RNaXWJhPUqEUBNYOxJN/lv+P9eeAy3sipudprCcQ1aRi/igKfUAA8tz+umGPBiD6KWySbp+tbtGGYlb3LDmNv4f1tgQ4rKjiWhsoRqEdkUSKFNgSf4fY7YJxGhUA5TcSqLn8oPGPABJJYDNCA3ID4ZRY//NDFfNrARu/u7nVW9KtTcCRxYWPth2YnglMEiGoJqR5Fuzm55nl/X8cEHkWKF7ZE6pMtbHH4SttcWNmFxvyucA0EXTyQAJ4oT1ahnEIL8rG+9/fDGOtmKN4GTcSBUqisjy3UHl6XxJn4lWIFgPJKao0BlYOFXc6Tz/PbCmgapdTWEpKtSoTUb+xGxxL51TKVSWwEOSqVUBcMAbAebcH0t19MACHGQYRPDQL3K4tcAIygDMAdmN9/T5YsSJjQoGPIvyRWq2L6mupK3Bvv9fTC3CDMqWhz3yVn4uG7liVsdNi3QcsEAcvNOa8Ekpt8TE1goUkj+HoPT5YxpIu3ikuqEmUgVJJJC6trE3t+J+pwMmTyS2k3S2nXSVUpIbagVNv18sHTgK0+hDOsBBKGtWpBufMOerkPw6+2Im0lIpOWJaqLzmPWEO242J+X4YgGeKgthNxWpcozC3MabgW68+WJy8kTagAiJSErFuS2rwwbqoO4H98MdT4HVSYOqMlRrBVlWMG3I2vz2/VueAypokCTACcJUjU5VogC2kAg7bb3wORsyUpzSBM2TmGYyBXjN1U2Pm5e5GM61oOUmQo6sluclS1P4h0hbE9Lnr/L1tiABEhAARolSO8d1ZBsoQjffAthwudVZpucDJ0UatYizFNQVjcAkHmcS8AaIN0fCrdTShojIPG1HYe5v/PCDawUOc2JbMqOzHWsd11/eta/In3wdOGkDirFQOaByUDJPqXUCo53JGnUPpgmkC4GqRXJAtqo2SuAJNzIDuL7/jgmscN6UubRqoaoqDM6R3/dW2BN8NJgIjDnA8FHmRhGzFg6n+PVz3vyOFVauUjKEw0gBa/imMtRpJfU3pa53t1I/lhjnE/CboGjKQ6LJmZ0OonSR94kDf53vgagGa5uhfDhcXTb4mPdWKa77krqBHrgs4B1lS1uWHJs9eEkQKT4ii+/lJ3vb8L4Fzv5dEVQ5rixWJa9vKjWJv0tz5n9e+AyC+VQyqRZw1WPjBpVZCCCoPpsf774hpzNHJQcwENAISBVpYq2pQAR/m/QweQkyDKIEP3ZiEI1Nwt2VdgQN77AYNlSLcVmtjdDlqVGomQySXsV1b3+fXlhDgZ3zZMBdoPJAWr2Yo6n1fTa3Ll87YEuPNLDiAY0lM58wWmglnkkQxru3m2QdSfa3X2GBLHGwTmlzjBKrlHI+ZVwzSr8aOMgLTQtt4SX3dtt3bbnyG3O5MvB0B1RvaAQyFLfFXBKv4YBA2NyR6YlxLS2RKSMMXSZTfx0VlJKyWG51XP87ciMWBBsAkPpkmTdAlrAxdhKrHYjci3+vPAwfvJtSkRcGyZvVoDuDGwFiOgHty2wZdCwnOC7SE1achVJl1W3IVrkYHQwsIMhxugy1koZQW8NgLDTvb3viGuhS6rBuEL4onlMJV53tzv6eny+eHSYUmo2BonAq9RsH8T0uATucLMGxSiRqEda5TZAzlADqO1mPsfXA1WAEWuow8taQEB6shiiaXj9bdPl0xBH3ii0MLhnZmbSzC/mAuNvcDEtgHKE8C+X7qbNMNbeGDdrMVJ9Of59PfDGOIEKHtANikSVCiwNmUjzFr4ggOEFIO8bcULx2JZVcxoQAUFrn6W588LZlBgJhJa/kimVrIEkGo2tddrfrrgQ0udqmVHhzdZKws+u2liQBvve3thlTmEpjWu4eaRJIrAMZw2v13Pt8sNmCjlswHIBljAZiBuNOzDc7b++FvjWUbnXGWyC8pYjS5CA23AFz/bfBOubpO8Rrom7SFSx0tpuQT/PlgS8gwUoUyZPJEMvK41bbi2x+mMDoCxhBkALjTx7xozMFPK+/wCHywAkahG5wiGoocsB4bhQOtud9uf4Yb8Pep3Z5IbS7goVZdWkAHYj+mJynUoXEOFjZcEqEtpY+IQSRbcDa/P64W54i6W0HTVJdjYsxcHbkL3+mCplp+ErJEkuQHk03AO43v0sPbAU2GDKOo4TCE9SpVQAynle5uf9cEQ/JmAUVXNNiIWWmOs6nYX2BAvbl/fBOfFhdLytDbn0TmCdRY3heM7i5Nm98JfUItom5osBaEsTrciNtJ2sGO4/1wbny4AFY9wIAWXmNwb+I4ICg/w/T8cS5jYiVMk8JshyVNrlSthfy2uMHRaI7VAphwJCavU2ZCwIkOroP16Yh0kxKwERaEL4iO8fiAhbX3PI+2MFOShY3gPNJWoUAkgWba2/mPtgSSRulSXGLie5HFUqp5mkKgCy87/2/XLDADMhLLyWgOCUZ7kFbqoF72scC54mVha6dEQVXlDFiEG53/DA5gO9NaCG5iEX4wabWYbgBSb2wc3gpbalohE+M0G+zsPTkp9ffrjIJKytTYLuEeaUtUFCyOyWI8zHptbEOOYFoCE0m2KIKuygK9je4Nvpzwum88RCcXxoirWPyDFr3Avf9dOuDykmVAyl1k9ecTAuiq4UBmDNcyAb3sPrf8sAxpaLIntgy0pmtQNHlBCXvbncYbSgi3BA90boRo6hQeS2G5JNyR12GBLiJk2UhzdMqPHW60AXSDsSP7fTpgmMJusLLo6VbRajfTIWub+vK9zzv6YwOndOiFpDRPonCVa73kBtzGm5PsP11wmtTnQJhfFgfREWqMavGSiXBDebVvt19MMeHWSKBiXG8p4tYHcknRby3N7E+l+d+f4D2xjDlEQjphpuBdPKef8AeblgDyte/M7+nLEVXyIaia8gxwUrBWctLEx/9nT35fq2K+V3302q8TuhStLUMCFGvqevK/TBuENE2VanvGIurBS1KndASoYC3Pn79eX0wYEO7UUzIGilYZjdWK2A3sdyP1fEtbAIRmrJgBWvI3WoMh0oyqQdJN7e/scKe1080w1A5TMzKialYkcm0nb/AHxXfUIEHVA4WkGVq6ozLxK0xTTCKxO17Xv87b/li0HOJtosyE66K5U1VkdNTxPLPCrHdizCyi3oPris8VS6Bon9Y0CQJKaZtxBw3l8Bk/aEAJPICxItsR788MEuGU6qMrj8IVCruPeGo1UivIVSRexPQfTE0wS6InxSIdoLKqVHaVw3G4C10tgTayndvX6f1w5rTmuEsHVp4Jp/4l8NK0Y/aRA5gFSLH++D+HXRS0iZKy3aXwyCrHMLE2/gIt9TbEhhIkaKKgg9iye0zhcyaf2hIGO1ziWgkX0TGMzGyMvabwsCoXNYiNPIjc7+mBDCOCBpIujJ2l8NAIxzVPE1G3vjMsptR5doEn/xK4ZKlTmKKNyd7geu/L9fXGEHNCU5h1KwO0vhclSc1VQTa7XAvvgW5i6IUE5dTZHPaLw3oW+Zoy21KCSDb0AwVOS66OuBo26U/aJwuQ4XNowTuQSdj8sNDXtMQioUHm407Vk9o/C7XKZtDY2vudz9f1vgOqOsKA3kuHtD4YsinNUF7352xgf2JQIB7UsdonDN0H7YiBZfcW9L+uANM3upY2TdFj7RuHAAiZtFFvtY7f1xktcb8FO8BITk9ofDRVG/blMqAC5Y8je3PGNcJOULOsIFygf+IfDRZHXPIJLG17khsYQReFIblMylP2h8PbM2aRKOan1HrhbRECE1zOKyO0Thy4BzSK/Im97D3/PD3CIIKAB5NxZPo+0ThuXRfNY2Tnf1+f44AUYNwje8u3VYYOOuF2UOMzQW2BA3tjATpCT1ZMFScXHnDTHT+0Iz1+uAa0yjBBtK5Lx3w2gH/vACw5AEED1vv/tgi0j7qdXfIB4qk5lx3w5NxLwxOKlyY4q/kCdOpI15e4B+l8DDhJi6F4PEQpg9o3DaRn98x/h2U3/DEkkkBQ2CITGTtJ4fVVK1M+k8gqkfywYaSVNQEDK4+Sav2k8PqR+8mdNVt0N7+3vggwmwSQIIOqCe0nID5GNTpCkFhEdz7++IyluoTSMxPAIv/ibkwTwVjrNx91YjZj0wLGklDUhojim57Tcp2YR1TEWB1Keo5H8DhjqdpSMp+JJHaZla7LBXODzsh/A++E5C7QwnCJE6Lj9pOU+Hq+FrnUm48jbe1+mG5DKgAF0hD/8AEbLCXPwNapNx/wBM2X8cC4Tqoc0zPEop7TaD7nwdaQTzCGxwIpkGTojiBvaoa9pmXIWKUVeuxt5CL8uW3v198E5hsJUlgggFNf8AxMo1ZlehrVU28+k7fr1wxrYEJDQNEX/xMo2kVloa4kkttHudjv8ArrjExrfunVZHadTlf/xdXkHY3B264S+m+ZBRZ2gbw8kh+0ulJKR5VXHpbSd/Q+/zwTBa6Q45dEhu0uJCSMsr3W1ibEEfW2AbT3pCuFxLZLkgdpMDK18qrLEehG9j9fTDSJKTMEtSI+0eKy2yuv0g3I0klRbmd/ltgalwGlQx4mEb/wARVYK0eU1gB+6bE7++CFjAKN9MAk6hFXtHLko2VVdgQdxvcdMAXOmSUc0yAIhTVH2hK7MsuU1niE6v+n0v6jC3OaFkggNaFf8AhzjqKTWGoahQRsOpPrfr/pis4NiBxTqOZpkCQrHNxVlkqhXjKuBcgg7D5+uDZTIvoEOUkZeKotRxFQvWqi1CAgjk1iL9N9vXGUyeGiY2k6CAFtjLZ6eWGJ0mhU2F7bcx/XCS054iVXq0xAPFIzVFFIV8trEBte564kAl2Zqe+oYg/NUaokCrqYXbcEAAAfX1w6l8RBVN4hsKHnm3IZbqLm172P0xb6sAWKWJ5KLlncpfUb8iLfdB63/LfABsX4JtPSIlQ0tYVJ0yR7jSTzsOv9dsQ2pO6hFjAso168aydV18xsQN+VsVzZ19ExoYBPBNHq0QqWO5vewsWPt+OLFQDXisY6G5YsmclRrDFpQoFxsblT88BkIEtF0okzvaJLVQRb3kZjtseY98LY8mSLJgqdkhNJKtyqWlXl5RyC/W/wA8OZCPEBxAEyliqjUaXKOLdW2A/VzgZ4DRYKoyZWhJNWfLd1AI8tjaw+fTn1xDYa4gBKcM29ohPXMrO2qPQw2DDp7k/TBEToVJbBkGQhNUlUUOF8S9vNYgAH16fPAuLS64T8xjNaUKXMFtqZ2A6XtsfX+mAdTBNhcKGPdw0KpktW+Z1bLI7HLIWu3VZ5QetuaLt82+WLIbmF9FJIFuPkpb4pt3JMZNt77L8/wwlsaAqW53HeXPjjE4kjLsSLA32v6/74sBs6pbTlNkJqqN7I7b735kW5WxDs0oaovl0Tcsmo2kub2sF57cjgt7KopsFxwTYzqh0hUKAm+o3t87fTAMLtXIQWgwNO1cirAY2Il1NqG2r8v5Yl+oIVgOBbAN00arNwbAkH02O3pic8dqU9jnCIlISpAIfVfqAOpt+RxlWwkIGNgaWTlZQoUa/OdztgIBEFS9sX4J0umNho1axbe+34YxxOYA6KyGAWphBWYHVqJLEXHpa302wNQDQJYaAMsXSPH1mwUonLc33HXGNhhLgEwvGk3CbNUMju/ilNuVtz7D0wQaHGVNGo8DNw7kB5VYK7eINtPpc3xhIJyzdKNIneRGqNbed9+YAO3L9fhhekwje60O1SknIj+9e9juOvvhYp2LuaZRbwC4KhLkEhwCbb8+X+22Dpvc5uYaJZogSBwKS1SwYanIIBUdAvyHM9MFTBgyoNQhwsEA1IkLEOl9yNuRv/pjGt6tt0VXeEkAFJaXyruNXLynn7Xxhy5u1OaXDWIAWXmBDXBdyd+Q2Fhf3xAYb3hLfXzNhwuiB2YadSqQR5vu/r5Ya9hiVQvMBYaYx/u10LHfmD88JaS4SnMqhpygLiytZlbTp5g8wfwwYfwOqGHOBcbJUbhubre+2w2vvYm+DDyCk06clc8X+PUdIFz/AKH++Ja+TKaxhacztFjxHW4JUAi++5I9sCHS4iFjWEtgprJIgBLC7Wta3LAPCAEaJoZRoISzoBzGxJJ5YbJiSVIpOqC2iQsjL4ilirHfnv7X/PCy7ekLADlLSLp1HMVXUWFzaw/n+GCLxwTXMJnkjiZf3hUKtrE36n5+u+Dm2iSG2krHig6mU+W97b7j3xkEDeRtOX4SmLzmIE6RGpNrKfN+jhdJ+seqUbfCLpjJPHddTKoN76Ry673wTQ8mOKMN3UD4plALSxkixvqN7/q2IkyQkOJaA3gsisYkKyNG+4tfkfYDkMQGnMnDEOItZEWscoiki9zvcmx5Ya0RdxspN4hGSqCm4mJHtvb3/pvgCYvwWZWgnMlmrI2LMeZPmsD1/rjIEbpUPY4CFxKtvFUEtIV5W6en02w1pPEwELGVG3RBVNoVgFuxtsbWF/bAPMWBU5zmvqjfElrMZS2okgHp8sAXEiCFjpBCy1aTe7i2y3tc+31wt1EdqnPwCJFUgSyWZrW8xIFx72PPDMhFybLGZg6ydw1gTUCTa+4tYAdPriA83hODS4wfFHecalIvp2Y3PmHzwGcuZmbqha1pdA0Q1qPMfM7MpO42uPTBgWuse8zEInxDsdRLKtwbk32+nTBMJBUPYbZkaKoZSSjOwudIOJfcQQsdlGhRxVurs+sso5ejX/2/LC21Mwi6FxIGqManUI+RB2INv0BhguYKbUcYBKcx1ukMDpVrdDa3K230wPVzfgo65szCdJWl5I2dyBYWIHU/rliSBo1EQHGQFMU9bpWwLtfkOXT0/wBsDWaDBhTTZkdrIKnaGqDFRrLBbEGw8wvjK7wG3RNpve/4lY46uJmHmOxJBvt87/L19MDnBEhJqUi05QpiGsjJYiQkC9wCbWvjHvAATKbd4wrBl3EENGzlZInW4HsTf8h/vimS34XOhS0O+IAKscacex5XDqkqBGrkjmAb+3vhrMS0mAhewgLrnXcc8MwVRzPPuJqXL6PdmeecIPoTzt9cY/EEGAJUMpGC6bJ3S95LsXytVhjrs7z+xtqossmlVrejEKp673wo0az7x6oZaNHCE6q+8Dw3m0TJkvZz2kV0Ya4JpaeMN7+aXFj3KoYJIQ1K9EaHyBUXN2m1VYP3fZFx9LYEkqaU29/v8/ljBs+r90hMOLotMEk+CgX4yrJ2YRdk3aAqhr3X4W9tjb/q874tU8NVHxOCrnEU3jJfyTaTibMhqDdk/aQxPrBT9eo/e4L3d7wYy+aJ2IoNJAJJHYVhuJq/xgp7Le0sMTp/+g4CT9fF364ltGplvHmkNxFGd12qE/E1XHJduy/tK1DY/wDIw9PlIfbBU8PUdyHimvxlFt2vkrEfFUl2T/wy7S/uknTlsZ/MSfq2JNB+hjzUMqUycwcuNxdHaN5OzntGUkkL/wC7Yjcn5yYW7DVG2AHmErE4qm64dcdhS04shILr2ddpey/dGVpb/wD6WtywVSlUi8eaYcRSInMiScZRq1m7NO0xQACf/dKnTe3pJiGYaodB6hKGIomwdPgknjCk8kbdnfaWqbatWUjf5ef35e30ww4WoOAnvCe3EUQbuAWX4yoowgbgLtKkfrfJrWHt5ziKdKqXQPmpL6Qb8QPauRcYZeLBuAO0wggi65CbkfR8QaFeYf8ANA3EULAulIHGmUFSG4C7SrluuSnY/wDzX0wt2FrTIiO9SalPVpCMOM8mGu3BfaQDubHIm8v/ANlscPFOoRoPNEa9JrviBSxxrkf7xzwV2joLajfIpNvwP54rvo1NC31UddSjMXQEccccMo3hy8IdoyJfrw/L96/I74kYR7bx6oC7DgZc4IQ24/4StGi8K9oAJPXIJb2339fXEmjXJ0nxTuuoNEAjzSpOPeGSY7cLdoD2Frf8OygH3OFDDVyTmbA70RrUMoPWBDi494XQJ/8Aa12gC4Nv/cEwufT0w+lRqvOXLp2hJ99pCAXiO9PU7R+EorI/DvHik7ApkE++388YcJVJ3Qjq1afBwVhpe1PgqMKkmQ8eyFiFGnhycn6D8dt8VqmFxOhHqpdXY3V4E9qsKdr3AsaknJO0KN73GnhufynlviBRrAxlt3onVaTWyXhAqO2PgfSq/sPtBBtyHDlRt9bYdSwFXVo8yofVYYOYKvz9qfBU+aZdWJkfaAEhjlT/APJ2ouC2j6fwn8cQ2hWvI9U3r6ABAe1PT2u8HSbpkPaB4bdDw7PZdudumIGGqDUT4rC2mW5s4TGXtX4Pk8n7B49G/wB4cPz3Y9Nuvy9MC7DV5nJr2pBxNEANLgUzftW4UL6f2H2galP3v2BPY7cht74e3AVgMuWPFEalPg8JR7UeEuuQ8eLcnc8P1FvwtflhBo1G2DUmi6mZLiEs9qHCn3v2J2gXsbE5DPqPsLdLD9c8L93ru0B+it4ipRaAQ4eaRJ2tcFgBZsn7QVcHYjh+fn7jrg20q8wW+qVUqUS3OXCUs9qfBbgMMo7QSANJAyCoFz6Yse71iJA9Ux2IpBuYkR6or9q3CmpoWyPtCBuLBeHp739OWKrqNYmSz1CX7zRJjOISW7VeFJZv3WRdoOq5YAZBNf3w5mHq5JA0SnVaZdAcFmo7UOGYxCv7C7RkiPlB/YE1ieW+AqU6xMhtu9OeWBuZzxKB/wCKfDRjgZuHe0kykW1f8PzX59Bfrh3u9Yfd9VMURTkuEpynaVkTk+Hwh2mlAdJb/h+Q3H4/74SaFZwuPVIqVabRZ4hck7SuH4ypHCvabFHbSWbIpFDH5X54IU6oloAnvT6Vam4Z2EW1lHh48y+ru9Jwd2n1UpIN48ie4HsCev8AfBNo1gYcPUKuMQ1gzFwMp7Jxh4Aaom7P+1MQ3JLHIX0g/VuWFnDVDaB5pnXU4EO1UI/aVlw8X/7S+0pLC9/2KSf/AL/EmhV0i/YQmZ2QWkrkXaZlnhAy8D9qTSaiVvkpttty1c/fBHD1zYAeYQU69AfG664O0zLU1s/A3af7gZKeW3/fsOWC6muYaW+oS+spSIeEhu1HLYwJTwH2oOpNwRkpuLf/AC/y2wBw9cmAAPFOZVpEGHAqQh7Ucvu7Ds+7VSR1TI7agOY+/wDLAuwleSDB8UHWUy6C4XUlH2u5TBpVuAu1CG+xDZSo+f8A5nvhQwNZtnR5hXS6gGfH6J/T94Pg/LJXFdwt2jUEJtrZ8lJKD3CsfS2Adhq0cPMJbKtEWc6yBmfeb7KGC2ziqpJSSWFbltRAy7cySlr/AF9cD1Na8iPVOBYTDHDzWu6jvEdna1png4mynwywLaZrD5G/zv8AhgqWc2c0pdalF2me5bs4A7wHB/EFZT5dRcRZPJOV1ALOuphytbnipiH9XvwUymczw1bnqO0PIaxZKRMzpJWTyuqvuGt6euAw9cZp5p9WmHGAFGPnuXTBY46gEsfMNXP33xtBVAVQ0gAQo6aviJeNNA6nSQSPnhPWudcoDhyGzKg6rMbSJp0s3Mgbn+39MNLg5kKMxBsoCbMI2JDyqDfn6e1uQ/PBBromVLGNJNpTH46IFpXlRm9SBa/W+AqOboRKgNab8OxM2zGLXJyYL1Ztz8j9cNdvNspFJsazCZnMVJ0LqMZF7MBYW6e49sRvFqlxGe5lIGZpa2pUGkgAC31364Cmwm7gpLo+EoP7RUoR4iJED5Q+xtc4PLwhZUYXCQbIL1nI/ugrC+rcHl7fy/ng6T9WkXQuZB1SDXaP3dxpPp13/XriHAF0on0yHBrghtWI7qybva9xtt0/QwL6YmUTqRmGhIeuGpmLhABvf0wAzBVw1pdB1VfzLNHq5xlNC0kbEa6iYN/0UPIA8tbdPQb+mByuAJaVfcwAbxgJ5C1PGkaRppRAFVTYfQYKjVgwVVbTD35580uWphu5LSBrCwH4cvTEF5mMqsPex5bFoTY1aEMNdxe4BNrD3tzw41ICTWG+S0yhirHlLMotvctiMx4C6HqW5buCatURryclANV9z9fzwLqTjrohrvaYa3RCknL6iCZR1br88DTqltgjp0wROsJk9Uy2IcIB67m39d8Me7MDKW3K03GqUKq6ozSXHMMTa/0wFJ5I700hzbAgIi19ODeMKQT1OkEX6fn+GJcIs5Nb1ZbAuUlK0AtuzXset/x+uCaAd2Ul4b4qSFQgMWxNuTDne3pgGhwcTEq42PiLtUOSp0C3iMzn05nfl8+WGMZJnRUH5ZJcstO1/LGwVTchRte3vgA+LEWRlwIsgPMxRWZHVjpOwB0/X09sCx1zyVurUJaIKSJiqAKCNrgnoPYWwyQLwgpl53HBANQC2kRsbjkTe3uB74W5xc2GmEVAhjiSJRdT3UhwSCAFbp7YyiwhsFS4NG8iqQNQDERnym5Nxvv9P1bBMJBgiAkmnFxxSfELgxgg2Fthz3/2wQkGAsay0tslAm+l5mKg3KuLFhbltgKjNXEIWufNzZIZm0KFYMLnzab7dPlg2iTcI3FrWQAZSjNp0liFsb7/ANcBmM5QmOquAuB5JTONJKv5jYgEdAPTBt0y6rWh0i6wZmkYESFt7b8+fPEA6W07Vhbeyz43iSMfMHHva2DykSeaxjuB4pL1GmPzHSBvfVvb1tiWUwDM2WZiWkAJXjNYL4akbEKR7Xt8uXtgKthmASwZOsBckmszsGKvYHb1v74Wx5jmFYq0nTLCo41JQl9aOxOnSN9XzxL2F26Skg8XaoDT7rZmsN/KNgRbBNp/dHqnU7usYSElVmBe4RtwQf1+rYwh33SISA4F+VyNE4uo83Ta33h7bXOCZGbNxUVHGZJSkqVsynfa5vzvhjmk6LGubq1KeoIJsWa+5AO4G+F1NQJTWvBBlR1RVEI0m7My2S3qP9uWDAJsULmZhmbqmD1aM2lSznYsQNwfcdfmOWK7ajuIRdYGmJI/XJM3q7gnxNMlthzBHzwZA+Lgoqut2pS1S2AEhdRe+u9iRiQ86myhgtqlx1QVCF1uoABC2Oi/riBx4oGVQDcpzHUxDQC5AB3K/wArn5HEB1TKcic4gjLqs/Eq/hqxXrYA3tv69BgetE5uKUyS+5snYqkRApfzgkbtfVy9MR1p01TsoBmEJ6sqyl1Ng17Ajl8hthmUAocQTmkpRrLJ4qM8hPW4326+mIe3clBTkwifFAKrO0iKG3dT7bD8sZTkiUdRzWm6R8UQt0Lhrcv58+W5OJBcdYSszS0ZRKdx1MaqPMpN7XG9jbnt7/zxWaahaRomGrByk6pymYKpXQyxDmbki/z/AF64ewHKJCIQWm8FEaphR/EBJ07NYbHff9XwRcTZ1kbKhaN1YaqU+JoYW9SbBfrjGGHBqyoyW5lla1vIxkDL6gE/o8sPc3joVXzzuHRGNaoYEKTbygjl+XTEHvR5ybNFkcVzIdKqmoGzlTb5WuOuEBzZsjdfd4InxezaidK6Tc9MEZiJuifRB+BHirBs4U7X3IPysBjKdkpmbNDU8TMQuyi9ztcm4+XrjOtGgCioCe9SFPmsq60c2sb8txy2/lgKr2QHFNpgiWlOpM7qYlcw2U9Ou31+ZxXp5c1wmPzvbYqvVvElekbGKaUSDYc9vb+mDNSHZfuoaZDRAUz2fdn/ABh2r1OYz0vELZPl1FJEJdRctMWubKR93lubdcVsVVY0QOPYipX3joq92991vtL4/o6H9l9pWXcGijLNK0cE8xnBGysNa+gIO5/PA4GtTYTnEyirYh5MtELzo7NeCcz4w4og4bzPjDI+G6+zxwVubhpfHmX+BRqABNmO5AsOpxtquJbTZIBIPJV6LKlU5ZnsXe/gbuK9oS1tNmXEfadw7n+QPEWgp8vo5qUgmxDma73WxFgLDrfFHE7UbEUhftRNwhHxCIUz2o9iVZ2NxZRxHUyy5nw/U1K0jquZ1XiQSFb3N2A0m30JwhuNc4RN+5GaTQ8ECQpnKeH+HKmnikeHM1bTe65lU2F/lJ6YI4p8xNk0YSmLi6LUcH8MwqVjjzqO5IbTmdSCb/8A1z88OoV3uMTZZUwraJkyoWXhbK1YskvEMbe2aVQPyv4n588W21wWxZUqtH77BYrK8OZSCNVdxIq3C2Ga1X0/8z6DDCYuEQANzojrw5l/mLZlxLoDHZc4qd9/TxPXGEmLhVnUzfinC8P0hp9IznitDcmxzep2P/zfyxhcyZhSWANkWK5Lw9TyA6824slYC92zep539NW/98SyC6YHkmMAAsIKR/wvQEr/AO9+LOuvVm9R5vW/m/L2OK7zlkwobhzmAGqU3DcDHUM74sJt0zec2A67tiw2qYsBCF9I5v8AZK/4apnUQHiDi7wSoFjnE45E9L7YzrIkkBOYcojXyTheH46VSkHEHGccRuFBzecgevM/q2IDgbkIOqbBzIy5RIrW/wCKuNvDXkDm8wHv15e+CL+YQdWG/Dp3JP7DcS6/+LeNYwxuf/esp/Akm+Eis6YDQoyg6FEOS1TSBjxdxxGQea5o5ZT9Rbrb64aA0DQJhZz0RBlVUNTR8ZcbBQACv7TcgD1It7DAkjMJaoLc0iLdyUtDWlgIuNOOkdTZSMyJ29rr88ZljUJdCg0Ot9EUZRWzSf8A5b8bufvC2Z3/APwcLdVvOVMfhWvdEie5c/Zlcnk/4146Uiw3r7Ab9CU26YIPJssZQyjKYMJT5bXsyK/HPHbebzL8eAt/UeT9fngWHKCYU1KDCBEeSLT5HmNS+mXjLjt1Oy6cy5dT/DhmYZbBAKTQLBTlLwo1k1cacceGX1AjMyLev8P9PXCqbzPw+pUmm3NYCVZKfgx5EYnjbtEBOzMM2t/JPYcsHUqjgEb8Ox+8QEk8CxkjxeMu0CQ3Bv8AtQX+nk57fXEOxPDLdBSoMIg/JRNVwhNDXU6xcZcfiFo3ZrZjYmxFuSbCxODfXBbIAUNoMaZN/BM5eF6jWj03GnHyLYBR+0wSd+d9GFZmuIMW8U51KI5HsUfPkVY2o/8AGfHSvqub16i//wBhY/PBg09SPUrBTgxF+0JrUZTXMADxrx2zr0Neu23Q6Ov54jrbgEa96l1DU2WTlFYGCjjXjgark/8AOqQDb10cvy3wxxAGiUaIHxCPBEOVV0ahk4044RidiK5QVPyCYWx4IgD5qX4QRuhDmy/MJAI/+OuPVIuQfjkv+SYMFgHw/NIqUhEE37kn4DN7Kf8AjfjpWA2/54Xte+37vGB51ATC1o1R4svzRRrTjnj0M+9/jxZvb7nK3pjKtW0vCYMKSLfJKfLs0Vv/AMvO0EOF03/aAuN//QL4q0QPjyx4lYabfhGvckNltY8YaTjPjxn6g5n6nn9zFiZ0HzQNoANkhJbKqxkSN+MuPvDXkRmZsNuX3cS502ifNS1pbBGiAvDgiuTxNxnqPJ/2m5JG+97YV1hFmiyx+Dcb/ghnhmF5lnfiHjNrqLk5lJuPa+1hhjqxPBA6k+LI9NkdPQypNDnXEvlFgpzKRgSTz0na/wBPpgs3YjZSAbd3osHIo4ppJ24g4rMjDSVOazFbdBuTtiOsmICltJp+JRC8MU9PUs9JnnGVLtYmLNpk1A/I9bfliamkkKagBN/kjjKDEJw3FvH6sSQSc7nGr5G9uvTAMIboPmppUW5ZOvh+CaLlMkfiaeLOPFS43TOp77e198HmPAJTGMDp+gTaTLJZtRPE3Hh31ENnU+x/Gx+WINY8VjWujdsD3JBiqEFxxPxwQd9s7qPT3bFetXAkgeqeyiSbhU7iDNK7LKaZjxVxu8djs+byuPpqJuN8VDiHTDgIVkUBJgW8FDd3rhrirtw42z7Js64443ouEsvpGCJT1Y1ySlhZbsrWABJ5XuQL88WsTjRTZcTKqVKRLobC7KZ93NOGaszle0Lj2OrZDaWVaWXkNvL4YPT1GK1PaZyiAnMw4BItI7F5XdtXBeR8LcWTcF5XxXlPaDUKrtUr8H4L0ZDadEhDMC5N9h6X6jGwbVc4ZntLVLmuaBcSeAXfbundzrspj4G4I7Waao4yy3i/MKDVU6c0ElP5mYEKhQ2BCja5I/HGvxeOLgaTxKOk12gJAXa3tB7BuG+H+Fcy4wyWpzg5xAIpGDzgrMmoBrqFFzY8/brjU4d/VnI0WVqg+SQT4rQ2XTzqqRlmJudi3I73P88bXqjlzKHOJILdZVgir5yGa5F7EkHyg/2xYYLQDdMa+mZLxBCZS1xbQsZ83P3P0t8tsMphw1FlXdUDjumUx+NfUVRysh5nVz6WOEsJmTojpMFxElMnq3J0StqI6lfX+oOGl2UXS6LIOUCEzatCC7SLsAOVr/LDKbQLgpNZzSQ1twhS1j6wjSqm3VbWPPAPc9ul+5ODspDAQUkVStcSPqAPmsOX0OMeXZbG6CmxoJzJBqJHUjUgQE2udwDiRUIAJN0BZyNkCWq84GoovMe/tiC4kzKY5pezSw4oZqnFjUTlkHK29/8AXENIcIUU2OJDnac0M15LKlzuNNm3sBz/AKYhz8o1VhrYHxKKzHO5IR8JQsJ81mH7pH1HwVA3kf8A7Ry97gDGPqPdDUJezPnXKHxKOnEUchlJszySEkysTuWPqefpyHTBZGhxaEisC7fFwnMlbJZQXuw5WF7/AEH0xNBoa4yZSSxsRCV8S8rr4zeEo5tfkPkD8sFmJcYOqsBmZsxoueKqsdTFwSLX64MSBvFLDY7excepVbAxuBbYEc9/TCw4m40UvByBugQXqtfmUR2vuOR998CxzgJPFLeACACgPWKFYMwPXfe223zGMLAHZnG6hrHBpkQgCqbYAAm41Ai46YmJbzT2ODhAEIbusqMH0/f2CkDy2674zMwNAJhSWA3cCUiNYnMgWZyCLEgbW9DfcjAtY4jM46JRdf8AhynY0hUu9t97/wAG3X64nKCcwTAXZbI8YTWbSAIRZvU/q2CAbBUiqdSjmSHSSdbR8739PbBMIYICikXj8SEF6sbyK91v/lF/f5n++En4ZhOex7my6ybLULGALugsLWPMb/ngqZAukMpEnKLpIrC4UK1lsVBNr264F7wHFxkeCIF5sCFkVLqmq6qQdlU3A9/fB5i74U4OaG5SI8UdZtluCVtsNVyR6YCnVcbPEQqpD5BAse1OkYM7oCpb05svuSfW+GVKoByq/TpuuDoOCC86FvvKF3a52v6WBwdS4vokOLWDKDdIlmY6pA1thva9vwxE8BoFNRrozCIWHmVGYEaVG4F7fh/f+WAdVJ4KDLmwDEISTX1Xa12ABHX5/wCmJMBpcjbUdlBIRpa0DTq0AEXBIFl/HE7vLVaxz2m0XQviowysDpW9gBzJtyOFMpxui6BlRpkTfklePa7Oyt0J9Pzxjg3R2oUtcNSEl6pAC5AAvqbTtew3v8sG3MQU4UuJiyS1drshdiigMosdr/oYNhixQtObshYao8zFwH1HUPQ9OfIfrrgQ5pacuiJzJs7VRzVixGVdSyITaxbkL88DUe22XVKlocICjv2gCPKzBSTcgW3v6emJL2AydUZrEO0WUrSNJLItza9rnfl8j1wVMcphCZG6nENaC3MsdPnOsEj64SX1In6JjSJvqiCqF5EVi3Pdth05fjgi9xaHFKNWLEpBrVEd0KxgEX29vXENa4ElAHAphNXafEbWq23O25Pz5emILpMcU2mctwYUJJXq7MgKTKNzqvt052ti1GVklC8HVqbJmK3Gl9O2kODv6Yy7bwsYQbxdENWXDNdAxva4ve3U4W8kmCEDMzRvQUWOuMgYiQM1r77b/Pn7YPxUUwM2abonxyawocqQfMQLAHa/1/vhTgHiCZTzlcORRVrV1A6lN9zbkDt+HPla2BFD7qSKYLpcbIzZgFBVgSVXYen9/wCeGNw+YlyKuGlpY1cWsvuJeTkfd2c9LdOuCe2TvA+aOlhRIfNwiPUyqRZpDpW9tNr9bfz3wttQFsG8plVjmEFpWfj1CXcgNcMbXJXa2+/PflgrRlF0h5IdLuKUcxS6nUVQXA81iBtfb8d8Q0HRyjhKP+0E0xl5AhI3KpcsSL7ADfAnO6wTalQWLkpa6IlZDosRzJNvkTblz2xjwDuqQ4EFxGqkPi42U63j8M6irf8AcBcHb9DA0qhBIhOygsl6A1RPaWMyheQGnp7euMqVLyBKQ4hzI4LPxRWN7sW9CeZ9bW/ng6Nc5ocLpWUG8oyVYRgiS3sdQIsRgs5J7FYDg0AMMpZrLlx4wVyTv8+mMqXuU5zM+6bFYFWNPlfxL7g2IGrlf+uBdUOoaqgBbaZTmOsdFIiZHksLi+426emBcS7SxU0Kxa4gJyk4Lg+IoXTawYG2Cc9wOkoqhLiJspqOodtQDF7XHS4/W22MNVpOUhC5xNhwTpZllAUagLG9t9vb8MIIN8l/omMfMCVGzpqbaxIBN1HL6W3wLGDSPNMfSa05pXbju9y0vD3C+atOVilqqsk3BU6QqgfT3xrsQ6XwDorbQOpk6K/cR5/lM6MlTUwQiUMBdwu+x58+hxLHBo5qmDO7K8rcr7oUa9qdNmOc8d5JmnZtT5k2YQZdpK1EoLEpDI33SFJtqve3QE427trUxTltiq1Oi9tS69XuFM/yylyympKCalOX02ilQRnykBRsN+mw+mNQDeTqVshUJG+5aw7ydfR552eZbR1DBkkzWOInnoLIwW3rY2N8BTrsaSf0VLGOdrx53XUrh6eqy+rq8nq3CVdM5jZSTcjod97H19MGHvETcI6LQ2SNQrs05EQR2UEknnf6nriy6qQcykMfmmodVX5Z/DdUWRmjHPc/h8sbCnUMd6ovaGnLyTeOqBkOl5LDe42Hy+ftiHOj4mpE5jumycJU6AmhkI3sT/Fh1zqEwsteyIahgDawJv72+ftgi+Dokl0QDdFWr8peLXa11tsbYQASJcIRGnLZSjWOFFndAw5g9T63w4unQIjVLN0FKWqdkUiVgQepv+f66YGexCcO4bwNkoVcgFm0qTsbj33tgm1DEngsDzE8FwVB8NgrsSD8uuMuUFNs2BRjWNfSsjEBSbXNidhbEPbNym02gmNEJqgBgIyyXYD+V7/jjG1SRJCGs0zCWtSEZrsFA3GxuBvy+gwQd2rKdYMMlEjq5H0MGJsLtcW25YVVdldbijoh1XeJQ/iGj3IULzNzsd+f588EYhQGDMSLJaVgLIfEYSEWNxbfBMnipNBpuLJZqSrgs5LagADy/LniKjoEhYyxEJQqmjW7vZi23S23TES0tEao6rbTKkKarZHLMgWS+97kA2OD6l3EpBaSYAVwy6tMixnVaSw8rC+rrzHT8sU3ne3Uw4hw1VsSqHhp4bvy6f1/0wwuLXaInSWhZ+KAXUjvoII1E89xywskF0xKlrHCCzioirn0vA+qx0kKNJKixH+n4YaCZygWU1qb8m9wVfrKsKrMrvqJFrmwI/P3wbWjQBC2qconRQs1Ujst3jUg7evPYfnhVO4giyBznVJKZeMFACko7chexXmbc/nhsQE2mCwbwkpLzsVswuVbcXvv1IwVN4vKl73OkuFtU4Wqup1SHSosB7XA59OXywLRBQgCCWmElqkWUW3DW5bWGJa/JqsjMhCrBEQAYyiwYk8zfnbp8v5Yl+9MquTBlFWr8MM5AUEEXLXt77YVVeDAGiste+N46pMlSXeQ30Ai/K1+WCDiBBuhD8pykmFyeaNiDrulvunYA7bWwrMJjigrD7xNkgTSqUYMLDYaRa535jFhzwLFY0HULIrHH7smwBB2Poedj0wqHTMo3VtQsrWWIB+QBsdj635fr1xjwyzuKim+TrAWZa0sRpLsb20gWBF7iw+mJa8RmiyJ4IIGoUc1Y6kHUC97gA3Vet/wwTKsiQEBpuJzFBkq2PmchSb+Ynf2OAp1i4wiqh8ZnCxTVq4C0i6hYkA3Iw57okckrJlElNWqk1KulQQTfzW3/XT0OEdc4DMAsgA2EpouYeIjtrC7i456v9eX4YA1mgRpyVvDgPaROvBRtZmZEZIJLWtckXI5/TGvrv4ZRJROJIAnRaG41z2pzSuoOG8qE1bmtZOKeKniHmdydlHpy/I4inTJujkNaXPdcrtr3YmyvgLinijLPFiaKGjWMuCGMsrMrNe29wQR8rYp4prnmWymspG3Ndsc77QaFqapkjeR3RSyAIdyBew2t+hiWSBopa5pJboujPa73deC+1rjCl4vNH2g8LZnoMNVJllAUNXGbmzmx3sfvDf52vja0MZVYwtc3MO9UKtEggtMOXc/gWsy/g3hvIuF8pyDPMqyShpUpYTNRuEVEACj1vsfTc417peescPJWaJAEE+auuecSU2ecK55lIpaySWaleMA0sgKnmOa2525f1woseCHAWTqRbdq6f1FHLRzGCaLw5UJLI4I0gkbDqBjZUql44JVWiWmRCRUyjQrRqjg8wWBAPpf688ODzJLyidUIaCRM81DVM/mIVhsbne1+mJGYgy6ySA2YGiipKh1MupmYKLW0gb26frlgmPA3TcFAQRLhZMXrAVdwYljJFzcG34Yl1MF0ONkAfOtigtVgm5Cgiwt6g7iww2A4TwQSCYcm71bs2k6jJa/rf8ADb/fCA+0jVOD75m6oIzJUQhCNPKx2A39+uH9UCd9LcTlLid5AkriynUykAm7BgRb1N7b7j8cJqS0iPVEW7uYpHjyML+Iym/MttytffnzwMU81zdGKpAhto5rgd2LhZP3pBFwQB8sG0/ehAyTIlMcyzaPL4fFkJlZ7CGFLapWOwUb9fXkACcHUqQM2p4KaQaXlmgTLKl+FWprayf4jNJ7NIy8gANkXqFUHYe5J3OEPtF7lS5rsxyhPzXiTTolkffcE8/a+CNUmS4mUdKMoEWSo3jY2ZvFIO/U/K/19cDnIhwmSgFOamVwsjyVbAAKxuCGC3526W99xfBOzNZPFHXrAmAE3lryqE6tWltrbAfq+BpZc29qjc54aBqmsleXQozN1uSLA/7YsMOQX1KqOIcSSEE1APldtyTex5b+nUf3xGV2YElExrGu3jqhvWosh0s7G5tY7Nt+QwU8llVxF4t2pArkJhOojUNydrH522/3wqXQZITKTQ7ebcpcdUXOrWVLEj/1fL6YPLJkp2JqEEOm3aix5iA2vWDbl1U9B/PA1BIMJAqQesaE5GZQwq5DMyHc2vdv1+GJLHCATZQypGvFGXM1KqAlwu9yeRtzxhaTcHzRNrt1NwsNWS6S7+Gn8QuLg7Yx1SHRqiFVzzYJvJUyK5CuAv3jY32HMYCi+1hdAQ4EtAshisO5jkFufMbf2GCO7vFND2Fsx5IZqhoI0eGhBJsxIv1/3OJFUkwCfoizjq4AhZWoEhVhdGCmwUkE7czheeBAMFJpFgMPMhPvi2UrpGizAelj+r4NoLbzKKDeLRwRUqNbMJF/eC21wbe9uVun44mA2/BQyuDBAhYlmMzM6KLG4I6m/t+GJBJh8wE6sxzmk8EgVYY6NYZrWIJ3J+XQdMQ6kRdIaQQGu4JXxAEYOp2DHUbjmb/L/QYiAFhAO7e64jDTIuprjrb7v03/AA6YFwm0XRP3BEfkjNLlbF28WuIDaRoCEXPt6e2Ce7QfNUHhpu0ps02WhwPFzAoW3Uqh+QG/tywzJyUlpEDVc8TLWD/va1FIuLItj72vhAfY5lLxms9KeTLwyj4msHQ/uQQN/nviwC0DVYaJJytGiQrUGtia2o0aPKRELgdbWb1OFOefugptFwmDZAZ6W1hWOQbsp8HSTt/6uXXDPhF0kzxiFFVckBYmGrmBFhvHbWDb3wIlw5qGMtaJVdcrEXUVMTsRqF0JIO/M9OeDa1zm2UWAjj3o6SXqFk8VWJ2bSSNOw5DpgaeY2PBGRvBo1TpJpPLpnHiq1xY2HLc/PljBTLeKWwXLXXKdeOT4qM4IHMliwHudt9/w98BmOh0RZiN0C6zuVJWQF9XqwC3+n1wTnzoUbqst7VGVSNobw6qFL2B1aifrYfPE06jYv5oW4aoBLlBvGza2euo4Sb2D67r8vL69MMmQQJKiZTdYdJS2YUMoIv5dQN/TcD54Iu4JXVnWUZQQ2l6umDEElSTtfn057csDn4FPc0tbcXRBGzFmFdSG5syhmBHzuuBfPclOJJ3Rqsq0p3aajlbc2EtwfXa2Cb2CywMynKj6pAig1eX+LvuZhuPTlzwU3lMcyGjiUtBI17VlCki3uDOAAbcjy2/2wJqcNQpY370Sh+PKpcCopyl/KElAJPrhbss3uFBqzYrCSVI2WSJma5LGUC31J54nNmG6IhZTaROqcSLUI5j8akuRYFJ1PPpe9sYHEW0KhggFxWCZ410RuhuTcNIvK9ud/XECpvwTMp72hoDgLpapUyRuYni0qQNqlCQQPW/5Yl74eAlPzkZuCJFDXN5pXpgL3ANVGACfXzbHb88G7MDurKMvO+THJSEMFdZVUUshG501UW/Ta7X9vfCpkzoj6xwmnSkx2I9ZBmUUaNU0jzOXCnwpUchbcyFYm3T5WxIJiQVjWNIgmD3Jn8XovA2uR9Vl0Ekiw5bYw5gZm6wUsokGUoVoDEFbnqBck/hiXxlmUlrmuO8lGtgPiT2DoBa4vY26EHYdMRlJsCm02tccz0uOsQR+ZkQgC5G29+eGOdfKEDWkNkXTyCsZUCPIJGtuQxva9rf1wNWwgI8M0AyL81JxVGp76mO9zqYkLt8/bCmuIJBSyCXy02U/R1LO4OrWALXI+l7/ANP9sKaCd46p7nGbBTepdI5L5Sfvb2+n1wbAZuEAZPemtTnFJw1DV57Pw/UcWpRwSVP7OilETVhVS2jWQbAWJ5dMLrF1RmVlhzTW0Wj+I/RbO4Q7ynC2fZLlldQ9kXDwE3hqwaqZvDDjYk6Bf5jFQYCqJaXwn/wXaz5gfNdi6niTIsppq6tfsz4bNPEFvabdrkA3UpYDkPfC6WDrkXdY9iJ7qbSXRCqs/axw0FlcdlPD8otqNplBO+9gY/54eNlVRrU9EttRhBMJ7/xXwtPRx1y9l+W3cGaX/migQAblfLY7C45XwPUV2G7rdyyKPwmVqrjztq7LMqyCpPEXZBLm1AkgZEp8x0uki8il1ADe9+uBq4WrmhjhPamYd9MkgSuvPHHGuV8Q13Z72k8NUVZR8M5jRPQqtQR8RC8chYJMt/K4DuvPcJcc8BTovDXMebhWg6kCBeCNe1WmDMxNSq/itIWA5ECx9f5YFubQ6IKznBpcYMJjUzMTIEe4J1EH+H5/7Y2BzkQ0AjvVCs2GAuF0y+MjuLTHTbSNzy64tB5AGePNIDQexLSuVwsKSayRpG4tb+mCOcjVSaZIzNgpcVbG0arHqtay6GvyO9rb4xhdN0BINhZPFrI2CKAXUH5A/I+uM+IaeSEPIcBwSRWhnCqAxBAINrYJrjqmOADTAulNXqUTU6udrCw2GJFzBUuJAAhL+NLMutyNjcEc7DniKcaFC6pMTdK+JuNY07HmTiNDCh5Bbu2WDXoCQBtpud+nyw0Nnc4qGuBFko1gOgDQRcAEk7/64BhIdOsKC7nosrVkuLMAL21A/wAOMcRPajbTvBWGzCPUE3PUC/t0GJDSRKEAMGaVlq0aTpdCGAv5ul+n44F7XfABxRUn5RdLWsCqreIWYMLMeptbfp6YB9Q5gIumsgHNKU9cp3Ksmqx8xseW9vXBVG8XBBWvdqylWnI2L9Ad9O3I/liXM0IUN3RLrgp/BWqzALJYHy2Pr0v1HzwxrnFpzKW1CLk2VtyurQCNUDNJYebYAfO/1wqBqjY6nADlcaSq0htwJQSxtcXubdN8V8hIko2sbcApzJP5T9+5FkY7hzzIv+GApsLXTwTadd3wt4KtV+b0dNWU1EZUWtkR5Qh3uilQWF/QlfxGHVHudcFS0y2Sq3JmVPVCZ6KWOoRSYyUYNZuqm17H1HMfXDqZMSdUglpmbckwmkmLSJ4bwuuxGn1NrH3wNWTBBQ9TlJzJtIuZsY2WN2JbSNUZOq3of6dDgjERCAZi66HVzVNFratjenMa3cyjkpNv54W1gIglWHUmgQQn0OV5xUx08tPl880cwJjcWs1tyQfl+tsS2o1wImIQPplpzXKI2ScQBo75VUBnYaRcb3G3X54k07hyACdNUccO8QeRBlc6ElQL6QCTy5nrvg3ViWmIS2UDxQ5cqzpZBA9IIpipZQZUBI9RuPQ4S6s0QCU4U3NMulI/Z+cSvHGtEGmZQUtIlz6dcS5zJ19VjmudAywjxZJnsxtTUqyWOkgzJ67jcjGGs2LCULA4CQsrl2bKA/w8Qi1W/wCsm7XAA54rgg3BueCsZ3tudE3fLsz0O0kNMNIDMfHQAA2A/it1HviyxwaIlVnNc46QhfAZmzGFFp18oJPjJuPW97H++FOq2kCUx1F2WDYJZyrNFACHLowRYM1bEvX1L7fXBtqAWmyh2kAoE2S5pEzeIcqBX+EVkRJPUCzm5OMdXb8IKBkg74so+bL6xlB8TLwLG6fFxEn/AOy9uuBDRZzVNQgukhM5KasClhPlxFtr1CG3ud7k7HBGo105rFGLAmBCg62KanEaM9LJquvklDH5eXfr1wBeGhL6gvdmCZStIiFi0cd1B80nvy9j0t7jFN0uGZWGANF9e5UzPMzlWmrKhJUp9LeHcsBvbYrbmvvgaDJIUtDTvA3C112KZPmXE/aDmfGkaNPDlNPPLAI1Mza7aSVjXdiBJ09b9MOrgMZknVBTknOu2/Zj3lu0GrL0B4T4S4VgTU1PGtJ4sjJcrd3LWL2G5AAviv8AudhgF5vyVh+MpDeY3e5ruzwlxlxFxHlNJWRVFNTsJWidlpVsbdQByG4Nh6YkbLaAcpQsrNn+K20qu1vaTxzl9XPTitpRonZB/wAknQ8jfDP3YxwDpKIVm5yGt7lO8K9oPGufHNo3zKFJIQmkrSx7Fj12N7254F+y2yCFDsQGuOdolao7Vu3LtH4Br8wgiz+mFClKk0SmkhDOzDbexPMgYw7Ho6XnvTDiCSC2CPVaLyDjHtH4+yhc77TJsoSpnqJJMtaOk8CT4MkaS6rcMCQxU2Hlt64n3dtMxTMoHP6wEmwTusRIxpWphmLWDOCxVB+A/qcWJAsQktpOeC52gUdNFCxJ/a1IhG4JR7rYfLBUy28CFjXP0JCr1SIUA1ZnC6876ZAWN+QJFrfXBuGZsBMp0gDvmyaSigVEP7VJfULBadvu/XGUQxrss3S2gudJ8ENY8rOp/wBryIT5brSsQRyuDf2GCqkZYHokhmW7rJSyZWPI+cyWI2HwxNwBz+9cdMV3ZRvBpVpjmwXSoiV8ruxatqXZTp/6I/C+rmcTSZLSSE19M2lRT1FCQrQSVEm5JuoBUX5c/wBb4NtQkZXaKtXAI3dUM1MJ0JJ44Pm2tYewv+ueC3hu6o8uaxJBTKtzOaCQvFTNPB4ZIfxgLsP4Dt19b2wFRxiAYSm1R99QtLUSVEi1ubwCmrGDJHFCwkECehbbUTYXYYAUpFisrNZq7yR4ZHYNeRSnOwJN7YsOYLFTh3nq3ZQnJqXDaQgKEjUq2ABF/wAcYac6KajyYAGmqcNXMiysqqAG676gTyP488AWF2pROcBvGyBUV0jszC4v5RdwQu24/XtiaYEXKXle+xATVq0sJFQkWDdfl/cYwU8rhF1jM7TEQlR1LKrAsXDfnbGOY0kHNoidIsBMoYqtLeJrGxuObAbfj6e2MBmZRNp7oKxJVFl8ZmYsre+/yt03xBh1gYCx5zCCbID1nljjhdX3uPUEcr/lgiyxzWUVaLWwKZRVrQQzTa2UkWdunqPx2wQbNwswziPiKUal3VVWflzBO2/L1/HEiZLU6m1pkuPqjrWqAzF3YWBDHkpPQe/+mEbzrcAgcCL0z6IqZlHdLug1ded8Y9jgIGigNIJzRCXFVKzrISyLYm9+Y6W6A3v88DVbI3VDHkmXI4qbBrWC+xube+9sMmRI1WOa1pg6Js9ZDp0tpH8IsDsfYj6YxtJw+IpdQtA3Ur4sqVLSRq1r873N/XrjGUhrFla/8PMT2LDVsKhVZm8zC52JB9fx64FrS4xFkUuaAwHVOUqkRbJNrNrlzzY36g88YwgusgGHcBDjJCfJUgi5L3sGa55+49em2JxEtNj4IGgOuQkTTICUKsATsVH6v6fhh9KohcCRKGtVcAhCptzB06repxDheJlLpVZAjVOTKQyTeIqBvum25vytgC8NEaplR2a5uhNWpEVdCWVhpv6X3vbn/tg2OJOqb1jzJbwVWfNSpktrUCybjcn6ewxL7QFqAyRJSDX672YILhQDve+564dlMIJgyNUpa9QAS0rFQSByAG1tx+H1wh4JBlOa88NVz9ovGCNTEfxDlb2P6/DBdXN1maRcpK5ofAYL4h5KCpJAv6YNrQTlWNc9jSG8U4nzASINCso03Pm/n+fvgcsJt8sC6g6mtjUsxALlbC7m/X1wUnSULnNkvIhRc2YgMAAmi1+Vxf3weSdSl5QSjJXBZFCuWUWIBsLX9cC14FgozKQWv0ozM7m49Nzfpf8AXIYEvkzClzYdJKc/tBXLOG1nTcXttty9cKIkdqJ4cRlYVmTMWILqNdj5rAG4/n/PBtuUfWjJmaLqHqcwLO8fisbHVa/T1H5fQ4Zktm4IRVcBuqBqcwCBjZlX7nP7u/8ALbB6rOsySEB6pLKAo25j0PTAgyVjDu3XBXyRteJQVCkX6E25m/XnialJvO6VUaRDm8UcZg0gRjY26qfa3I4EvvCa8uyy0R2paVt7amA5+YH2xLwYiJQPMiXBG+KWwGsqASRsATbbkMC1kXOqyx+G6Sa1TrYNdurW2/W2Ma0GRCNpymeaylaT5gzK9/X7o9TfriSAFgb94WARTXSEhWcu/Pn904ATwUsc46uSVrmZmMbHwx1J5n54PM6d5KaRqFkZhZArOW1b7MTuT8/1fEEB1yEbHDnZL+LXXpQkNtf397+mGNFjASmvzOyjVKWt2QxuVflfrb9dcY5wiCmUzlOZvBKavJIDlHN9dwPvfrb8MJDYR1ariY4pS5gEZJAyKwYG9t1bnzGCGkIHC2ifioVkQLMQ/Nxfcb7H2BwKItDoAF1n4xhsZTZOY1fd/X654l7d3K1MfWfGRxskrOrSnXqva4Ja59cCWmIB9EjDgEkOCLDVyFbEM1httut/fCcjgZlNyOfAFgjrVMgEhkSNtjcC31vhoJNgJUilkBvqpKlrH2WOQ8vMAuy298Y8fzJVKkTuwrhQ1UgAG4UkA25fPnywqrJsLBY0RJJViirfJfV6/W3S3rhT7AEfEVadU3bgJ4Z5IXEqHVLa9wNrehHX5H198LrFwblNggc8C4Gq1fQVEWWZ5mkZSCGBpCygLZdSyB1so2GzH5Ww5ocQIKIOk5Q1dhp+1TiHi6kkysZHlmXUszoWlSZ3c2bUVsdluR+BwxuJY1usnyS24dxdaZ5cE+WFtMcbmMAC58wHr+OGNqbuaEutiC3cIRa/jbPoKU5NT5Ll01M0BgFUZ21RbW+5yItf8MFA1JWNBcSeC0T2nFoabhunVysgkMhXny5b9eQ9cVC85i46K+1tt0my0tkPFuc5ymcdkmfVsUkUETZrw7IsKRtrTaWORlF5XK6SGYltKsL2AwNWiGRVbcHVDTqtcwjQhbM4N4jFXlkcUzGNk8psQGVhtY/lipUDWuVnDkxmInvVoqa0K1tUbOTrIDXJGGUJAngq1Zl+0qKmq5JJGZQ7C2qwYg/K2HsqZtAsLH5zm0KH8cqBNDKsfMXJBB/W34YuMecsTdV6oDdwI0dcsTNrZbNazFf5nC8s8YKOkWtceKeJW3TVe3RtIPl+mCD4cGwkTrxS2qnUlm0I4IuOX6/1xBpwdZQsHE6IqVupjbWAOZG4YeoP44l1UgS5WC4B0MuuRVezs7AqNgL7tc3/ALYOqDAJCrEFso4qQwF9LPzOvYke56YynUANinlrsubUpDVygMgdN2H3fvXtbn+uQwxriJSWAz2LDVQKS6if+3fa3uOfrhTO9ZUEgiyUtcSLkIrAXAG4UfP6DEhoG8iosa6WuKw1QoIjVg4INgw2J9fXniQ4GeaINzNglN3r9Qj0kseuwv8AL9WwNxxugJ/lRUzN9anfUG06SbAfP0/1wVN7ZgozBFyUtc0VboJWG9i3MHf8uvzxDtMs2S6ckmSiRVjN5/GVQtt2WwJ+e3pfGCQAFbGeMrjEJ9BXEFC1geZJNgPc9friCDNjZILRqDZXTL60SAxlgCo1Fl69NrnntiM4Him1QHN10VwpKptikpA5Eaul+fr7c98ZVJFwpykxGqcPVpqYmUWK7C+30/0wBO6O1Aaj5gHRUqon8bi+lYWdY8ok+ZvUJz9/KMTUY4QOae18tnXuQ66rMSuIl0C+plA6+568x+eMquaBeSVTeTq3TtULJmBBjOsk3uCGPm+mMY5hidVjS4mMyZPmIYqFe7XvbUDq+np/bBFrRfj3Jz8xcAUF61bi76uhA+Xr0xNN5J7U57ALkzPok/GyaV1SEauQsN7crHBlgiCbqkXkCA6y58exCtqTXyU7c/XlhVzyhWHVHEguMIq5idr62HMX58x+vphdVjRpaVAqEtusyZi+m0TAE7tva49Rbp74ssYQMpSzVeBulY/aPhqoSQMDq0gG5v6fPngIaXciie+YL5S/jyx2UMN7iwIItgG7r8srC4C49Ug1kliNQhA23INvYe2CrPjeUBpIM2WXrxdEfQGADHUSb+p364hga4SjqktZBXDWhTYTIiHc/wByfkeWIYWoi/g52qbnME1MgZtW5Nidhf1wZaHalQaTWCD5ptLmRAuJ9zbSALfl/XAtaGm4uozZbHRR8+YO0dhMTzAJNiBgX1iDIGqU5mozSEwfNG8wPlcC6X2F/a/LlywL97UpcZLDRDev1KmoMtjc2Nzb6df9MIq083whXRTzNk28VE1+akGRdSvMOYIvb0N+uF0pYSALJxLS3LqQtI8d8RyyxxZbQBjXzssaKGvudunQf0ODgEyTIVRrhdxMLGbV1dwvQcO9n3DNfV0GaVXh1uZVdNK0ckdMG8qFlNwZGDE2/hW38WCpAVCXOFhwRU6jWtk6raHAcsGVZ5lAnmjgpxG0ADmwbblfr1xYc6BICAguO4u2XCPF/EXDCumVcVUFNl0z+LLHIIZNTWsQpYEgbbj1xDcQ3QxKZUov1OitlVxnlVTUy1Eub5dLMzks3xSgsTuSd9vW+De/gkhkjMFDz9pNNw9UNX5TxdTZbUOgSVoqiJhKgN99QO4vzwTKrW2IuiLCTB1XXLtG47i40q5ZqjNaSvqZGCEiRbmxGkC23QCwwsGxLuKdSLW2dc/JbRy1jR5fR066k8GBFva+khQOW9sVRTa6STdMLnyMoQ5Khhr+9GvO5N/T+4wb9480Yc5xM2hVqsrHuzKyGMknYcj7D+uHBzRZ1gq/WPaN6L9irk1YZS/iMGPM2H5fM/0wBbvdilxBsCo+fMQG0K+qx1FbXte1r9D0wL2BugujY95EgphPXyVBRYm1W5ggfIH0wVJrhYCyrPeS690J5gvmM1itw6hbEDlYenXEsuLBWWvAO5p8lFSV8YdNF0sdYsD8rc+eG5DF9ENJ7HE5jBHn3LArYU8+qUyG4Go/22t7DAtY0GAhaQ0F7XGSsPmqHwvDmYnTvpN9/W4O4viXi9ghz1IlBGbKAEBLgmx9xa39MY+HG4TaT2AGRdATMY5Cp0nQBzJsOfrgchEg6cEDKzZiE7+PiiUAKwtvpPU/PEPMfF5rHgC4cY5JrLmId7GVkQixHO2JYyPiOiwFh3WkwuPWIXUfvI7BiSrEehP6thzHi/asfUa8hp0CaSZiGAbxb6rA26fr5YzqwdQoNc5ReVl6xWaxkfXe+kbDnyt+GFhwEgC6NzSTLlk5kiOEVpWaxN77X9LDDKbJaS4KalaIjVCasDWcyNI+r0v+WMdpEJDnODgWpTZgTqt4uxLEjcg/X9bYSKRDg4o6tcjdcIQ2rblQwa3I7bgHkcNqsESSoGXMMklJWrChLsdV7XIvbly9sEwZjARUqgBh5gpL13kAEqvY3Ww5bfz3xGh0QGmGg70lN3zFARGk6uLk9bC/t0P62xJHABNZlLbuTqGrB0suktcWN/x3wJaSICGpWJdmIUlFV+GFuzMTvbr8rjp7YWwCYhLp0zBk+HFEeuD3aZX073ANwfa3K/1wZF4ZZFUp/wDzUM1j+IpNhHbkRyHzt6HDLRfVPLspGW47QhPWeZwWcaiAbtewGMISqrGl0TZYFUUC8pUFyL/we3+mFsbPxhC6mWHc0TpK99S/wgMD9P64YR5qauIJblT5a8KZPvx3N91sPkNz69cVi1xOcJlB+QTF1w1YHmAZhsLC1x72HXmL4aDbkmU3MMveJsiiqCxM7s4Rzb7mxAva5/tjDJMqKVFjRnqcUVqtRdzJM3m1AC429/x/1xIJlLDfvSVg1cSyFG0SNux833jYWscC6k6MyAvBd/D1WvPjwy6NTqSNxbl0thgJzXSQG5S3VYWuDMpkGnpuTiTTjQ3SBBMJz+0TqT941h15AYwSLG6YGNDu1ZavLEFxZRe3m3+v5YMuCl7ho02WRXgrZdWmwU2NtvUb4lrQFlN2h1Q3r1EpAmAO4v05fkOWK7s4kxZTLc5vAKiKiufVyU3tcKx3+Xz9cMYyTKUJ+EFRr5kqyqdRQXOkeuHOBKmYdKPHXAmxdS1tgvM/2wiOARPpmJUgtYqhbGQEk7k7e9xiS2HQhFNxbony110IsqpcWUty9xhhaJzBMbTgTNkNq46WuT4e3I8xjHNgSEsNixKhq2vsznUysBuQdrf1xnCFLco1KipMz8S4LF7Xtve/6/piY7EqZtKZNW6GBR9+R82wwDOwIyy2q5HWhbESSOxFrHqfb8MH1k2KFrARqnbVqojfvCxGxuT+JwkhPed0NBSzWXbTIigDa5G1yMMLuM3SyCLTqiCr082a5OnVe9vw2wJI04on0g2yS1c8igO7A3HI+2+2MdMzxUublgO0RPjHDqxby7gFun1xk5pjVY63xaFG+KZwFuVbVyb+w54yCLhKLQdUgZjIgIJktfkedr9cZn4hSyllkNK4cwHiH94XQ8/MTfflvzwYa43JTGuDXAH0RfiixAVhueRNx/TbCy6Al1629B+FcFWjX0nSuraxOx/rjA8GxQstYBEFW1iqsrKCCRtf9csC8R3J7WTYJXxTOFUuEI2Fudvf8OuDDWyhdOhT6Or8M/dPlWx83P5+g5YS52pKNjeQ04rEddqYkklh5rnYfS3X+uG02GJ4JRpNu4FO4qj7hdtag31eoPvgHNPBMdRLBmBnwRGqBHqvGQgX1vz9+nPBMZaEBadeaKta7+UlvCB9d7+x+owsQDIVgNJ4lS1LVw3YsshceVTy2/3vjMhIzBJFSoDAsrdltSv3fOCTY+YgEehGC6sgQELKs9pVwWYBVu7oN9QO4b02woEERBVh5DOSL4tlveULcg+p/XviC2e1LGsO0Wj+03LpKXMMu4hiqq2DLgwgzBYpbBQ2yS7f5W0gnqG9sMFQEbqsZ2tfCzRGrjpKhaTNM1ppGBfVHUuu3PY39t8AKDHCXi6LE4105RaFaI80zWRClPn2dTuwUkLUufDW3Mk+vp8zjDTE3FkHXktgG54wtecZ8T57lstNSUvE+d09QQbM0nmAPUE9NhgjQpvmyGpLNCqvlHGOdV+c0v8AxBm82akAxK7kfu1NrcsS6iGt3VBrOeQ3SELj6Ouyhst4rygOmc5VULWRi9tYB3U9bEEqfmcKpkPlh0OiVkId1gWwaLOqODOqTO8sLtkOcwpW01hezN99bexuD7g41bg42I0WwossStmCrLhVVwyv91go5nkSNsPpUwbu0Q9W+RZRFVWaZiVkGsm5Bf8AVzyxeombaBV6jnNBaDKYiuZWYvN5C3Tlt6Yc5g4XVUAEXXFq2RYxqCNZrW6bi+4wWWDIQ/eyi08VICtX7ilrAWUi9j6WHU8+nzwpjnuObRPJDRkN+1HFZGIWYPcEAaeQPtfBNDgVBY0GGySnSVSPIyB5CpJFwLavbf6Yx7C4QSga0B0vWFrl0rebUL3B0jYel7fP2xOQH4lkgmX2CTJU7u13ZeQW2/tcYzIbRCB7u2yOlWgYKumRttzaw23vz9ME8WJCsim4iRoPRLNYuyg2BItubP0354A6XSXUQRqsfGqmtGuNyGJsbYKoDwN02lZu9YILZi6MSAPDYXA9gL9eeCLIaAClmiwCxJPckPVh21eI7G/lsCfxOIbTPxOsoa7dzQVl6ppG1CUJvzYC49BbDWxluVD5zSNSjLOLNqcCwDMTz2/rf+mAIAAGpVhlMTmdZLmrFKFjIrdCb/dA32wDnXhYaW8ZNkeKqt5zJKBYCxNyT8vXpgurHEwkNMCNQrvllcoWGMLYm58vO/Tp+WFCnDpKIwYHBXekqZGQMZNB2HPb8uv8tsE14MwmNIJJm6eicmRtOrSf8xsR639cA2mHGVLCZzEKsSNGeJDMjEWy7w//ALsfTrthjjxdwUtAJltlEVlazFAA1uSk2298C4D4uaF0m8WVSnrTGpIcG1xa3vsLdcYQ2Qlsa0xYpka176nMdyACCbXHufS2JsCpLv5RZKWslOotYi23mt13t9NsKAJBEot7QhYWuMcTPLZBrFrHa1rX5fLDGtMzKzq2hpJseSwlUzOhPpckHVflzt9MRVeSNwLGsDiDCM1XMVu11F/W2/rvjGW3eKLqyTvWSDO2mMiPUQNt7Ejrz9cZBBs5BVsIjxRDWEnTrZuVyGvf5nAhkXJTnHO7LGiy1SsYKtIASSFANrfrbmcQX74fwR1SAMohYFR5grzkEg3Xa9+Vv9MC1xmWpRp5zE3ShVqxCkKGHIG9r+55W+WHNMa6lZWpk/wzqE2bMLMCCgYi1iNunO30wt1PdkJJZJ0uktVXY6pYhGu4DE/r0GAcWxA1TW1eBUdJmUUpca103vsxs3zI+nvgskGQodvnKNFHTVj2UKRKRflvfff3OHloBzFAym9w3eCZrXm4ZrLIBZTb+L2t0t7YT1YUlxdd2qxJmDNE62IJNr2Fz9PTbGVmHQIqdaRBVQzTNFpYGl8RUAFr382nrtyHLFWRmgmysmk5hlui1nwg1NW5zmvGGdO8eT0EUhTUCRsN2HqTso/9WMqD7oGqVuudvaBTHDArM1ra/ibNI41zHMJjK6kX8FOSoPZRYW+fri42kA3I3ggq1CTmDbFK4orVrcxgoacHwYPvEczJyuPlywVKmQ0ykOdaIhbP4CpaWqolaopkcKxF2Aa2+/698Vq1WCArVJjtStg1VLQRCMikgZtYB0oAQL2/PFgB5Ig2Syy8g3Qs5pcupsuliWlpXkYbKii/12xAqHNqpe0FsOBBCoHZ5wuuZZ6c6qY4f2fl8jLS3tplntZmt1CX0338xO+2CqVSd1p1UtDZBAsuxcsrKu7lQdjbqeuNeGBphuqew3IUfUVVtepERb7lDuB73F/QfTFk0mg5ilMqm8aKs5jOBIVZ0NhcWbYfrlb2wb2kmCEVei8Q4CyqdZXhTKmvU24sVO/qcE1hmUOem2VEPU6WC+LdTfYb3/qP6Ylha651QF0CG8UCXM1UsYgCxULe9rn0vgnw26c2u0NgNlRbZpJMsaqAoW23Un1wWSHX4quXGCW27E0FU976iZCL8r36dMTYAzohpFziboj1krRRqE0DfYLb254EZdU6pUa5gA1QDVHSRoFyeTciNt8QZNzoozQIBWI5nZXL6I1F+mx/rhbmAqwHuykGIXGnsgRHCty3A/AflvhjWn4ikCplbDQCUM1VwQNjspINtQ/P0xkN70JcZlwsVl61otmfWwUED1+eCDSbmyzrCHCyAaohlBe4tfdrG3v7YMCFFZ+awXHq3ZS4sCR1HmFz6YU9waLojJGqQ87LYapLgAWJFxywQAcJCGo8NgjVJSp3uF8MdT8+nrtjGmxE3CGm5ztCiPU23Guw3HUNfpgSRICYNc0XQTVSMWJk0266uX5+2DkCwuEL62eXA3CS1ShCiNitrW1jYfXEZY1TmvmYQmnaO2gWW3Xlb5dcQIi9kglwOZuqA1bCiuS0bub+Unf8cLpi8GVjXF9zqm3xiiRfGCHVe4ta/wCvnh/GAbqetAsWqcp6sroU3fc2ItYetj0wDmZtdVaqdYGZSpD4ooocBUvtudIt7+uFjePJVG1Hs8Vx6xbAKW0i49QLjDYI0umOc18BqGcwjUaVO5Ubb3K/L6eu+IAJ1UnETYkwm5qgpBJ9rjfc7/jb26YJptEJb2l3CAkNmDq3mZ003PPlbn/vgmfCsNUAyCuR5i0jkeKxF7bciP78sEFGaQY1UjHVav3raVXoT1398KDnQhzOITj44ONQVQthzN779PbAhpBuVI3WwdVh6wObkhmChRa38/wwXVxonBzn7vALDZjyOsi973N7jBudlFxKxwhszdNp8yLKWBIubfe5jbEUquaYUioQBIEKlyVRUMSSRsT069MQ0EaqswhgvqlxVjWNyQbi422+nP8AD1wL6ZcZUF+7lA14pUlVseYU3vptf6X3/XLBMtaVgBjNCG1WsbAOx57XN9/1bBSFGZsQUdK3URsQ+9rj9b/zxBfqjc2TcSuS1pKE+GfU8wdj64CZuFBBmC2FXZ60BmJ6c9v5emG5gdChu2xTJK5xpIu3UEKbW2B3PrjDYSpqbpkBOI6kA3ZgARuF2I23sP1zxDXcRqpLCFIx1pJCK5Vm5i3IYl7zMlD1g4alPxV+U2KhuVgfytgHkASpY10pDVwsysQ17Ha2x9x0v6Yk3EFG4GJJUBXVTFWI3cG29h9fw2xMxZVywHXRQklaFbSb35Cw3/254JgJuCjaxpvxWFrDbezKRYqTc9dv10xjX9il9MAJwtVGTqj8vsOo+eMJJ1WAFuoRWrnKXMyhhsff+52O2IICcC0hFFUzM6qw8S21+RPpf8MGZy2VZzN6JsiJVF40AGpbtYXuLg/P6YC0SFayOAK4KwRqBqU6gNhtYdfwwTDdINYzvrPxvmsHvuRuBf64jLzsic4OOqL8cxj0agUuOXU79fngqY1ujzGYlZarBYExszk2v7fPGQBqsABdCzJVgXJuRe+x5AHa+BDQRulYZm/BL+LUagu7m1tj5v6emMkmyVnA1EowrjpBV7LyHluPpiIAO8FLssWCSK0l9KtbUd22t+uWJhpkhCHlmicR1hEhl1BG9dQ5/wBsDLeAUuYQA6blOlqlsXDr6C56Hp8sKImywVfuwkzVjAggx67g6rEAXttbriRGhR06kGydU+YvUIQQpkDXdT0t/PEsJPxaIi5zh1YR3q7W8y6xYBrfdubm+MDibRZYA2CJuEQVALajIhPoRsT8sS5zTUgBLyNy5pupGGpIbzHVvz6jDKjd2xUh5yq6UFXo82m99wCb79b+/wBMVDmkeqbScAZy681cqWqkkjQSMBqNgDzH15EC2JFINMgJlV0i4UoaiyHUx1AklR/FtzH9sAyJkBJe0AX1UHmVNT19HPQ1SxS08kRilVlA1q3P+dsRVn4olEWNLQ6brTVFU1eVpV5NUza6qldYA/WeM/ckv122Pupw60SEpxJdmK2ZQqi02pQ0asLkg3N7AAW+WApmTdZUGUzK0D2qSlM1y8MNR8HfcHV7/wAtsXA9uVQ5xMALXNLVGGSORyUQGxA5+1vcc8A50ITTdMrecNTDn+RJI5eoksY51BG7AcweW43+eKryZuFZpDdIbcqj8EzMlHxBwTVM3xmVzNmeWktY+Ax/eIPYGzW5eZvTA4ynlcH8DqreFqS0gm47Vt7h3iKnraCGoFRFKNFvL969/Xp0xRa10wAja9rg4SSO9Kqa9WnYoztufUj9c8bMUxELWEQeSQK5H0vrso2JuTbDWnKIGqMNg5SRBXBWxSJYsXOogat7G2BYDxRCq07mkdicw1rXOh15EELvbruf11wTmjikthpuNU6StYIykho1Nj05jYXxGWLplOsGuzJIrYySWkJFy2kdbYbnOhSWdUSXSi/HBi+tjqvb+u2INgp6+TvGUt8wkbSXlf2BawO+A6oFT19soCItcG/dHQ51XX2GxxOQh0FPoPDRvBK/aUrtMCyHc2AI5/IfyxIYAJQPccxLrBIFVpBWSRilrXHpbf5emBc7MZjRA0ZjdZ+JsbxWcabFrdMZO9oha0QSUFa0Nv4ykeYqN9vXBPcTZTvESTb9XWVrWZFRSAp2LA9R0/1xIbeCUsSTDjKMlcsg8IEgrY36mw6dR7nCcmV2cXTJGTLGiJ8S7KShJYm5A3tvzty+mGdbLkb6TQIBlxTmKvEckahg0e29gdr8xvz6/S2CdSm6BjyBlB9FcspzHVIRchR/EX2YHqB0xXc+CALpjwXHNxC2TQVgkjDKt1Ngpt/IH8cEbAlLkOnIPFPTVkMYdQI2O+1v1/XGUKZPw6KwQ4AteVD1NSq1etHBlMAjsN9A1E8geXywstIdHAoi4BouqjmlU7lrsgFiQeW9trdL4gB2hEwhLHBu6ZCpU1fK8zJE9zyv/CTiwWCADqq9MaltlHNmBdrm9gb3C2v6m3UYNrS3uKynMkm5SXr2mU3mcA8gu+1+v44HLBkCyl9UOMDVLWs87BSkdthccvkOn+uFOadOCW4EG4Roq5wXudr3BP3lUjnb6YNtNxcAnMqgzIn6JQzO0Xh+ITcayVB39zy/QwXVyZCkv3Yas/FuEusqql7EKNr264WWtF1jKjcsaFIFe+pyWHNiQPTbnfBzIgom5g6SYhEOYGV0COVB29Qfa3r7WxDqUCVjSTU3hPalLmEaOiSOHvtYDpzO9jiKbbSbFLxJGYjVcNeskmltXRgFNt/pbC3CHSEwubABEJi1eRY+JrlJ5W5m+9t/1fB5naRZKMA5hqkPmDNGGayhQbaSSPwOCc0TJ4oi+W5gmMlY+pvDIWSwJYkEHp/rgmAC0IDVc45tJTSavkbykyWVdxp/V/8AXGFg4pzqzurhMpavRE+6EWuPNudvXEQdNEgOtdRbZr4YMWp0vsTff5YVVpTJJTaDm/DMDmtXcV8ReLXUeS07tJNMwXQouDfnz9N98VKTD8R1Ruhhs6yd5zGkCZPwNljK1OoWszAg2Ngbxxt673cj5YZRAc/rH6JdQWhupV2aqXJssnqREqyqNMSXuWc/PlYXJ+WLUSZU0nPAh+i1qlWqvI5aRCCBcnmTzPXniQN6IQEjgt9dmdV42SqdVgJ3UkHmTY2/livVpZnwnsO7IWxs0mijpJZJCq+EjctgCPT8vy9cEWvmxTqTmTDlTszzKrzV6Why+olirasaI33Ip0/jc+wHL1NsTAzbzbBY50mcy2dk1LRZTl9NluXRKlLCAFXkQBfm3W53v1wp1TPoYS4bORgklTPxLKEtIGa+wsTy62xGWRHqpyZTAMSo2oqlJbW5LE3sG5ehI+uI0ZY6c1kFr94TPBVPM6ptJe7tdTdb2Ivz9PbfBsrEwpq0KgGQW7FSqyriC2EutQCd+X0xYabXCRWolltYUPLUhLJHvsQBe1j+eIBLdBZBSe6ZFlGHMLsAV0gAD1+pH4YIHmprOk7vmgGpZVcCRTuSPx9PpgsshT1hvBA8Fxa4oqFgSSSOdh72ws0id2UTKwAmIchyZh5beKCfUW/n+ueJFG8hEKoAhxusLUeKUsNa2vfVa5wRfGuqRnk5UQVwXY+bTyJbl7fL2xL2EwmdYfhddN5asSEGQuG926fhz54iQNFFUAgTYoXx3ipYMENt1uRt/bBAE8FDat9Ul642JBYXtcAHb9W5YXSpRdMde7UEVLyIoMu97nSbEfPDHHjEqKjwYBEJXxwc2B02JB26+nL64AidUtm8bBKapa9oyXsbabDlhxaIhSGElI+Kdl/6ihha4tpA59cCx14CNw5lcFUhaRFIGwYEXuTbmfb++FuJixR0HQYA1QWqnBdFJLjkTyPt8sTUaYCjRplt03erZlUEhuu5FunPrfBy6YASGB0EDRNpMxk0gB2Kje9zzA9dsBk4AKaVRwlNfiQjrO0qyEWBvc/UdOfT2xL9MrVDKt8wSRVE7SeVyx83L8Ty9MDlcDmCmoSRmcLlStPWHZUUE7c+Z69MHKgOc0Bx1UpDmJY2YhedzqN/YD88SQBosac13IjVaADSx8zb2sR8sSxpJ00TXPOWZ1TeSuVW1AsSAPvNt8r/AFGIyyCDwSS0AqPnzJGsVkbe1z0vvyGCD+xEapixTE5lqsQJC1r8ycT3lB1ZccxT6GuazMpCAHfe2/P+2FO7EwMJGW0KSizCW9wxuSALG3lwbWtEhG9xAkWRpMyK3MbIW1dTs1j68rYDqTFkthOqA1cZTYDWLdDYfK/1xhBGqAVAd7msNUsw1IWAtfSDzA9sYCI3kLTmuENq5fNzSxuLgb/hzOMa2E9xDhIVenqyxCi5OxPtbEB0quIBuFmKcG1rsxIaw3v9bbYLXVNaJmEf4uREJLlDf05g/wA8KeAEAcQwv0QGqfur5rajyO3z5YJz5EnRQxsiQj+PYKzXD8xy5+v8sQ18i4snFgDM03Qqiq5F3LDrc3P02viWf4Ul73RyVWqqtnIIY23uQ2/PpizIClgtBCZrVtqY6zp1b3NrD098KdE3CMC909hzD7qXI6223wQvc6IXVnZt/RSMdewCrGWQHYXaw36YhrblGHbtjCf/ABIK2LOFK2G9x9PrhUZjHJA8EbxFiktUhfFZfMpN/cjDnOP3lBa6ZhQVXVFgQrWa/QchbGEt1JRh0NsoKScg6tYAttzv+J6f64Ng4ourcd6FxJwGWxU7bqSRgnAHVKAcBdHWrexuXt7bWGFwCZRQ43cE7ilIOksxksOu9vf1wNTSyxzSAiCpYFfDZgDz1dQP64DS5QidVnxwSrbg3KlvTf8AnbBMIJujFQX5lLWqO5BlA2vte369cYTzQlruWiStRHc2sUNwN/1fBZCLoG0sxh1kRagqDrLNGSS1jawxkkmQsDALIwqAdBLvce+4PoPfe+BJnXVQ2kTLhwSRPcrp8TVsbjqPS/664IF3FHlMZjKcmVAWufF2LEk3PLn+eAJi8oSXcFxZBGGUPdfS3Pl+f+mJJPFFTpuIk+XFEeZAGuxKH23/ABwLRexWVWXAARUqAItMzORa62G1ziXniNVFMNbZ2nYncM1k1oryAW5C5HPf3xLSZlA5kdqIKosGdS3L5m3W2Bc0E3TaJJs0oJnCKdLFGHlsD+G+IdexTGtk9qdrUiQjQ+21r7/l+PXAtMIAzKSU5hkIvoszrtz2I5nf1/ljHEmLaqWgE63CkYJlaRtyDYbm+/1+uGiOHBQcoIDlcsukYXCO66bWFja23O3TCn1eSmse3RXKKq0yeQgLta9j9CDiC06onUwHiNFKNOHe52axA5WItztyH+mFCoBZMq0TmsE0nlXW/PV/m1W525e/Ln88E6oTZt0L2tZula64spIzLDm9PG4mhssgB3eIm55cyp8344ZSfO7xQS1TuWV5kp21ShVN7WFzv1ucLqBsyWysdVLviWg+1SctxBCAt4hSL5T1Oo8t8XKURZLOsla1iqGN1LEn3A2F/wBc8QYB0UtDSYJWx+z/ADamfMDktfPPBSz/AHXRgDG4vYja1zysdt8IrA8BKbTyNJBsjcbUlfwjm2UccUctJmtJRzrFO8J0PPCxsyyRHltcX3FwMC17XtLCoByukJ2aiHJMyq4qSdZcrqrVNK6tsUYBgR9MLY7MLK3UDRYHVWWmzaF3v4znpc8wOeGucRoFX6umTBJUklbqQDxFLAn7u3uMCHZTIKF1JthEhFSdnGq5WMDltb64Nj5uEDpiRonccocaNri5sALg/r+uGkQC8oHHNYlYaXSBcaR1tyIN7fywTHghQ6iWt3k58bVo0Dy+tgNI+uImBdEd4CE5Mmm67BzzF77+pwFNw11WPbo0rgZmYrdmdd7gch9emDIhY+jyuUYT/vSCzHlz5f64FtR0mYhE2sXtMofxPkJe4GotzN/p+GGNzERwUEF7YMylGdmPl1W5qB6e9vx+mFExuwj6tt5mUoytps0gFxzBsB7YxsaJNJoBQdYViWjUp94X/i/rgw2QsLRAIR5Jrg6NKgsNvQYSyCdbptVrcoOhSPFdSviBbAe97W6YLLEhYagi4RFmUNazMfW2wHqflhkECRdLe5nDVLV5y5ZnN78iL23+ntjHVGkZShoVAN2dFcssqZi0QCxhEv1sbHoPxwmpAFimCo03AlbWy6VUphrMotYbclt/rgaTQ7eanFhgRZOHrCztdUQAaR1APqcG2W2lY+q5xA5KCqa+lFd4OwfwrFQSdIuen44XLuaMhsDOFVs4qYlaQHZhY87ggn1B3w1pvcpEiwEhUKrrbySiM+XUenX39TgOqki6zrjGVuiZmVCpBbUp9r8vbFgulBkgTNiuNWWUkaC1xspO1/6YEi+qMbuhXFq0d3tquLaj7X5/zxIIDr6IMoIJcbokVYobyt5lFzc8xf8ARwLmxrZE3K2HNN1g1O5BDm/Q8v8AfGMHJQQSRa64apbLIr6bXseoP9eWDdI14qKkA5QbpQrI2fdjq0i+9/8AbCy6TpAUuc1rbm6Wk6BDd23NztiBW3spTqdZuSJQkrGEgcMukXsbEk/q2MJEXSswIjjzWJa25kZ2FhY6ug+YHt0xEtm5TDYk6lNPjGCGSSRJGbkU8ukfzwzMQIClro3v0ENcwbw2RLah0I6j/bAuaCN6yW6oQOabfEgEKDzJbA5nE9iDMRaxlNJ60guI0U2vci+4/Xt1xgfGuisVBIA4hRNVmSopKAi4vv0P9fxww6diV1Z1iJVKzbP44kLq8bt9BYYWWzYaLHhotN1XeHGpIZ8141zFhNSwQnw1vsSTawHqTZR9cJqukZBqn0WxcaK2cH0lVUy1OcV+qTNK1zNJc76jyVfYbD6DE1KQDcpMQkioS+YsmnFGdftCtkp6e8lPTkxowa+pv4m/pbB0wIRENmHXKrElSqgKmvYfL6jFqCTpZY55m4hbu7Jpw9DV6zcLUlSRva623H44rYlw+EIG03EZpC2Nn2YxvEKWAmMgEOByHvv/ACwoMMSjLxFgCUfhegen1V1Sb1kqrGgtvHGBsu/rzI9TiH6Qio0RMm6vFLMNSjQ6C+xJ+77C+F9ba1iFbYwMJDgnFRUaARGrOeV2Av8Aj+uWCa9oHeqr3AGNVEVNfoZXOl4zs2on8AOp64mowOEHgpa8uI4dqpOa1DNK2u7k7gm7EE/0GCp1A2zShqhhMtMlVOevQJJZvKSQBbmP0OeHHOEszlUNPVx332bqRyA+f0/V8ESALrCwxAKYGqSQFw2rbbRz9yR0wQcNULQ06IQqIVOkSbdFtyH02wOmilrA5suSVdSGNpB13vYkc/p/cYEPlZRaCZSdKKrsZPEJF9R5E+oODt8BWBgjVK8fQEGkIrMS1r3Przt+OFOtom0qQA4yUlpZVDt91QPQi3pz6HBjWCiADW5plNfFkkN0vLIBcCxuL/0xMAmyrlxF9UJ5JVt4quAwva2kW9sQCToUIe0nfEJC1JITSCovcA8ufryPXBTzQsEXkrjT2Zw5K2+pt9cRTdxTXOl0vKQ0hDBWUxlrspJHyvgW1eMJzIbASfiGVGsqm59efyH654b2oQKbZKH47WKLIyNcm4Gw6bYFkahKcQd4AyivWBdJY3OyqNwT/Yf2wLWnUBGa0CeKBJUhtQj8zXUEbC/064gETB1Kl1Ym5GiaCqZgqhfDj2a1tz88GTFyqjH5icqQ1XIEOhFAJtueZ+XPpiInQqw8kABMJ6jzK+pWsT/CNj0uMY0EG2qW0QJbqm3xjhlQ2F7Ai3T+3thrQTqoBcblS1PUN5WdmZx/ESCB7YFzYElFmuCpL4tkAJbmN7G9h/W3qMDSnNI0RvjgiCedgdCrJfkSVu23p688QXXAGqgMAsBKaySzEk/umOnYXABHocS1xm6KpAdcJjNNLyR1AJNwp5DEkAuzFZUI0AhNBU2ZORb1va34/jiMp11UO5XT6CoMfht40SNfc7bD+WIJtoZQMZBjiFKR1IALXJUXAJXY+uJDDqdU85XusimsChi2sWAN+QO1uX4YW6RYIcsEhNPjIhJ5nKqRYKQOfrhoBhCwNLuSW1VvZXcLz6WAwolusI6zQNLIElWjq5LEva1yAN/pg26zwVcPBbBUXqLAFypAb1+91/DEZVHV5nQ5PBcaf+mRY3N/1+hjMwI1TMpGhWXkHhsAVDf5bdfb1xFjYpwqyzLNu5N1nlL3JD7m4Ycjy54ktZKrHrG3BslLO/kKhlWwBsD8/wAcGMotqsAHEoVVUAAkFHbnqPRuotgBGkJ1V0QNVVKqoDv4msc9gOn+mH05m6SRBlNfF38uosxIP+uIJJudETiRqniVFypOhja1h0+uIDQB3rHuz/EpKOrJcXclujD9e+BdOmix5aHZAnT1gUBF0mT7tlPL0O2MaDosceEpBqgyq1yrDYsSR0/PGOpu1BspaT93VRFXO2oK1up320n5fhjABFkQeW/GohpAFIsGBJ97f35Yb1lkD3ExlWPHF76StgDb3wLQJlyUCZgFGLkWbYAC1vT3xDiNITHERI1Rlmu2x0X3A5jEhoAQ5J0TkVXp+79dr/zwMcVFxAKU0xUeUWbVtY/e+uCDoMptSAZlZNQRtqUqRzAJv7YgDMozu+FLSZStta3IsTYb2xNRxFgoLeBShNr3Mii5vuN1xMkCwuoDARKOaphe6+QDcemFtH3uKYaLJhZMysrDbw/b+XrjG20Kr5RmgBKErXVfvEbGx5+5wDuJ4J9uSV4r6HIkLvfy39fa38sOa20lKtMI4nkRWJW63Nzt+RwIu6IREQNFjxQ4OplLG1mO1xz54kJYMDeCcrWMq6tKq1zb0PTAm51THVMxsITpqp9KkEJyIHMc7YLKVjwYsYQ/ipCXDOB6XH3R+HPAkaHgpb3rizOjLoM0YZgxF9jt6enK+FuA1hTcWClYM3k0litM6tZTdNV/fle/+uJeJT6b3EZo4KTps8mj8go8uqVHmLPDqN/ncYinGpslNY51+Kt9BxG76VkyfKjKN/KrqLfRvliOrJNjZE2wyuF1sOnz2idAj5BlJ9Sryi/qNmwkNeTElDVy2MXU1T5zlU8zH9hUiqyhNImkAO/z35fTBvDmcZKa1wI7ePai1GZ5EzOf+G44CEBA+Kc29bE8sYx1QmSZSnU2ipYfVRc8mRSiWN8tqm1gso+K6WtpI08ufPGZX3cwXTqo1LvktbzlctneGnVo6P8A8kN5tK/5b+2CnNbiqzGAjf0WkuPqs1XEPkjBRYUFxawO/O2G0wWtQQJgKhOF1h1syk3sTf8AQwxpGqLdFyUNp/hpo6mGTVLG4Ible2+3yxjKZ15qC4SSt4Vc9PxPw+lauh1qIys2/JxbV8t/N9cIdTOaVYa5lgdFR+EKOq4ioajhmpzGWgzLInYI0MCTzTUhuV0hwQQrBh67rvbFau/I+QPiTGy4doWxOHspyimrkfMuN8+anA80X7Fpiz3Fhcgjb5Ya5kfAPVA1pNmuAKta5dw6ZtX/AIr8R08WxVTwzSnSPlfp74jI4W6ufFQ5saZZ7j+KmYcv4baX/wDrFxWqhvMrcJUey+mz2HLEiQNxhHimP33AuLfJGOV5DrYv238VRLosn/2l0pFr8gfFGIaSAcrDP+ZRUafjkHwKE2T5FpCjtu4kYDe7cHU1wbf/ABuv0xPXO/8Alk/6vyQODSJEeRkKSiy3hcKhbtq4nUlbFU4NozpN+VjLuMQyq6cwpu/qRB0nLIT0U3CQ/e/+MHFDkHYNwZRi23/xfnjBWfJblPn+SZbPGZsBSkMnAsLo0nanxfWqVF4/+EqFL7cj+8vb3wFQOI3Wme/8kYe0OzyD3CFJ0ld2YwyutRxhxrXAiwC8N0Udx89RPLGCgXHQ+aqZ2NdcjyKlqfO+xuMIZcz46qjcfdyqgQqPmb74lzajTGX1RPbTqAX9Cn3/ABD2JaWHwPG9WwWwvT0SG/8AmNhbbBDrIiFjKbAYD/RN5eKuxkAGPhni1pF8xLPTqeg2tywkU6wMiJKc97cuSbdyj04r7IxG6ng7iOWU2sTUxKu3yBNsPDapMEhCXsAOWSfBBbivsqWVAvAmfybFdLZgljf3C/PBNZUuLJdRjBd0yox+LOztXj8HgHMI1AIIOabX23No79OhtiCyrxISXNBGaTKC3GXAzqDD2fG6tcq2ayDb6R4awuiCspRIzaFMTxFwzNIvg8KR0wZSbDMJSDflfa/99sSzOCZcoL6bSQSVbMsqckcXXKUgXqfiZNvL8+V7YU5/IJjGtGo1VuNQqU14otOxUm7MB/f8MV21CDmNk1wcVFwSzlqk1MsSku3h+EWUhRbZ9RN22O4sPbDOuaeNlIYeIhQ9TrkzKuKTyUsqinYsqgllu91IYHnfcix9MYABvpNaq6Y1AUDndVGEC3DOuwIFtQH5bW/3w4AzKltQmZCoFTO5tJIxk1bAW2A+XXDgAbGyUxpiXaIHxLHSD5g29uhH+uFzAvdOc1tiDKG8wIbVI9zsVuTc4mbSoqQRohmq1F1LKwtcWIsDgrwksrCCjLUKty8hZiQSNdwB6flgWl0pr8upcsirUrq1XXc9N+m2CMpbnERe6H8WpVLmQNazbb4w03RLigLiDKXJUI0lxdjfSL8iOv8AtgQOaY7KBIC4ZyilyCUsBpvz/V8QnPbzK4tSoj8MHxOeoX3v+re2CLXZrBJcYG6sLVaWvptvt0F7YBjidUbagF3hNHkLavCJZSo67ke/TDLkXCFxmSsPPpQsBZ7HYciPn6YWGHNrZOdTBgA6JsH8NS7ObkHYn9c7/XEuLiTGiXlg5iU1m17PEoY2AN+Y9gcY0hxgoahMyAoielE4cMzAdGHMj9fywwmNEJBmJUK3DEdayr4JlO5dVF9I9b/TCqlXJpp2rMoVUq1jrs0y3haFJIaKiAqK89BMfuRn2Vd/mfbCKZzHrCnB4bu8Dqr5m2ZpkWS+JE5jrZf3cNh971b6Db54xkvdYI6hE281q2GW/nYlXNwBa5HpzxceHC3BVaboBnVDSpBCk+IFG229rYZnACMvkgFbo7L8wSDLM1WQKCtRcAm9vKPXpis4kGUdDENbIK2fQIMwn8WS/gAgnUbknbb88DkA70LDLt0SrrTkNEGWRnQC3O4Hthb4LoWOqgtPNOIqht2FirKGa/mJI2t89wL4wgCxVxtd+SQjy1Ecq63awLamBFmv6YJzABb9eaqVIJ3tVX6ypTXIV8Y8rkdPb6f0+uFkVCxPtTOZt1Uczq3keQ3JUmxW42Fv54OlQA4XS+tIMgWKqlVJdyRoL23uBcfXr/ph5HJLu6GwoWSQlQtmCE8t9z+rjEEWRCmYJ0QAWDkgIV0jbUd/y+eJIAESl5T/ALIFTXClj16SxZrBF/jb0A6cuuI7CmsIO6LBNIWksJ55gZiLMVAAUX5A+mw264h0EZTohBDmQHQEZqgyIyBiFBNje9j1sPTBgOGmqW1pdokyVRBWz3F7g6uQxDCVNcuidEB5lsbhlBtck7n89sQTctRAHLdN5al0ZtJfqw9efM4IB0QhL2gQufEtIjgASWXygnexH++IGVuikOJssfEhFc7k2W3l2HrfGTaUZLTcaJv8QVLxll0na53v9P64kCRmCUak8LLgnXZFtqFySeV+XL5Yg1DEptOHcENqwICy6NI2JIP5DBEpLyCZBTZ6wDQFYsLktbkR03/PE3OqcWQNIKGaoqDpe9iPNvt8hfEZe1C2ACDcpPxJMjKryfhtv1xjL3KxrQ8zohNU8rOADdDfYH9fjgXNuoJGa9k0ercB9IFjcc/5Yh0zZFM2CbNUOjqy3B+ewt8/nhhkahKIhCFXJrGg6+qkj16DExGqllY5ZiykY6mRgCrWt0J/XpjBfRA1xIEqQSscxreQoefLYelvXmcCWEFNbUAEOWTWnVYlrC21rXPyxkybWQ02SZbdN3q2a7OpjbVcAEbfjjMsmGmVFQlxTZqsqbMS7E7X535fh7YF7FIJ4prLXmR9ZsB6Ha2CZHNNc8ON0qnrwzBy/K45kdMGGA8boGgZoJUxT1ch/eB2bcdd/lt9cCb62WBpbeUR6tiBqYA/wqDt+OBa2dERLhcaoTT32U6jcWHX8cYQRqspvB+Jt0ZZtd3PnSwAJO4xDZCl7wRDgklxGbHzahsQTuMTwugOQERdPs+pIcsR6uiYhTID4dzpA6i21v74XoYRU6jRZwkeqh4MzLFo1VFHMqef+2Jp7tysqUuIThqw7ar2t6bC2439ML6rMdFhBhNUqQC2o3PMkjbD4UNLQ0yCSnZmXSVRLbiwubN77+2IABuoqi0ZdVH1shERba9ufX5/zwTbaLHOBgDUKm1VSNbFnS9gLdCR/PDJ5qu+csocWYXkYqSdx94bk8r4UWgXKcXcSpGKc/eZCjkEeXmN8SYiDoiGWJKeQ1FrBWsQDe+1xiPVBJAJbqnbVAZmLSgG19+npiXvsmGkWxmSfGJDf5gb3/pg2GbFEGR2qJqJGZWUc+Z1X2/0wD4m6SdbpmzKo1+Je+4bbbGBHm4hcYjULuLkG4JAvv8A74llSJlCLDsS9ZZgLWU7W53/ALYd81D8o+FOkkbZSUAHS/L0wi/FMki/AoinksiFHBHIXJN8SwAXS5bqjayNTedV57DkcFlJKkVIO6JRCIxqsyelwbC30+uBbqja0FIR3C+XU1gLG/r0t9cHIJgoGC5TliygkjzHzfT+mEkTojLHNEkWSQ+gjWH3BNrXIH+18May1rpLXb1kYeTWqESL0IFrjnywMiIRtmCiWbZyzbW/A8vY4lsaFY5+a0ogXUQoXxADcD0OHBoOiEgHUSiagdIIYv72/XpgCyDKYWCLIwbVdS6Ha9j135HCYy6BRTALS0riyBgCwTUL9fyN/wBbYaWjgghpGsIyzRyBSmmRbXA02uR/vhbm3uiJb90ovig6wNegW3v/ACHUfTGQCbImMBlJ8SNmCFnItY7mxHpfniWtc4QEltYTl9VynqVQrGfEbTbZht87+vLfAuY/VWGtbzhOhJ4gYxk6hz+nS3piG9yrAuBKuGVPusjNZb3Ftr4kOEkK1nLgAr9DMNN18zHYe3y6YhpIKzIYkFSlNMLrI4Au19v74wtJEpTSQM5Fk58dg6sSCpF9Vrb/ADwLWgCyYKkOlDMoVCWD8iPx5jDDJCSXkkkG3eojN4FraN1QkuL+HcH73QX+WENblunVAcgXUHirMqiPibMKeojdStlUE/w22tbn1xcJ3UDGTYKBeraz6pGY9SGuf1yxkjghyg2lN1rGaeSMyyNbmvPe3PBZANOKNrSVs3s3zqP4ufhyaQeBVHVCT/8AThuB9bkfUYqVWWlEDNjZTS/tThXjzh7i/LIJZgkwpa6JAWMkDc9utrA/Mbc8BWh9MtPDRFQqgOyu0K2LncRoc3zamlRUKzarAWFm8w57gWbkeWG0WnK2UIaGC2qjPE/hl1Ip6H+K3vhrLDVCG5hrftSopr2cgILbH39MMzgjKLyha/s0RlJIJZio3sNV7jFdzg0wjFt0lGMq+VEJK2sQTu2C6viNULwSchNlxJRpRiqkcrgcre+BLigawaosVSDqJCKNtt7/AF/HElzogoWyDMapAmudLggNvYbkn59Png3EgSDonNcWuiEQ1PlsBpC7gA2t8+nX+eBaT8UKJAunEM5AYKW8Mi5ueuIBvKNtWDDZS/HKKFNw1ze5uDvieJIWNzBzgTdJ+Ifd4hrG4NiLH5YwQbFIDuBS/EsWtq5cr3sMQdLqwGgND7oqVDvY61II83X8r4WDDkRecsmE1acqZCCXta4629hf3wwuvCWCOIshXjVlPiyWGkcuQxgmEOQOvxUlBUkNCus2J5jYn+p5YwU5ErCZ1hbHyOqe0fm0qbkkfK/PrvgWsIuocCWyr3JUyx07xarMmx1NyPX8sLcASTKshrmMkGUyjnZ5Sxm0Hm/LlYb88REiAEIoiAS7VRtPVRLnGfAyBNqdb8gfISfXfcC+McwmBCNjZ3BdVHOKqLXImltPI2YE/P5D9csNa2LhVqlnQBZVKV0WTQhLWNtV99sGMp1MLDDSGh0ymYmOsuVP3r3A9Pyxj2ui2iZEugLOsBtY8SQNvpHpiOF0Rv8AChfEs0mjTdbkksQCljy3wR5qtncTBgFFE0SgIraFsL3/AF0wACYQ0gtm6TLIdRgVQ0YXb5n8MOZAEqalyA5N5isiLHKpL7WJvcHlz6dT8sL6wTzQGIygIolksVLM3XcWH6/vjGPAKY2m0mRcItwQrqnmHuR06e+4xLCM0EpYA1ISSNIEl2ve2oDn159euJABN00BjhLjdDE5XyyWtYgE8zhRaB8KQHO0dolO4umzKuxA9Bb+W2GZpBlMdWLxqk+N4hLXI6jY2+eBDoEHVOqXdAQpDIxjS5V+R5b4F0EQgc50wUgzDSI9KJJcdNr/AKtgwwWJKh993ik3VmPlACgW81tN9uf4YW50GEL6Z1KVJVVOWZRnua0iJJPTU5ZVuF13va5J2W4F+u+BrU2kZTqjDYdmiQtbcE5JPR0rTVk6y1spNRVStYFnPmJN9uv5YJ5aGgEQopkvkt1VXzvODneaS1ILiki/dxLcch1I9Tzw+mwBqxrXjeUaK1GQBkRtgFuALi/XEmkOGig5cwzpKVYW7lIdQuBf58vbCRTHAousAfpZbI7LJ3rqnNQVU06yKLWsBtzvbn0wT4gGEqrVAidF2EglWBBCNQYABCNi23P88IMkI88NOWwUzFWKASzsGAsLtz9uX62xjWCZUse1rSSE4grGLRBRpYp0I1EW/K2JOWd9PcS5wPPkUiprFC3XXK21yxPP1JxDqJNgbJIrtAPNQU9bNomKqASbG9/54YaeaxUMe6IaqxXT7CM3KEA3J5j9fywbd2yU3dPaqxUSuVC6tIv69MKDIVkV+JMFR8moFpRJpa9rXt+vpg6cByqw4iTdMJ6vwLtL4zr97WBsvsT6nlbGOylNqNIbJKbxq00vxdUgSU7KhN/DX+Wo7fyGAY0kKHAF0NRwzAKzGOP5Xsbn2wwsjRAAALpsxclyumOzXVlAJtiXAaqyGlzM3JAkOkXUqZLHfrblsL4DiqpNkAzar6UG3TqcEGxqjaHu0uAhNPqKxmQAW6jl/c+39MS0cSoLiRl4IJnvsrqAFsTuCvL8MZABlQCWpLzNtYRMtr9drfzHPGOANwsLWm40QhM1tOq1xuTYX+uIbPxBMmOKQ9VYafFXVa1/X/Xngwy8HRDlkkoJklcE6yxHX0F8SS0WSzTEc0kSOyh2kGob72v/AKYEmDEJ7WOIshCawb7yg7e3zxFQHMk7xKEKjxC586r1Ftj7/wCmGPFohS11906IMs7t5RL7hQB/PAgRqm1AHOhxTWSYmyA3Try2wJIBlY1t54IJdtjIfLfe5FgPXBveCJQtJmVjxAAF1BvUcgPfBZhxUt+LWQnUFUkar90WH3d7+mEls3Uh4kAJ78SoWxI+YuL+u1uW2CygGSheFiOZVIUPqU3F77H3t64J3OENNoBlAeZgF1BZbHzebfly+mMa0G6NwB+FNzN5WLS67c+n+2MLiLAIAw6HimEtSPEIH3gN/MbL88Y0bsHVBF4RIKrVIC0oB/7eZ269MKg6gJzYJ0kKbp6gFQTuSALbWJ9sY8WECVmZrTMXRnqW1gHzKb6gvl1HDWfCZ1UucBEoEs7BCTqW3m/X5YENE7xQsM7yyZXYbEhfkPw/LARchE8E3Ua+bEyvDTSiSrG+hTfR7kjl8sY4aFSWjUraPEwMsaUIILq41Hpub/oYxvw5o1Sg4ngqqMueYhxYg32tufxwDXxJAunFxNigSU1RBYywuYlFi2k+X59MZncJI1SS6LcU1pWWUO8ciFAxAKG4NsMcXDgjySJKe3iKKRuRbqdjgZjRA6A2FE5jL4dOxB3sSD/W3phjTIhuqNw0Ko7yA3k1Xv5fr7e2CYeKkUZGY6JtFU7ixJIOwtf8sLcSTZKiNVMpUNGTFsG5lib74mJElDWrACeCdU9U17AqEPoTsfU4hCH6EXWZakrJqcne1rcuWCDLTqUQsbogqtTAJubfxHYWwTbCSiMnQwmckrliqaXjO5s35/74NzJuETy5B8VgASQV3tY4BrCTJWAFvFEvYqEsoNhe9+f54wvOiZUDQbI6akcMrCNRfYEEem2BbvIX1JsdE48VwAW+4PXmNvyxjmnRSZNgbIgawZStuQFhgZCUW8OSWsjsqANotvccyfW/66YMAga6qXlpuNClBgV2IL23BBP6+WMhxtxWU6oEhOQSQAL6eZvsbYgAi03UudDbrKOTG4WMaLgXAsbjpviHtM3KEVA4WS9Q1oATY2tv935e2MDZKEEzyRg4ULcoFIINtsMfTvITQHASsK9mLPqDDcbfmMDKBzbhHuLAOoUeYX6D5e+BYXAWUAGCEsMLg3YsL8x/b58sHlcblMZu/DxWdYCEADTcbt0wAkGET6wjKiI5Be4A58ifxxJ3ilsPEoiPYkPE7b7C1wev6OMJEomuymXXC4pvZtGo7i7dfn+GIBvCmlUJEN0RQ2rmFIHLUw2P6OGOnRKaL2Cw4LSK4uCDcCxAPrviqNCCNUwkAzyUhTyRSvdCgcbBBbYXw0A6BQMp3lcMvdEk1pcLqIIJ2Hy/1wA7VhLTorVHUlAUsVW1+QsfqffGNZCN+KDNwKWpZzIwkEaEHzbC53HPfE5SBHFJouIRvHjaQC9lvY8+XuPXBOaTdY0jNvLFZWIilgqqCLgDe9vX8PyxAeOas1njLAFlHLWxszIG2N7ADp1/VuuMfScYIS3u+6Fortb4V+Npxn2Xw66uAfvVUbunXbqRz+V8NpvjdVcHISVomnleaM6jdbbXNhg6gOhRNe0hATxFlmuY0A9LXP54hrTZS1xFuCl4JaulliqIQySowYEHqDcfyGJdSzWRuquabGFvuSqp+LMoosxUhRPpWQBrGKVfvcuRvuCOV/bFUsDRlKxzpurAscsaxI0ksxVQLzOWJ9tRuSfcn8cYym0WlCXumdVlYiq6QqlfvEab8j0/HEtEFYATcpDppI2Vkba6g3W/P9f2wwNJusLgBJRk17qyuu/O39OuIcAhbVBeOxEIPmJUfdv7fK2AcYFkRMpcayEswOobWsx+vviQW6wpyxYrPhkqgcANc325/q2JNSfhRNHNZiR2LFVVVvbbawtscQWlwgIA/Nbj3IiJqINnRQN9K8/l+OJAIBR9YDYylWkElrlgTtsbgemJaZF0BeBxhZkBNm0yFwOduY9fwwWSRKzMdUoBjKNQU7dRyOFtYRclFTJJJARChVmDlxv62xOuiMA5YN0RAW07Ly2II6bfPCjTJMyl9ZFisLHJIWU+XzG+peY9PbphjW6gaI6TQ67kRYyX0ASRtbaxvt9cY3SSUAcZLWGE5EJ1hRIH2F97YIOtdDBjedorfk05Uod3jOwvcb+3vjIUZ7QFe5Z3FG10bSDfT15HFTIWknmrDq7y0NfooKlqY1qJBIfFkHmA2JGGOkgNKEZdFH0lRqzfPQhNmlgBUHkfCHT8fngqoLYkqcx4KAzVV8RihK+YgoLj879cYNbiymrAiVAKjl1UszyA3HQj2/XphgIiAEDH55EaJJQkhAsa2Hpq1frfBmm3WVlWplEHUIYhbSDpGo7hh8+WxxD2W1QyQ3dS1he6sq6rG/lYN72wLm8Coay4BSo4GjZTZd9t97j+V+mIabJgbl+JYEZRhpAVTcE3/X4HAnnCUDbMgmKViEI0JvvcYa0ngETWnWEoWLAXFjyNr+3P8sTkmSRdZoCCbrhbSAHddAsLauXzt1wEE/CFAPkleDpGk3iPsN29euILUb2aQsiCJgW6nZQu/wAjfENaYyysyhwlNjC1rAgggC3piXHmEIY7VZdHtoRHYarXAO/0674xrGTJTOtDW5TdNnOjUSknO2jUOftv74Y+4gFCXsABJQxU6yS0em9vn9On++FhSXgm6bSzywM/7lpEI1AXtpIHQYPLbMopuySRdMcyy2lzqmiSppUmlQ+LGX83hSD+JR06j64A5QZ1KXmmCqVxbnH7KyyPJaZtFZUr+8Yc0iv+Rb+QwsUw4y5NyEcIWt1qSiAo9xbzD1xac0k30WB1TQKPSoIGzEtqsD6n+mCF7EJGpvqnUIqswniy6hQyzSuFRV5k36+1v5YlrBMprntAuuz/AAlkNNw3QQUsQSSZvNLJ1le3msPTp8sU3kkzwCF0ASVYPELSgo4AJve9xf8AX0xAka6qQ4G6sdFUMkSeNKk1v/sR0v679cGGACQhBy3RY6g65C0wII5m4A52v6dMS9kmw0TnPkyESaoBCudIPLYbXHW/5Yy0TxQ1HZjJUPPN4sT6tBB/hvyNrj8sZAUBxaYGiga+WRi+lQyjcXWwA/XricoI1QgQoGRWYsEUknmTa9/X8sFwusDDqFG1CTuviKY9dtVnbSv42uPng2GCpcIEpkWFRKspSygXQkdfX9fPCsgkpcNTgOWUFJBufNbn72/C2CMaJrnAmya6RZ3UX2YD2H++C6u0ygFOXzwQ5D+6RRqUnY77A2/1wtuu8mOqwIFgmjRn7pOiM8/Qj1IxjhdKIBsE3kVSwkJjk9OhN8FSaDcoqZ3s3BIIYqps172Ow3/tgssWGiYXGZiyARpd2CAELe55j5EYA5TAKJ7g64QCXZQRpYb2ud7f164NvJKc05coQVBP3dOwvcj8dsRYcEIJiyQUDIAh8tr3H+vIYEcwsbpAQ5NRLiwDDkDyPywbS3WERIa6yGlt1IYdbcwNvX+uMBvKJr+ITa5RyovYjkSNjgs41Ss7SYCyXVNXmIN9r3vfEQ4ieCIESHFNHk3ZAdjtzta2/PC+5G7VNyy+a1lB38u+r6/jgnBqhzoEocjqSqszhlNxt7c/98G3SyNtRjgQUFnJCLZza9t+WByJOURC5FUabMCQSRsSfywTb7iICDM2RjUEAsxjK+u4v0uRgTYqM/NDWZb2DFVP3bG5H198M0G8iLGxOiTPOASVdnW1mNr2xjSsdlQDOWFrgEcrcm+eF54MKZtlUbLUMZNyNP3rdfl7Ya3SFJZAulLUbBXZb8geV9/bAwBdY2po3RWmhlDg6nVST9f9/fCHNGqkURJgqQ1KFU6whvzvyGMAkSgIBEqPqq2lgikllmRY0Fxv/P8APbEuqGZATWU9Co/LKmuzdVko41hpmNmYggkD+X9cQTzUVSM0N1V3oOHfhUll0U8Dt98ruTbYEn154Ek8UdQAkOPitkSnXmEou19O5Jub+m/TfFao6AHlA5uUAc1MBFC6dKgK3mPM8r4AYidFDqQnKUzqqmOOKW8ZN1INttXXf88WqdLMRCGmA0GQuvObUdRR5vWz5bUNS3sTDq/dN1vbod+Yw4zPasaDGtkvLs1GZ0zOBKjKxU6rbMvoeo254xuoKWxwghJzepcUuliT90kiwviGAEkKXG1tVSZZ2UuzEkdfU/q+LE8OKhvahQMzzKi7WO1+vzwnPzRCkS6xUtFPci+4UciNueJdTkSoNTMMvJOaWQEM+2ojUdtufzxhdG6gZcSUieYI5Xci2oi2FvbaU6iRBKNDVeaQabgcr9LDphrqZgFC6uYkhZaTxGKbX06x5Rv88G02QHEQQxwlcZtD2REBBAPz9sCGRcoatSycRkkDUTr3N+dh+jgnABtlLK5IhEeZo3OwKkbYUynaxTBY2RwGVDMp13G2rnjCL3UFsMzIy+IzPYRg6d/9sYxjXC+oRGpBsIlGZNCWYADkbfr2xDnFpU1gA0O5payWOlrk7cttjiZLmgqq2qZgow2ZmXyW2NvX1GIbACshslHXzKkgJJYcz6++A6yTlWOpAmQiurb2ZgQSDv8Aet74aw3UOZoEWKMOqkHSo3tbkL9MY6oooML32RNI1BiWLAaif8w/vgWtkpb2kvgpRby+H5r9SD9P64YaYiSiqVIN+CWgDsVVQGbckn2F8Y34UbCTuninSU8gJJZGvsf5YUXhEKOSZSQmlfMztYg2vsf7YkkFtlXawznKKwjjRlcOxBNrHlbGB0lHUqgODSEpI1fzXPm3G1rfhhcQZKwVfugJZ/dhLkjYWt0OGtZNwsc48EcIjFlZfu2v8sBVtomU6xI3kqKVI38RNS6eew3Hy+uByzdBSH3laadjD4Okbtcjflb9HA0mA8FgaA6Oal46j9yWJfUWtYbenX64lxBOVSXE2KnKOW8MRAYi2mxY+mIfqpZStPJI8QmomkF1WMkW9cOJ0Smm8hCzeZ44S7bv5muD6b2tywoDeICIsOUOURSSSNLElwRbnyubj/TBOIbuuuja4k5gnNbpnWPSisWJTzi4O1jce+Ja2yWXAnRaGrOyutWrqZcvzCghojJdY3VropPK452vhor6yltc4hR57LszikkKZnQW2sLNvc2/niRUEwUt+JAvCX/4bZzEVcZtRLGb3srX/MYwv5I2VcwLle+D+G8yyGPM4pK+mqKeXSVjEf3XG+r222xFam0gPTqdUwQrfNII1DFEJAHT8sLDREoy/KJS3JRTMxsQSdvwwOY6BQ7EkgiLIaltDSJpA03Fx0w1ggIZhkBGKeQAHQb8x/D8sVSQT3LGuJFkp7RyMQzM4BbccrEYcHEtU1HXgrLgkFlOoBg3m5+2F9aWomkuF0Q6S7BNQUAbH1vbbBNk6pfXBlwjIGKhE0+IDzPIX9PwxmYSsachjiUcU7lEk1gqRbfn+t8Q0gy5XupJAIK4YbKHYki9re4/kMS61gqTKZL5XHRYtX3yp/eWvtbrgKbidwomjKSRqkXZ2ubNZbgn5f64dVlolLz3uj3Ks2oAljc7m3p/LBgkiULiWCVmNk8NbKwWy2F+XTEZd3Mip4hpFglG3nUC1t7X2O/+uF63KYDbMUaNB+7IRV1ADY/UYA1b5UDXkmeSdCnkB1ErZ20nqeV/TDXcuSltNxAvqp7L1dpVjAiuu299hfpgHODW5gjcXA5QrNWSOkTxyG5Yb6Tb6/3wunvNzIyIZKg4XIqZo1JC3AH487Ya4kNlJqPNlGUL+LXZ/OEVSZ1TVbzbQp//ADfzwLG7oJUPeTBSqkg6yl1jIJsed+fPGBzpUtcBMpiIthOpTUbAXXpYfhzxBKmDIcmgR95CwuG03O+CqVLBsaoRiJdli6DKDrePxHZl8lz6ctsE3SERdoBqlPpUor3kbnf+/v74gNQNMFYXUSUJAtYbDY/64EATJWQ6dUpvKASisN9ieQ9fnhlyLWTWuBaMyyyMqjyxgEkG3S2xtgS06KGVCLc0kxx6jGIk5kenU/2wDXnUInNEQUrw1ZQqhVcG2q36vhwMaoarBACSQYQWZUIFl5nfpywGpKCSPiusaXAYrpup0gHkPXE5JKNpgwEExqo8QgElrA9R6/I4YXlYHwZhJceDcAk8j6c/1/bGOlyM0wW5gsDQ14zq1bHkLc8Qa0kSENw1BeFdFyqcvui9sA9xlS8EDNzWWgCgoSGY78tjvbEBhmSUVIAsuhqYkHiFeS6rAbMDsL4h4mQFBLWHPrC19m3Z9T5nmFbmsmaVOqSSxUoDp2tYH0w0VMgywoLybjQphH2f5eNmrJSS1tXhgm1/ngHPHBIzc0/j7M8tDL/zV7nY+EPXEtqyMya5pEkaKfyHg+gySpM0EhmkK6BqRRp3PKw9uuJL5EIWGQOZVzp2Ro9Hn8ouPkP68sA9hHFMBDjlUVPVyhm0BQL6TfryP054BokqWloBtdWfLHMiqOUh8l/e/wDocQXEglZTYHao8Zk8Zo3csPu7fr5/jhRIdYrHjL3ItTKHAJDFQurc3J/1w9oAWU25nX0UTJIwCC5KkE2PK/6vg3EcFD3QLaKNn8+pJFSxGpSOlv54ZEtQtjKSUzICvLGx+6d9r3J+uF8JKzLNlFylHEigubMVa4vc3IwDnEQFgpHKTOiGUjiQsAQxuDbqAMMibpgaeKbmzFWtdGNlF7WP6GFtaY7UlzRKQ7xMhVIlRQ2kD0OGsBGpuhfULWQEEhQAgVSg9QDewvb5b4WwEmVLZA7EgxkRXAXw7kEWtbr/AHw5jpsUVBnFtk1ZQNQNvKdXLpiS4yhrtLZCbFNYVwxAAsuw26f1wtsAXWBs24oQRQdN2Ok2A6WtvggDErKbjdAaFmZYo9IYsRqJ6WvyAxIfGql9RBm/ckmRVZSdgOhGJADtLJzmkAckGUXZbNa6lht8ueFxaSgAgymvlcldyDvc9Nr4wypptFR2UpudBU2BUnY7Xxj2X7EDgWyhSM1yx3vsd+e3XDKYBsFFFxN0iW5LI9mABOIYyTmFkwOndTV0K2JOoG1gT7G+Jc2ClFgb3JlKWCzNqLMGty2/DCw5upRB5aZQfOjFCQzEXv8AW2ChpMjRE1h1TRmtYEtyBIt+vXEjWyQ6vDw2ERZCC1gCeZ6b26fjiXiBmTTpdDnkIANluyj/AE2xDZ+JZlkyU2jn1FVtba59+eCL514ochsQhzTMU3VSSuo9MYBBQ0wSNVgSsrhDzXc22B+XpiSwSrFFkvIKYTyOSG2G9vW/9sQbGysk+QSY9egMT5dJJGD7DxVNxgKwUMrLCGN7MAee4uf5YWGXsoBghPKid4wJCAZG5ewOBZ8SxzcrpKbeCJR4psZhcgkXsPQYipMp2XPYWV54PRFyywYrIWYg25bn3GE1mRBChjSDCuanS11Atc22t0P9hgyxGaMNl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data:image/jpeg;base64,/9j/4AAQSkZJRgABAQEASABIAAD/4gxYSUNDX1BST0ZJTEUAAQEAAAxITGlubwIQAABtbnRyUkdCIFhZWiAHzgACAAkABgAxAABhY3NwTVNGVAAAAABJRUMgc1JHQgAAAAAAAAAAAAAAAAAA9tYAAQAAAADTLUhQICAAAAAAAAAAAAAAAAAAAAAAAAAAAAAAAAAAAAAAAAAAAAAAAAAAAAAAAAAAAAAAABFjcHJ0AAABUAAAADNkZXNjAAABhAAAAGx3dHB0AAAB8AAAABRia3B0AAACBAAAABRyWFlaAAACGAAAABRnWFlaAAACLAAAABRiWFlaAAACQAAAABRkbW5kAAACVAAAAHBkbWRkAAACxAAAAIh2dWVkAAADTAAAAIZ2aWV3AAAD1AAAACRsdW1pAAAD+AAAABRtZWFzAAAEDAAAACR0ZWNoAAAEMAAAAAxyVFJDAAAEPAAACAxnVFJDAAAEPAAACAxiVFJDAAAEPAAACAx0ZXh0AAAAAENvcHlyaWdodCAoYykgMTk5OCBIZXdsZXR0LVBhY2thcmQgQ29tcGFueQAAZGVzYwAAAAAAAAASc1JHQiBJRUM2MTk2Ni0yLjEAAAAAAAAAAAAAABJzUkdCIElFQzYxOTY2LTIuMQAAAAAAAAAAAAAAAAAAAAAAAAAAAAAAAAAAAAAAAAAAAAAAAAAAAAAAAAAAAAAAAAAAWFlaIAAAAAAAAPNRAAEAAAABFsxYWVogAAAAAAAAAAAAAAAAAAAAAFhZWiAAAAAAAABvogAAOPUAAAOQWFlaIAAAAAAAAGKZAAC3hQAAGNpYWVogAAAAAAAAJKAAAA+EAAC2z2Rlc2MAAAAAAAAAFklFQyBodHRwOi8vd3d3LmllYy5jaAAAAAAAAAAAAAAAFklFQyBodHRwOi8vd3d3LmllYy5jaAAAAAAAAAAAAAAAAAAAAAAAAAAAAAAAAAAAAAAAAAAAAAAAAAAAAAAAAAAAAABkZXNjAAAAAAAAAC5JRUMgNjE5NjYtMi4xIERlZmF1bHQgUkdCIGNvbG91ciBzcGFjZSAtIHNSR0IAAAAAAAAAAAAAAC5JRUMgNjE5NjYtMi4xIERlZmF1bHQgUkdCIGNvbG91ciBzcGFjZSAtIHNSR0IAAAAAAAAAAAAAAAAAAAAAAAAAAAAAZGVzYwAAAAAAAAAsUmVmZXJlbmNlIFZpZXdpbmcgQ29uZGl0aW9uIGluIElFQzYxOTY2LTIuMQAAAAAAAAAAAAAALFJlZmVyZW5jZSBWaWV3aW5nIENvbmRpdGlvbiBpbiBJRUM2MTk2Ni0yLjEAAAAAAAAAAAAAAAAAAAAAAAAAAAAAAAAAAHZpZXcAAAAAABOk/gAUXy4AEM8UAAPtzAAEEwsAA1yeAAAAAVhZWiAAAAAAAEwJVgBQAAAAVx/nbWVhcwAAAAAAAAABAAAAAAAAAAAAAAAAAAAAAAAAAo8AAAACc2lnIAAAAABDUlQgY3VydgAAAAAAAAQAAAAABQAKAA8AFAAZAB4AIwAoAC0AMgA3ADsAQABFAEoATwBUAFkAXgBjAGgAbQByAHcAfACBAIYAiwCQAJUAmgCfAKQAqQCuALIAtwC8AMEAxgDLANAA1QDbAOAA5QDrAPAA9gD7AQEBBwENARMBGQEfASUBKwEyATgBPgFFAUwBUgFZAWABZwFuAXUBfAGDAYsBkgGaAaEBqQGxAbkBwQHJAdEB2QHhAekB8gH6AgMCDAIUAh0CJgIvAjgCQQJLAlQCXQJnAnECegKEAo4CmAKiAqwCtgLBAssC1QLgAusC9QMAAwsDFgMhAy0DOANDA08DWgNmA3IDfgOKA5YDogOuA7oDxwPTA+AD7AP5BAYEEwQgBC0EOwRIBFUEYwRxBH4EjASaBKgEtgTEBNME4QTwBP4FDQUcBSsFOgVJBVgFZwV3BYYFlgWmBbUFxQXVBeUF9gYGBhYGJwY3BkgGWQZqBnsGjAadBq8GwAbRBuMG9QcHBxkHKwc9B08HYQd0B4YHmQesB78H0gflB/gICwgfCDIIRghaCG4IggiWCKoIvgjSCOcI+wkQCSUJOglPCWQJeQmPCaQJugnPCeUJ+woRCicKPQpUCmoKgQqYCq4KxQrcCvMLCwsiCzkLUQtpC4ALmAuwC8gL4Qv5DBIMKgxDDFwMdQyODKcMwAzZDPMNDQ0mDUANWg10DY4NqQ3DDd4N+A4TDi4OSQ5kDn8Omw62DtIO7g8JDyUPQQ9eD3oPlg+zD88P7BAJECYQQxBhEH4QmxC5ENcQ9RETETERTxFtEYwRqhHJEegSBxImEkUSZBKEEqMSwxLjEwMTIxNDE2MTgxOkE8UT5RQGFCcUSRRqFIsUrRTOFPAVEhU0FVYVeBWbFb0V4BYDFiYWSRZsFo8WshbWFvoXHRdBF2UXiReuF9IX9xgbGEAYZRiKGK8Y1Rj6GSAZRRlrGZEZtxndGgQaKhpRGncanhrFGuwbFBs7G2MbihuyG9ocAhwqHFIcexyjHMwc9R0eHUcdcB2ZHcMd7B4WHkAeah6UHr4e6R8THz4faR+UH78f6iAVIEEgbCCYIMQg8CEcIUghdSGhIc4h+yInIlUigiKvIt0jCiM4I2YjlCPCI/AkHyRNJHwkqyTaJQklOCVoJZclxyX3JicmVyaHJrcm6CcYJ0kneierJ9woDSg/KHEooijUKQYpOClrKZ0p0CoCKjUqaCqbKs8rAis2K2krnSvRLAUsOSxuLKIs1y0MLUEtdi2rLeEuFi5MLoIuty7uLyQvWi+RL8cv/jA1MGwwpDDbMRIxSjGCMbox8jIqMmMymzLUMw0zRjN/M7gz8TQrNGU0njTYNRM1TTWHNcI1/TY3NnI2rjbpNyQ3YDecN9c4FDhQOIw4yDkFOUI5fzm8Ofk6Njp0OrI67zstO2s7qjvoPCc8ZTykPOM9Ij1hPaE94D4gPmA+oD7gPyE/YT+iP+JAI0BkQKZA50EpQWpBrEHuQjBCckK1QvdDOkN9Q8BEA0RHRIpEzkUSRVVFmkXeRiJGZ0arRvBHNUd7R8BIBUhLSJFI10kdSWNJqUnwSjdKfUrESwxLU0uaS+JMKkxyTLpNAk1KTZNN3E4lTm5Ot08AT0lPk0/dUCdQcVC7UQZRUFGbUeZSMVJ8UsdTE1NfU6pT9lRCVI9U21UoVXVVwlYPVlxWqVb3V0RXklfgWC9YfVjLWRpZaVm4WgdaVlqmWvVbRVuVW+VcNVyGXNZdJ114XcleGl5sXr1fD19hX7NgBWBXYKpg/GFPYaJh9WJJYpxi8GNDY5dj62RAZJRk6WU9ZZJl52Y9ZpJm6Gc9Z5Nn6Wg/aJZo7GlDaZpp8WpIap9q92tPa6dr/2xXbK9tCG1gbbluEm5rbsRvHm94b9FwK3CGcOBxOnGVcfByS3KmcwFzXXO4dBR0cHTMdSh1hXXhdj52m3b4d1Z3s3gReG54zHkqeYl553pGeqV7BHtje8J8IXyBfOF9QX2hfgF+Yn7CfyN/hH/lgEeAqIEKgWuBzYIwgpKC9INXg7qEHYSAhOOFR4Wrhg6GcobXhzuHn4gEiGmIzokziZmJ/opkisqLMIuWi/yMY4zKjTGNmI3/jmaOzo82j56QBpBukNaRP5GokhGSepLjk02TtpQglIqU9JVflcmWNJaflwqXdZfgmEyYuJkkmZCZ/JpomtWbQpuvnByciZz3nWSd0p5Anq6fHZ+Ln/qgaaDYoUehtqImopajBqN2o+akVqTHpTilqaYapoum/adup+CoUqjEqTepqaocqo+rAqt1q+msXKzQrUStuK4trqGvFq+LsACwdbDqsWCx1rJLssKzOLOutCW0nLUTtYq2AbZ5tvC3aLfguFm40blKucK6O7q1uy67p7whvJu9Fb2Pvgq+hL7/v3q/9cBwwOzBZ8Hjwl/C28NYw9TEUcTOxUvFyMZGxsPHQce/yD3IvMk6ybnKOMq3yzbLtsw1zLXNNc21zjbOts83z7jQOdC60TzRvtI/0sHTRNPG1EnUy9VO1dHWVdbY11zX4Nhk2OjZbNnx2nba+9uA3AXcit0Q3ZbeHN6i3ynfr+A24L3hROHM4lPi2+Nj4+vkc+T85YTmDeaW5x/nqegy6LzpRunQ6lvq5etw6/vshu0R7ZzuKO6070DvzPBY8OXxcvH/8ozzGfOn9DT0wvVQ9d72bfb794r4Gfio+Tj5x/pX+uf7d/wH/Jj9Kf26/kv+3P9t////2wBDAAEBAQEBAQEBAQEBAQECAgMCAgICAgQDAwIDBQQFBQUEBAQFBgcGBQUHBgQEBgkGBwgICAgIBQYJCgkICgcICAj/2wBDAQEBAQICAgQCAgQIBQQFCAgICAgICAgICAgICAgICAgICAgICAgICAgICAgICAgICAgICAgICAgICAgICAgICAj/wAARCALuBAADAREAAhEBAxEB/8QAHwAAAQQCAwEBAAAAAAAAAAAAAwIEBQYBBwAICQoL/8QAWxAAAgECBAMGAwUGBAQDAwEZAQIDBBEABRIhBjFBBwgTIlFhFHGBCTKRofAVI0KxwdEKUuHxFiQzYhdDchglc4KSGTRTY4OiJqOywjU2RJMnKFRk0jc4VXSz/8QAHgEAAgIDAQEBAQAAAAAAAAAAAgMBBAAFBgcICQr/xABSEQABAwIDBAcFBQUGAwYFAwUBAAIRAyEEEjEFIkFRBhNhcYGRoQcUMrHBCELR4fAJFSNSkhYzYnKC8SSi0hc0Q3OywhhTY4OTGSU1ROImRVX/2gAMAwEAAhEDEQA/APYkmGKMNFVyyKLMQB9025G1/wBfTHDvc28WK67CsOQFl+aSlSkal5JNUYAK7E3a29wOR5fjiuKzw0hye8EQHaHtVnos0nDqJpUP8IdiW0i4NgeouLb+vrh7cSIhIfh3WDZnvTytq4swklkqonlqAPDRXFrGxta1tj6fK/PCsRVaIMI2U307gkFMKjS3jtqhjdNLWUFbj5Hr9euEtqtI0gq1SBcRe6U9I7QU9UtMWYKwclShYn0vfblyxLxu7qXnuS7UIYolqI0ELNFUlNehiqBbDltz5b8vphEZgMpVgV/NNaSknnDGOX4hgSdJQgD6/XC6biL6eqcYcMrrRwlWrL8mle5nQxxv5QZEta++xtb1A+Qw1uZ7tbhKL2BphSeV00UMZqKerkSbxHVNPPyi5v6/h0OApB7SbyVgxVMiHAC2qdx1ctRW2dlKEbFlBAFtyfxO/PcYJ9Z5dBKZTYxrYbxU/LmDQw1McQMlKNIcuLDew1Ejba/66YcSWnID+uSp18O2TnMwF5adsGdGlpeIayCSOYyz1IQyeYENrsTcWt5vx/LZU35XzqtY8ZqMDivQD7PzLI4+CaqoWELImUUaJtfeWWWT53OkH8Mek7FIDWgcV590srXc0tt+AXy31GbL2n/bP9+rjKENJBR8YZ1RxvzISmeKiFiP/gWx6hVpEmkwG9lxOEo0/wB3F549q9VKWERxoD5zzB22HK+Oma5gOWNe1c6xga0wLc1GZvGVpJpU2IWx3ubWOwN8bClDTlLrqq5kXbdUpFJLKBpF7Ar90jpg3U3NFtSop1KgM3WJFDEWZUYnYfr/AGxOHa8QRdMqOBIzGJQQoOtiNPUi/wCX5YtOEGwukOoNPwgx2LGkeGVRXKciG/O3vgWPLn5nC4S6MtBDAY70F4mHlX762A9R7XxL3OJlQd6RCzoa/mIS33iRy2vY++BcBmhW3U8wuksgI1abi/mvbzD3/HBNe0hVqbXNblOiw+osgYaSG0+Ue3L8hhoqmbaqy6pnILeCJo3ub2I2J5nn+WEdaCcobogZTGrtVnwrKbm/NvkcH1s3BQ1G3gNssG4bU7MHtbVfZuf44DrTmgEXU08M1gz81kBSAEjeOXe/Kw35cuXTBGuYjim4RxIJmOSG4YWYhSbb33/Db0GMqh0ioqzqDgc5P4oCoLhSmvWDuLb4xrTcSoqBrng/khiMBVtrIXbfmo+nXDetixTerdpNkvwwEbYC33bi+/6/niuarQ4lxuq4wuYy7VFaKy3CrfYkAcj8vxwNV7rA3UlsDJp3ILoNkJUkG42357/T+2GGoMqsVA7KCSoKvj0SXUFdiNj0+f8AtiuwBvGyllL75Nyu7P2Z+WnMO+N2USqi6KaqqKsnYKPDpZ3/APwfzxpunFQDZD5m5ELqeizIxgOtivaSqXhhhP4lXncVULsQsEZux3sLm+9uXMDHx70grM94InkvoXZdB5pNLWyOwqHqhEZFp4PFph4Z8SeodDojB1Hkp32sOZPLHNVX3IN5W7ZRyman5qoxt4NaWEj1EUh1aCD5Omw5dT7D0xZZPwnVY1zQ7LBvzUnHQTVMjAxSwQhjcu1k1Dnc32PMXPp+DaT33aCZVeuGh2d3BI8KiMz5dBQ+JPqaTWtyqoPU2O25uAT64NrOrOZxS61VxhzDZSJoEenFLFI8tYxcWjFkj25XO4PPmOVud8V8QAaZJ1VttdkyBE/rRfnm/bk9gPEvYp3+u3Xi+t4arsm4K4/zAcW5DUsNMVe0sMQrTELkkJVmdDexv0sQT6TsHHMxGBYAZcyx+i4vauCfQqEutmuO5bv+w3z9uKq7insiqwJoG4qyeqSMm9kqnWnkt9YU/HGxq4eXNfyWoJJYIX2x5t3CeFfEqKYU9zqlvt91gxtb8Ppjo8DhTkBmy5HEY/K8w3VVio7gfDjx3ML6trXA225/67csbL3WwMJztrkCG3PavJn7anubZR2VfZ99qnHtCjJVUmb8P04I8oImzOFDfb03+mNZRwc1zxEFWcLjw97WkXXwQZvl7UprJ4kZSHJG9wbt0298crVJDi1dA0gppSTTS7uGY2sel/1fAkEWBRtfBkiU91MbFml12tbnvhZaZhC50nRZFtlDTXNgPbGMpEXKFrREnVZJK7salvrf62wYY4CQUQbA5paalUn96x+ZwJmyxpslWJG/iOt9uflGCdS5LC4lcs2m5SbTgOqdpKFxI0RQmwISRjy5298NZSIKPPJlYCMdxC7IDfdtxgOqOhKkNlMKinrZSywCGJee+5P9MH1YGqHMJUVLk9fJraWslt08tsMykCQpzsi4QDklVoLfFSOeYvf88QQVLKjcsAXQo8kmZQzVU633uNx/PfBEE3CIPbN1k5BJrsaiYvqsT64C4F0svAMFKbh2RXW085O5tbEt+GRqpc903unSZHUISq1DG4vYj9bYgzxUF/FOVy2r071Dj30AfliSyXSoLi4yVIRUNUkYBmBB/wAy/wCuJ6rmsRRRVC+UsPotr/PEFpBgIy+dUQUc8lgVFrXtbGdUCh646BcFJN5mXyk7bjljGsGilr3DRc+DmBIPlUC5ItiDTExCEvkwufCyCQkFQN7WtY/r1xhpLHVCCEP4OWRR5rNYcuuMZTHBSHQIWPg5dTElitgLHocQGkd6EVMt2m64tDMbrIxe+/K+JjghNQHVZXLWuAGY6b3F+WCmyzMJEps+VsFayFeu+ITSeHBWzgbgypzd6+aOAyeGwQ26ki/9OeIqCCAsa0kSvvB/wmeTzR9i/fXyCsjTxKfjLhqqVdrhXyyrS/18ID6Y6xtQdRRce1cxttsvBHJfXKnDdOt1NOG9AByNh09cXHY52XVa+nggLnVSEWRxqNokFidrdNvXFc4vgU9mF3SAV8oX24MQ4J7xWf8AEat8NTycE0NfK3T91RyLcfIwcsVa+/hHDtXQYAbo5r4LO7FwTW9sveU7CuzijeCKu4k4xybLA09/DTxquIMX5nTbVfGmxLnU6dR4vAK2dBoLwHc1+qJTz0HjVUrQt8IsjAMWKhIyxsL8gfp7Xx4dhqzi4ki5K9Ur0G9U0jRvBHqlpJKxk8KnMg/dXjPiA7c9+lzYE79RjYl2ZsaAKtTbl3WlEpaSdKpKXQ5iHlEkjEhhsS4HX7t7crEX54qmHRe6lz5HZwQ6iahFU1MilQPNpKmxsN97/I26788MbP3TKbTo5wHEeiHPIYXvG0NKsgBVEYCxU7XI67D53GFVHuJAJnwWUqAIJLp5I1TJJJHDC2kyhCI7EeUeuogHbcbb8uuHdaCJH5pLWkWOirtbKJEM0gip/KfDIkDAEdeptsLk8tueNhgH/wAVpaOKDFU3dQaYHDgumHf3p4R3ru11oXonjqqjL69fEaxPjZbSSX25i5Jx9d9B6p/d4sbFfLfTRo94A4wuoKwrPJZUy9l5AhjjqhUk5iuUptA+EFP4qVWZnZMr2Fw2s8vT+uBqVS6wUNJaQXkDwVjkoAKqUmOhYsdVyT1F+WK7GvL8sXHanucWnMIM9ifUtHGyjVT5f90kWfa/S344TXrutzRtoi4n0RRTKur9zRE8v+re/wAxhvVB7bz5p1INDcosktGsa6Fgow/T97zFvne38sAYJgaBJc9wtO73JCwqDc0tIWsCbSXBwT35mwUMSZHjZDaMQFWamgazb2lu1vX+v44DdAhqtiiSC6RCA0ZdkHw9He4UHx+XW2/ywGUN3rlV6Ze3UhDSnWR1tT0bR72Cynf5+pxLajokSPFOL3iydimR4oFMFMBpIsZue59/TAguzGUimS9559yEIbPc0tKBc3/fc9sNfZu6UdV7tHcOxK0jSGNJTX5C0u1ug5/yxLcwEQUk1w07pHklWGqywQlNxbxtifx+n0xXa4OtF0wPNjIjuXDHcEpT0rBR/wDTuvp74y7NbJjRmOaQlwxqpH/LwgX03MvK/wBcTUJBUtDhvG/gnccbqCpip0X0M1z9Pwwmf5rpr3vgEnVOUhsurwIA4tyk2A/pz/tiHG+WUyoHECI8kuqiZy2qGl0mzW8Sw5D8+d8ZIaZCXuuaJulIhjRAixMumxF7j/XrhDpdKylumQLJvVx/uTtdgbc7Df8APAAmYA8VYbpmN14N/bO5W9LwNwRxTSRBZqaumKuh3VvBLD35wg45/HENxDc5XT7Gh9J4iD3r7pariWn7Qu7vwPx3HKlTT5xwzkWerJuQwqaOCYm/v45/HHPV2B+Zh4K1sVxDWu5W9V5y1TPFmFXqF72LBT9zcG2/Xb6Y8Tx9L+I4O4FevYKcm9qtpZOs9blrQqFWKONWXWN9A5kXvt/XpjUPg6rfYcBoGUQpaeopVgogW0BSTIT01Db09Bv6+vPDesOWyq0mvJl4P0WM3dRH4UILRsl0/wC0kDc325+n9cV6r7WN1sKYyndCrKyVhgWJmY6AVJJ+8pB3H4csV6lZvxkXVfq3iZ1SYWmEPhmNnLBV1aDzv6en9sLa5zjIToLiC4XRQ87TeBTQ06hSBcnlvu2/XbkcEzMddVYrh4dmyqTlhkjqYJ1WcqbBz967bmxt1/kcX6j5EFU8PutJiCmUZpSmYs0IFQzXCSAhdN+fqbX/ACxVpUqbWaqx1xaYaJ+SjfAl+EldBMyKl3ckkMw2so9edvQYa/K4yLqs1sOgx5LaGXU3gGSSeNY7xNdSttAVAbC/PkP642uGYwZpF1rsW01suUn5DyVcbL4qutpqWHU8kliRqYamNjYW2tf5D6YOxuVVa4g5iY7U3zSnkWtieJqilp3uBGy/dF7EA3P6GFudl0iFYNIloDrplmtWDMkDBVkA0MypbmOb++/T1wQzMIzGZU0qTXExwVBlyyV6elqdaqslzfXqFr+npvhrmk2OpSXZw4BgAjVPqWkp42GqOOoTe930A+3y2v1wgty2ebKy/K6DqQnsqpTIY9DCTazNfcm3M8retsLfLiYMhXKdTMJkDsCkoIKh1PhzofEKltibkbWH+99ueIqODLcUDwJzDROY6KdnqJFimVygLHmg5/mCOXPBNpZmSEVRwc7NoPn2q/ZII84oa56ilkSqH7pdQBLNbmgJuRtvt8sWgwCAtUHvZLm6dpVYiyuWFICG0yBlNinIjf8AP8MDUpkHMNFfpPDhEwl0dPLSZvBTiKzvHr8MG1rm1uf3tvywk0mgXdZMp4bODcwtkV7ztSpESZJjHpNhsSFNyOgPK3viwHNZvrWNpNcciqOWUq0+YTwTCWCOS8jJo3Q2IufQ725Y1b6mV8lbKrhgGRlFuxO/2QzkPT6ZJShIS9gT1Vm+nP6bYyqJGaOKa2uAwuiITSonlp4J5y0iogMsuvkyqrNvbe/K19sBRbvgSlYhwNEvkLyQ7YpmkoaKJ1IMsrNY3I/hHztc/TG4a2am5zVHD0sobMea9ie41w4vD/AuZTS3CSZnQQEMdlSKni1AewMz++PWNjUZawkLyvpc4kPg818bf2fmYydoneb72falLd/2txJmuY+IRfX8RmdRMCDz+6celsxbBixTI0C5bE4fLs9gi9pXtcqa0RVIFhbYAAW6fyxtBAuAuVxOUO3tVE54oFJNvYE2PK17cji/SJJ00UdW5sQIEa8FSHjChg2wsSRysemL7GOeMwNwpDJMs4rL2MkikAC125kt6H+mFMymZme1FWa5rriAEz8NgHBLNJa9geXyt9MWKz7AOuVFOmC0wUk77soUDa46/wC2Ba5oBBdEJPUS24HfogtCQ93d2a925+YnDXEgQEpgFOTNz4hLYHe6HnawFvw/HAgDgU+mRml2hSZYFcKGFjtbUee3v88RSew/CVLabSC4Gy58PoYBxqubWPS/r+X44A1nC/FB1RG7TEpwsRjV9BKubABR/UemF9a4yXmZRtw5p3MSkCPRe5STl+Pv6YYzdO4gNuKSYyIyQEW6gAXvfmcNexxIL7oswyc+xZCq5jZPEuBb7uFF7p3hCyk9jj3eSQ8VljBU7feAa9sWaGaJlKdTkkNFkDwJAF0q17E2Cjyn1xhqNBkmyF2SMwCSsQPhsNaEbnULDl+eAzlrgAposbllZjjVdUi2bb15D69Bg6hc50uFk2xALRYJbIpjIbzi3Ien+/8APFR5eTuhZVggPFkjwltIgFtjz53Pv6c/xwysXtiTopygC91WszVyD4bHVvYnZfb64XIaNENQh0By9A/stqWGTvKxZm6tJ8HkGdVRNztahmW9v/l/njm+nj52W2f5gux6ItIxTgNIuvV7w8vEGXwiSGeoIvJI8hu29yDbctcC/QY+P9tNa6u903JX0hs8VBRDmWACYyzzvXO06xxR6SrsH1JG3+1vX+uNJVkRCsZw5l1BxZll8dZUU0axuWYASPp8NmB3bf1259L7YtCmwQZugpVqh+G3apSsmVqSoaWr+LlLEtTwsVIOkjcX07cgbdfri31lQ3JACRRoiS7L5ppBUyQSnwh/y5jJlUHY/dLHptbTyvscValQnS6Y6hMOb5J1Sy1qxtEuXSSUkkhZQzECI2Pnsx2GwuOtue18QMWPhIR4vDTBBgr5gv8AFA9lKZn2Bd23tjpqfxKnI+K63hysmjGq1PX0azRXb/4mXSD082Or6B1G9ZWoDUifJcx0gpWa4nyXjJ/h/c00/aA9nHCs0jJSZvVUEbKDzeDMKeUG3UgeJ+OPUaGGnCF/ELmi8z2L9TuoyaJqmpmVFD+JbbmDck/mcRh8UQ0A2C5n3dsy5MxkEGkWiiYA2/Af6WxYOPKB+FYTOi8Vf8QRwmuZfZhdquWRx3qKninhWJFVd3P7SDWA+n9cXdlVOsxBBtulZh6AZVa4c4X5p3GvZ62X5HU1xhICsoI99Q3HrfHAPcDVK7MuaBDR3rTFFlkaPLEQSQx2I6euLTwRoEhzxENUs2UqhA0gX2sRffCGtcDKFzOKz+zVCGRk1JyIH62xJILoiyynUj4hZZ/ZwLiwMfL+IbnGNbFkJqCbaISUFtQawC7XPXBE3WPceBRRR3a7Ak8yAOWJi1rKA7mlChBFwjvvYWNrD64ym3miM5ZIWHo0GliLADbbr6X+uDceCXmMarHwt1dxsRz35YVMWKZmvAQzSKwu2m/ptcf3GGcYUQlmi8wuNieYOwwRaTfgoBCGaVSwIHPkOd8C5sLGNkzKR8Gvl2LDUb9bYkN5IgYQ5aVWCr4YuTzvt7XwQIJhC/REFHGmxvy3ueYwTWWsjJERKwKZWAGhedtjf9csQGFxtoEBY4nSyMadDcHW5YGxA64A0yFJcQYKyIlYXKhhex57e2MDIGqlpXBApYqFAN+duW+JFI5ZmFAygxErjRDTKdAiC8z7YMUzGqPMTJiySY1sp0xhT1HTl64UGgEhAHSJRfBW+lwtuQ1NuuD4Ip4FKWnDCxQG5G4FsY10i5WBjjpdF+GU6rBSoN7b77+2AIvulBmngs/DRqbyIF39LE4MMESs6oTmSlpk1qum4vY33/PFbLeSja5pdBRkpIiT+71agTe2HCna6xtTkkTUK+E1orMCDa3IX54lrATrCl4BbJF12Y7sXDMOdvxYrQqTG8DDbkSr/wBsVsc4iICKm4gzC+2n/C+ZauSDvtZK2mOSZuFK9V5gC+ZR3/MDHVuqZsFRPKVosbTaa4I0X1p/DgEb9QBfffFKU5lG8jiirSkKbqSPW+/4fTBZySoZSIOll8h3+Jdk/wCGDm/ExDa37LJ1R1O+rxauHmP/AIg/W2Njg2F2FeALyrWHsYC+OL7F7hFOM/tNe6hQSQiany7PanPJL3soo6GoqFOwv9+OPHJ9I6hpYKsRYxC3OzKeeuxpE3X6PdFUSQ060ppomqCgZC4u2wNypN/Ukg8ze5Bx4fghmYHO0Xqgk77RopKFoqmQFaaFdIDOVfUGAsNh0sB+Q9MbK8w0ghVS0uduiI7NU9nAnpJXoZQWRD0I1KHJ2PqLW9d74W5uWSBdMosJtp9VBeF4sqCoFlVo2SQXAQG5335A25b3O/I4ZQzm5uOSsOeA4NAhWeqyp4aUSTxp+8s11J8RfU25WJA2tfniXUqY3yIVEYt1gXz4KqCCqIWaYBdDWcvbSV2O2/OwOwG+AovYHZRx7FZrUG5Z48lHZusKQSpH5wyOVIvdbjkxHIW6D1Pyxbw1U9aAP90nIchtBhdU+/ZSsvb8uYgRQiv4W4crlZ0uXvl8ce+3/wBQtj649nrw/BuaeBXzB04w5FVpHaupUEGhFXXSB7hlPh7G/wCugx1NRwdcaLiBLQpmOGMlmaehcjY6orflf54AvMXEx2qxUYw3vPopmeNC8T68vAaGM7qdR8u18VQ8NOYJtE54yzZYAiKP4cuW6TsbJz/H+eH1nTvEXQ06xzSeFlgul9fi5YRyuF54Jrc5s1S2mS2HEgJq7oF3ly6Mg2II+9tf9c8SacfCEttVwsZQPGB0XfLNJA0tbmPp8sLdTb8REQhqPe4ZSTCS8aGxP7K1X3NiBf5/h1viQZJ5BRUMZQ0pDpFYFVykLyBbYW/QxBpmL6JmIaJiDKykMKkCJ8ojA5gbWF+Yw1+csupLd74oSxGqxi6ZbtIyjS3Pkb/nhNJxLo1KaAdXOslMAN3GVqB967Hbbp79cZWi2SUJpgDK50oI8NiVEWWEjc3N7jfbDTUMJbn0jDRqlAIw8No8qXbc8rjmbg87YUWzpZGa2bcYIKAwQEALlx6GzG6HE9YZ5rC2+6iRogN2/ZhYbAE7X9rb/wC+EGQ4gXlWKNhD9foixyIxdAmXptexJuB88RkBiEio+XAtUrCVMYt+z3Nr7Dn6g/jiQyHyrdSvmaGlO5k0rC2miYlFvqNuXoOvzOAbWvEIMkMibLkYCJdVhtb+HkR6X9d8SSTomZXBpJTKqF43CmPTe1mJ329cJqPa05XG5QU6gykjVeRH2tvD37V7vTVWhQ1NmVPISB91WDoQT/8AXBjTbXyywuvBXV9HH/FTIgr6h/s/ONG7Sfsnu57xeSaqaXsdySKUsdReajhWle59Q1Edvb3xzOLDOtIOhKXslhbVcwTYnVaizdUXOKqGQEKWdVsRYANzv8seLbdpGliCxukr2fZtV9SkGui6uvDdRJLAogk1IoZSpIuyknlt6nc36Y0b2nXmuiol3wuGnJPKuORWp449BBuSpFyb7EG5wLGmRGqeGB8g3U5PAJWWnVUjlCWZZW1EAKLea2/T8sLrG8wgbULTBMSfNQUlPJBNHC7rGshKl9YIRbkE/wAxim8HSYT6NOXZ2p1HFGk5p5dUtPzaHrb2ItYjb88MoOc9xcdAEDqpIsdUClDBjVmBLgm6s3JWJAI6XuNsWBVbmAQ1qLxcETwTzOnaHwkalaWNkEmm24BUW3+S3+fPFqpVdo1VcNTkSTdVwSGoSWZHJiRlRiSbD2+e/PFTKfvFWOreRbgpdtdNQ0opqurQSWWXU1o1uQNh8gDf1F+uBYRYt0KhrRbrBD+StpqJJeHq2SNxVOJTqcg6iNh6gHY79fwxuaTzwElaw0S6rvnRV/LczlWqMiFnlsRY2C6eVh6XtzPXCmtIeSVjqZAytbB4E8VLxyyvmcY0O02oa1LjQF5kE7ew+uLTaoBEiymjSeWnrNfkq7nD0bS6lh0gAkOxF2a/UbD/AGwmuJGY2S3mpBH1VTjRGjYTPAI1AZ7C4YXG5H9v9MNqMfOqXRawNGb7ysFZlssUMzSzhH0qYkIPlB35kcva3t74aKTRqEdR0DdVeFQFMkRjiDLpJIBII6EDf9HFHPHwiEzDOflGUSrbRCRZo3ECvGxIDra7ADfUTa/Ta2EBwIvqrNUzaYVkhemqJ3QLAsRTSnhN4atve53Nzta/M8sbOluszFaquTmAH68FO5NHPCstO8Q+I83gR6yXAO5sfUbenP2xOZzbuFkDmN1JnmrW3C8JkElL4FfT6T+7lQpaw3uL8vy/LDXQBDgTPJLOMBcbxHJVXPMoanlZZKGppg26yBLqpF9vawHTnitUowczTCvYeo5zYzZk1hq0cTw6YjVtuCpJdgduQ+XL3wNV7pBcbhPNPqwDe6gkqJI8wSaRfuglrqWb53JuDuSca/EYkk5lsGUhoFID4ypdmjLCLzC6ruw9CQfTn64qTUe4uaUbqeWC4C6i+IZY8u4V42ln2ePJKtVWSPX4sjJoCsNwD5wwbmCotY4t4EnrWip2qltN7alBzQ3QjReUXaaiTV/D+XuU0vOo2HO77/M2/li/gwS8kcVVFMzLdIXsLwHn0fZz3Te0Xj2WYJT5Zk3EOd6g1tPw1FKwvz6wD8se3dHqdmtsSV4f0ymSAJXx0/ZF5PKvAPHfEMiM0tRUUscjX5sI9Z367t+OO4bhw7GF02AVHadNzcI1sr2nARY1MZJvZRzt+v10xv2sLhljRcs+swCwgqEzu4gUPeMXLc/l0+uLwgG1hwKDM43OnBVFlbUP3ek8hcbA2xap5Td58UsUnt3lgqgY3UO27HawAHyOFl9902RPcSJcbrHgIFLhgtxa1974KpTL4aTpxS8OQd6Ne1JeEsdJKxiwBtuAb/oYHMGzABRuY4mHOskiFQSQCEJ2B2ubbYJ4AZAF0tlFocSDKAUcuxCg23+8NvpiW17QbeCJgc9hDeCSkR/zFdtlHI3w+uXEgxEJjWAtzE3RxBuPC3GkBSN7H5dOZ3xO+5uUJLMwOYmOxLkSyslk+8LqevvhbKRMyjLwTvcVgRbMSyhbbNb29bcsA0tDsrbEdqhg3ZiyE6EGzRgEqL26W9T0/PnhrmxqmseMumqwYw2kOxDDc6bbnng31Hj4UprnTposSRpZWNyTzHS234DAMl0taizjgEh4r2VpNCt1t+V8JDCLI3VW5ZbrxSSlgSSY1ubA7g+m3uMDXbcGJ+irZYEgxPLihuui6gFmIFmtffn03wXWAADgggl1ysFUtquypbSAd9gN8S+A7MBPirVR4GkQsMgAJAcACw6m1vXEVajrkBA1rnDKRA52VYzW921kBwNWw9uX53/W9dzm6cfmrLKLWmAZK9Ivsqsvf/xO7Vc2WxWi4GzqW2x8zIiW9/v/AJY5f2ivJwVKBALl1nQ9+avUPgvRvLqWoqJX+GjdygIu1goPoLdLD88fG20d+tUg8V9KYYxSBJtA7tE9zamqoqdpG8LLJDp0LERrvf8AiNt+eAe5wADrqrhmjPIdIPl4IWW1lFBSilqUb4xR++CqNM433N+V7ggm1sWqL2CQbpWNwpbUFrcLodNVZyKIx04jp0H7tW8FDJKADYFjyO9j154EZQcrbd6e6iTefCUOgpZQEqZpJp012Qa7kOdrWA9vf6XxPVE6mCpcYEA/VPqrKahBJPXO7RkqrGJHbw21cmFrdNufXBOYSM3BE6pIvqvIr7cfswbtN+zB7xKKger4YGWcW0gCKv8A9BVsfiEbbf8ALz1HK1wDi10UrdXtVhGjgQtXtrDtdhusm6+Rb7B56mm+1I7pEUOp2n4zy+lkF7BlaYBvyvj6N2XR/wD27E20AXn7iOsAX60LR6vOD5R5rW3Yk3LH06AAe+OSC14ozYonwov4ZudNwSPqOX0xOuiY7D5XLx7+3KqIaPuFZxDNl8GaLVcc8L0oilJABerez32uUPnHK5W18bLZX96Qf5Sk1ae82DeQvz5O2ngJabst4jzaKFIhEiy/dsSPFX+hGwO2OKBHXERZdE5v8OYXmutMUzSpjYsdR16SbAG3542LqcNAC14cYyk3UuaQSFSbAE3so62wksPAprXA6lC+F5s9jcaiSfu7emJbOgCx7m6TZB8BCGaxHUk7X98Gbo2BpuT4Ju0ABKqwW24HQDGdWNVXkNtokGF2vqZFA53FgPb+WGHIGo3aSChCIF2BOjrYDr7DrgQy0oG75A1Cy0OwS1mAHPaw+eBEE6QU9xtCSUXTZizJe5APLBm6APMXQmQKrAh9YF7c978v5YAUjEm6kvgIRUhtDKDf57f2OGNa0XKkOtYJJJS1iXHUXO4OJpmZCWGkgSsakULZ/wCIjfmdvXEkTY3ROAmTqhmUWURlVBBtz2xLaZIkiVLHgpLMVu2g6SvMC1+nTriDScNUtozErEbSKA1jY7b7k+/88QadplSXTugrJ3ZwLofRemJDZNlj6fmsMr/92k2tvzucCGb0OCw2+LRKZ01q/muT0/PfDWUnEQESEx1aCSduQHocAaRF0WbsSlEYYyBpDt1/h264xzHG5EJfWDhKIEBW0erdbeX54XHZKK2iNGja9mPrcb39frh5oW0QAROZHijJXmn09/S/ywL6ZBBTWieKP4bkuWNmtvfofbphQooakgbqMlKwUlASoAty82CyQYKIjML2KdxUx0gFFFrDcbg/PAupz3LCCBBRJqYLC/kI3PzB+WBFKTKGn/Mu6ncfooqiv45haNRI0dPIhNr2DOD/ADGE49rgGo6Rk8l9k3+HDLZD2v8Aez4Vaterjq+GcjzOPxFQOCldPGwDAX0fvl25De3M43TajjgmcgVTxGQ1AeMfVfWcFXSbqAvI72ty/DCg5Ma2LInNm2IO/wB5dvfCTukFT1ciQvjw/wAWb/7n7FuGM8LhTX8Ofsnlyvmse1/lK2Op2DTNRrxwCxhgSvmc/wAODwh/xD3/APN+JGhheHI+AM7qS7rfw5Kh6ekQqTsGPjuN9rXx5z02qFuBd2mF0fRenOKABX3pwsymdHlEclt/3gUSodwtiDe/0/LHkOHpkbzdCvTnmYpxPolxBi1HDE/7xSx0sQbrzsdhe1zYD88Pq1cpuLqo6gHXaYR3iqZlqFPk8MkAAlQNTDcDmLnnbe4354fSMieSJjyW5ZlEpqg0UYo/hZ2l1bO99BFz5d72Avf+p54hr2CDCouY8E5hEItdVT1Mql4akE2TSpsWP/pPOwvztbf2wVR7yC0aJNGkMwKh5oFn8SSKfXKpVgtrB2tduew6DnvY4Xh28JVxjnXbUbr+rKArDPLrl8ISFR5ma9tR3I2/nfa5w57AwtaLlPp4UxmWiO/HE0/H3Y/nBqGiNb2cZE7BU1eaKSrhJv8A/Wxj6o9nVUnDOHC3yXzL06a7rR2krqBAF2tMWJPWHdR87b47xrZNjC4pzgATrKdieEaiapCljY+De/z25YhzYlzdFSLXAyZjvTyaW7UzGqjX9ylrx3Ntxt+H0tgQSTMgJzc7m7tghrINIBqowpW+8JBtfnuP1bEOq7wFk9lAN4EyhSTojMyVNJosPN4Vv98E55Iym6PMB8U+aaPKreX42kAJBs0NvlbGQ4VJCGlSbBaDAPmiA23NRQqv3heO1/r6YF7g7W6SykZywYSQ8di5qKN2LHfwvyxjgC26gUwHSUFrIQwqaBrAG/hdL2sbbfXCmuY45QLqepg5jJKwzxHwwJqCQk8zDcW6YOm52cgaI2OY5lhKKrJ4O0tESXIP7r7uw/t/PE5hEmyW2s42cPJJkaMlvDny3Rfe8e4+tuW1sEy4srLQCczdOUJsWjQ6o5ctCgXt4d9+ttsET/8AMKRUaQ4k6IQeFiSZ6LSd7eD/AD2xDWs1Av3qS1pZmYe+UMyQMwtPl4jC3uI9r+uFzOiY10AZTfsWFljRlDS5aVF7ER3viy6gSN26zrKjrOMI6SALGDJSdL3jNv5YQxgbMhAau8MwsFNQsNFzNRqCBYBNiD6frphDqzSchKuGg0mSbfqyfSyRmCFvHpFtqAYx3AAPL5b/AEwApDNOqhlF3BJikDRM4MMl+Q09Plb++BBgnNYI6jcxAjxTaoIRb+S53F9r78j+e2JMG9iETrboC88vtFcjGe92TtHjCiV6akFSLAbmORG/krY0G1mtyCLXW86NuJrFjtV7D/YHcStx19j32GZNI5nfJpOLuE2FrhPBzSrkRdvRaxMaTHNHWyOQKv0mlld9N/O34K/8SRmLNYZfJY3utgSbqDuceOdKwPeTC9i6Pvb7uM3AqzcNImiZdUcTagp8gB+7e4O297Cw/rjlmwVvmwXnhParRE3iUrzRRo8aMAxQXeQX3Hv6Xwt4h2Y2lDVacpDdUV6+RZdawM0rA6XKizchvv7cxb+uDe0GxOqClTe1sOMnmmE9FUqKaokkRNac1IIBubj8/pii+neKYT25Ree9AcyRg1I+HYBtL+QjTtuCSbA9b4lhLDDk1jWkydCm7SCZ4rRvENQ02BsxuSGIHMX64CrUAiQmGkXAyU5rJI5QajTcEMdOi+oC+9+o9xYHpzxaaS6TJKUA6mMpuB4JhTQNDHXIqQRorLLcobkHoLHbe+x6YSymSb8FD3tcwZRlJ7VxafTOvxkcYWPzgyA+c3vsBv8A0wVGxuYR5XNaIA71fKGppm4ero1ZFQRl0BIBcseVue++1vXbG9oMcBay0tRhFXvVPjjkgk+ISbTYXjXYEr/mtyA2+eK4jNmhHVpSQxw0VpevkeINJFHIUsNgELC+w623O9zt7YZVrHMClub9xh1VVrp/jJdJETTMShMnJiu1jfkNzuNziadN1Q7qg0mUrXPioEOfCYv4kwIJDWtqB6jbbfe2Cq1Mul/krLXsYMoN1K2qTNJSpUTPGAHXz+XQehHID29sY0hzhmCENsXVBJUKVipaySDwZZJFl/eXfZQCBYj19zt8+WF1mhvwm6fhmD4hYKyxVAI8RSFOu4VT5R0ve2/1wNNwc2IugLA7M5v5K5ZblaVsTCCpiKlAVZlChG6iwJJ/15HDqNVoalNcZlmo1URWZRUwsJVMcgBDK6SciTtYg72Pt/bC/eHETJhQ6tTqGHBLizGspWMctVVQIoYqpkbzk33v6b/mcJNZ1i0qGNpuflawRzUo2ecTNPHTtWQV8Kb2ncNYWPM8yNjz9OvLDzjMwOa6A4VkQDARK1EljkqUohS1Ci0qxp+7Une/LYkj/bFQODzBCvMECAZ7UDLqGSZkgjZC4OoC19O25J9fbcHGVagc2whWA0BhzulLlgMDTQK5ka4N/DsQd9hvYixO2K7XHNMX7EADKjQHcFRe0aneXgviU01ZU0cvhRRkF7eLqlUBbb3BuTbnt7Yt4QN60zqByVHaFPcDRaSvMHiyinm4+4byiotG6TqCNR5h7k367A7Yu7NZmqgg8Ulz2tY4ZtF6Gd8niFuzX7IzvPZ/4phqP/CrOI4m1W/eVt6dd/nVjHvHRmi01WkLwvpM4dZlPEhfOd9ltw8uV93+oqfDVBU5tNby2uFRFB3x1eHaXYt7mOACr7bqODGg6r1ECKkQFgVPmHl3P6tzxvqbnLlXMAfqq5nh8sSroRCtiCPUn+ww6m4g2umOp83KrFAUJ0eg3Fj7i+LgmxPohDhpdKUSWIQanB3I3Lf0t1xLqjIh6GmJkcEsRqCygOxuTfn69P74Gk9xGUWCWYAIKQ6nS4YDUbEADcWwLhDwAm5AGX0QSLEr5lvyIPlJ+f4DFqoSQAbdqQ6hPwWWWUKA0iHUeY17E+vv0wLWwYa5E1ha2Sb8UVAreJqBK2Jax/V+WCrBoEg3WBs6JaogMa+GQo52HMYikSbg6I3tBFrlLCgiRf3Z819rGzemBrPM5mkSso1CHGRZAMQGoJdjfcD8ueAfWd8RbdLyg2ASJI2Emk67W35ne9vl6YY5pdDpRPyEWmVlYj4khEhICgAnrt+OIpvhljN1hoGpbNAQ/BElxqSw2NxuT7H0xZaYdZKLMpm5hIaNVXkDbYADlvzN/wBDCYcBEyU2mQeH65ITBlYFVYoQbWO52/W+DcA2Jsq7yXWcISdBC6pEDi259N/z+eK4hrsoFlYLCYzwUOIaAoJ2I3J5jDjSY4S3UICRHim8ytaVLXOn6kf3wmtWdq5ZVAcckaKq5qdCyMTrJFhb+EWthBqEkABWaTGsBdEOXqn9lREtBVd4rP3ijkih4LniDMCNTPUwLb13CkeuOQ9o7j1NFhPEldr0LY4F8jUhd7YklrKZIkDxwoJHjVVChSTa7N942NjvtztbVv8AH+KdFV2TmV70+k4XfyH6hJqmEsZDPAzR6ixI8xbYWueZ/lY4Cq5xvMK/hg5pIERKHQ0sUwXx6NKhCbnU7KFN9tuXX8ueApC8g3WVqZbLCAeSuyUawweLEvgRKl2hhXypflbWL25EEY2FIllyLFUqzuSGlTTQSQxUVLCosXc3Klrf9172sQelxtiKgBIEEpFNj4mbdizU1Us8MsbkqVCjdTpRATsGIBNrrz35euGB0tLeHbqmU3Na3WZ48F107zvZnQ9sHYP23dlNZF4tLxFwXnWS3WM6S09FPHGbEGw8Qx7jYEfXFHA1W08Ux86OCHF4UOpuudF8IP8Ah98ikzH7Vjuhw1Cs0sHFMFTICPuukUj/AJFD+GPrzDuazZGJJ1cAvNKjQarYOi/V+iQSRxkKSNJuCBcHSOvrbb9DHl2cAXRU27oRbAAkBZATe4BNxufwxIB1Cl4svFD7fY1R7iGUU9Ckhlqe03hOECNbtb4lza30N8dH0ap5q7+O4Vr6zTnYe1fEt245BVS9hHHjyQySGKhJjB/h/fLyP9ccZhdnONcCIEngt/WqDLk0K8b6vh/MUzOB/hJGd12IB/rjo/3I90kqjJBgAkqbbhXNHSNEop/Q+XrzwR2DUmeCYZ4NRI+Ds6ldv/dlW7AcyhsdsS/YbhxWBrjfLokns+4jZ/Jk1eQdgRC19utrYNmxTEEhLDjMZCkf+GvF5XyZFm5J5A0z2HtsNjhg2IMwaSPNTUY4GAE4/wDCbjptNuGc7cDnajkOr8Fxn7mDXZcwlQwOBy5bJ3D2Hdp1QQafgziaR77j4KW1rf8Ap54n9yg3qPARMpOJhgMp4nd97V5APA4C4wnlJ/8A8ZMdJ9Pu898ZWwFFrsoqNhT1VS8i6e03dj7cKlVaPsy41eQgkWyyXV/97iKez8PeKg8/0VIp1HHKBfwT8d0zt5mI0dl/HT2sSf2dLuOVraeeDp4XDgFvWNjvWVcNVzbo0Ugnc17xFfIrQdlPHLqw5nL5Bt+GJGCwoABqCe9KOHrOdAAhT9P3Gu8nP5V7IuMkNgLmlYXG9uZGMfQwQ0eJTW0qgGUwAnydwXvOyamTsl4mtq/jjRbADkCTiXU8DlkvShQqOBaItxlIbuCd5U6y3Zjm8YHIvLEum3p5hfFGtWwLR8Z8lYp4OoWzZP6T7PXvMVgbw+z+e/8AEDWQA7e2v3+eBbXwc/ESsbRcLSrDH9mz3n59ITgLw9xZnrYQfn97GxoswH8x8lDKVQmwCn4fsvO8/VKCeDaOJdVvNmMAsfY6sOnZ7RBcfJYKFUzIhS0X2VfefdGtw7kkFzsr5pCCfzxjG4GRlJPh+az3Z7rCfJOU+yj7zGhn/ZHDqMTYJ+1EJBvvbbfBVHYAmGyD3AfVNODqgW+SQPsou8s0rH9i5BYbN/7xXp6C3vg3VNnAQ6R5JbcJW1iyl6T7JPvOTjV+xcjRLcvi73NrjkuFVamzp3ST5JjNn4gm1x3FStL9kL3mZip/ZmTKGvcePIT+UeI942feJt3KG4KvcZTP+VW/L/sbu8zOoP7Pyncfww1LW6f/AErCam0NnNu4HzAWUsFW0j0VqpfsTe81NpeSmh8QkDbLqw7W/wDhfq2IftDZxFrA/wCIIqmAc7ddI8FP0X2HXeWl2+EeRuRK5RWt9f8ApYazaezjcj/mCz3B2W0x4D6qywfYQ95QC70GcsR/l4driD/9gPU4R++dnEQ0eqD3BzhAme8KZpfsHO8w+nVl2dpyH/5PV1+XS6/niW7X2fmEC3KfyT37LqtEH5hS7/YH95SriaOGg4klY8ynDFYD8uWGP29s2bs9fyShsx4u3XvC3d2J/Yz96TsYq82r/wDgHjjiCatp0hWOPh6qTQyuWv8AdN9jbe1sanH7VwFUZae6R2/kmuw1RpzRbvC97/sbO6525d33vRdomf8AaZ2bcVcGcP55wDPRQVFdQTQRSVMOY0kojDyKAW0GQ2HQE9MWRjMM7AilTO8HT4Qtbi6Lg5riRFwvpkEdx62tfc8/pjQzBRUwSFnSQ+4BsLc/l/riJUht18eX+MHpzS91TsBrkFnq8+qqBt/vLH4c9vobH8Md90Iph76rT/LKRWzCD2rw+/wu3BdJXdove94+NbCtfRcOZNlCU+lxKVmrJJ2cOBpCn4QJa+rY7W3x5B7R6r20WNYLFxXcdEqdN1UxJt4L7KYjrp5lnuhAWOUO97Keg23IsDtztfbHmmUlkAyV3WGosDi4EoUSyGER09Oqi93k07yeU7gbCx22HPEtGUSblRWaA/dFk8o6VwVFTUCqqG8t/vEKehXmN2FgTtiWuzRA705jGARoly0QRtKCMVuoXDNq1Lzuf+639zbqVMlskhU61Sn8Iv8ArRFmRjCgn8CVwyu26qy3uBYk7XHS/m9sNa/NpKXQBLSG+SFOktUZpHEzoG8IkgkMoGxAW5O5N+YG2FOqNmxv3JwpT8RgqtTFQDHpYMosANVyb3tpB9COXpbBugwbosKwgknQLSffMpZPB7t2YyLUAScFVFEWjW4PgZnKtj8vF6euPp72bVv4TgNYC+dvaFQLqkcifVdONTsSC9efN1Xe1725Y9D6wGYAzLzanSAOQC/euEsb2mzFQDc2jvvbr/fAucC0iQglx1b6pxNUfu6YyVFZ9wrvHe51Hf2wXVAXzK2yrAsEBaiRAWNRVgMOXhbctv1/bENax9xqEtzjMuASUqg5XVV1t+f/AEPbof74xz4BMj6pNIS6QLJCVGsqy11UbG5Hw42/0wDAB8VyrJpgjdsEYO5C6KqaRhzvT3t9fp/LB5mgliNtBxEgpPisQz/ETeItxvBzws153bJdJm8QSmxmYrdqqXU55Gmvf3w0NmwQZSGGBKwJGsWNZJGvL/oC/M+uDLg3gCsp0SLRZPYpSIHf4q4WQEWg5bWwkiTbRTRpsG8mj1CPqPxZjAFyfCAxjyfhhQ54edyxHao41CW1GuO97kQcvfl+r4xzibGFHVvGokpuZrkWq5tJuthT819TtgKwMWiVIp1Lh3FKlqtJCmoKmwUEQjf54GmYaIKynScHQBACxBUEayasar8/BPmFvT1xYL4IGqawtbJN0bxWu4+MKhf80Nj/AKc73wLhlEgXVZoOfsT2OvQxxBay6WNv3Wx/RxVgFt7FW3Na5pgp2lQDTqZKl2bxGBPh2sD0GJpC1ohCKIAmdUtJ4iVHjkjkbIB+eBqNaQXBPpNa5uci4WagBtlkYDSf4euFgujhCsPaxzgTouq/etydM87B+1HKQod5Moq/DIG4Pgubj16Y1+1W5qOcXhWNh5G4jkO9dkv8LpxdHnXcT7auB55vE/4d7X8wCozbrFXZbQT8ugLRy7/PHKY2o6WP5hdCQz3h0CCYN13r7QoBQ8QSQJBbwJ/BNhuCsjLt+Ax5f0qp/wAcPPEL0/otX/gmmRKLw0f3syKqrZ9R1bfwm/Pfe/yxxgcACIXUBvVAHWfRXlIKYJEUTwApIsW2S4uBc/P5C2Be3dsU8i+4ZKjiYIalYmhlkBIKIFLKwvYEfS/piuAQUbX2h5TbQ09TqjJ8Aq4AWPne+xA2HX0xD3uByAQdU1tNriLWTeKg8fQ1QSsYZktcXLA9d7GwtbFZrxkIPxKHloOWFNyGn0CdKOWKJImD2CgDlexA+6LH6k+uLIaCJBUNLxebqHkCKizeJLpk1aTcnQAdl358geXp6YB78oDjYqaJcXXukCMJV+FBUy/D6wL6CbqOWofU+pvhoc4uhyhlNt4AUfmIqnqpaiSaZtRvK2jr09PXn7XxXxTwXCNVYoPbnNt1TsKv4McCOGijJdncDzG19gefzPyxsKNZwEk3WpxDDnLRoszrNItPMNTNMSWbc2HrfpvYW9sOdUHAXQMw7mtubBZkaGhlmMryywSKyRqykqQCfMeW1wDvz/DBOqGMrlXw7WfENVDeWleIBDK7Ha55NvYgHYbG/UbYXSqFrpIsm1xngaHsT/NOHWpKSkrFqDJCBpkKsdvx3tt/PF19ItiFWpOGfKbBNoKaWpQQ0tXaa9iCLHSLkEN0Njy64RQr5SSNVsBR+/mMdq4YhUSTT1DRvMrlHGwLjlcdSRfl8sLqZ3EylNgklsJAoYpVmWl+JWqBJ8J7WuDvvewO42xnVOa0QVNHMXFvDmnqVtblFSqyhWdLXV11arex/p6dMJpuytIJWV2MqPtaFJT5zrljmSenpVHmZPDvpFybKWvtz5cvpi17xDYACEYNrTuzbijUU0eaV4glZGuPC8T7wDdCSf4enpffCKpLgDxTmlzWHKYPck11FVZRmctJVxtHPo8lwR4wN7MoPW4sRt0wdT4QQswtQkRMo1T8SYpg9ShhkH8UllAJvaw9bD1wh+ILRDRdWDRaTLphFoysTpJTuE0C99ZF/LuSOu++3phQbvDObJjqAe3K4T6KanV5EikatgmnKFSrMDt7bbHn69MHUJbduipnDsZLSwrR3bA9ZHktLFSzzSHxkLqpNjpUt+ANvbBYWu5ma6TVpiWlgXQkiHOO2TLq2oYSCMO8oXkXEZIb62P4Y3Wx6rhWbN1Q2pRLaTqg1hdhftuM8bs/+yJ7T8iE/h1Warwhw16GRpswpZnW1+q00h+mPfejdIF26LQvC9pCo7EsBuJPovJX7P8AytMr7t/AcTo0bz+LUmxO5aVv5i2N7gAQ91RVtuFr4boV3xVkLRhyGv5r6r7e/wCWN2AbyuWbUfTqQfPVVbPpFNRFERfy7k7g/e5D5YvYe95hWs82dpzVaZ1CkLq5DmOnzxJqNmxsqjWbxLbhHDiwINhcWu24PpffDi0WIEo21TbNYIZJun3U6XNt25fjhVWQM3JMhhdlBhD2AGpSi2uQdjf64a0AmQZTG0WiRKzGkYKmTzSBrgjpt/PE16hgFpssplrTkNwsqgL6Qq6b8uW3M4GkABqgqnMC1iIW0hrbAEHna4+ZwTcwiHeiAZWDqwJKS25UXBOr7oudX0H1xDS6DOqxlIG5MBck1FZN9RIGyg2J9DiKdBz25naJhqNIykz6IK3aRVk0lyTufXfl+WHVKgJ3TMKuxgDr6Kd/YFcLApEyFBbzC458+WEe9tc2DaFYszeOiMeH8yDOhgRlte5Kmw/V8T7wGsnmppSSQ3j5IE2TZgSzfBz+tgQb/TEtqD4syU9g10TCTK60EM9NOFUHcIbDnYexxZZVpuJjVRUzSGsuOKZChqx4l4ZGRRYaUI9rXOBkZTnsoqcm3KAI5kEx8OSMWudvTb6j/TC+tZmDpmEDw5wk2hCMao/3WDaeQsRfbriQ5pdaxVkGbN0Catq82ynbcHl+eDe4RNTTsVN1YGwkxzVQzEho5ypLDdPl069MUC05gWGytggidF64/Zg5XGnZn3mc1bV4bZXltINOxtJWeov/AJf544j2n1nNbRB1ylegdBW5i4zqQu5gkEKFqlJGoi+nWX8zEbi45Hbf/XHyPWflcS0/VfRDmEwTE/glCJKuOV0VIo2JjZ2YgWFze/0P0vsMLpu4pVNzQwuquyk+KbVE0NNNNT1OYSOXAWIJIfJz9DYdfvHYnFqm4/GbBV31mRLAT4KRocxpIP31NG7ySKTLHqFwflytz64wuZO8ZQ1sO5wzM4qztUxVcclNWyosZ3EQ3uNjuRzIt/fFumy+sBa19N7DmmexKelMk/woq3gRxdYi9mZQP8x5G56+vvgi5wnKrragIGYHy+ipVczKK556h5FjkRvFO4VQQSo53FuY3vc40lR5a6XXW5NAjK4AXXxm/Y39kkHZ3/iB5OzeHJFyKk4c7QeKqSnpBI0nw0UCVnhAM/mYaAjXPRsfXuBd1nRh1WdQ35rxzFAsxOTvX6U0YUxJpDAdCLj9HbHmI0S6YixRDGADq1hQ1iACbc+mJa4hTlJMroh3+OwPKO83wD2adiWZ8Yf8E/H8Wx5pFWfCCqZjRUdRO0SxaluWXULg7c8bzYuPq4frKlNuY5YjvPYtdjqlBrmvr6A/ReVMf2JnYvluXtSVvbFLmEGm0qScNoocX3B1TkHljXEY5xJy3Pf+Cc7pJs5nwSCP8Q/BOKT7HnurUkcdRUdqOWU9OLjU2T5WhIHoWntbbcYR+7tovMBmbwcpPSzCA3l3bm/JSS/Zh9x3IA/7a7dOD6Tn53q8jgsLbX1Tmx9Dhv7o2kTdh/pKFnSnDPnIyfEn6Io7jf2b+Xakru832ewA358TZBGAL9f3mGt2HtEaMv8A5T+Kru6S0S7+7N/834LLd2r7J/I7yZr3pOzMKhGvxeP8jjBHr5QbdDg3dG9pOsBB/wAv5qyOkrYgUSY7Hfgmr9n/ANjJRuy1Xeq7J2ZOg7SMusB7lIyDiHdGtog3MH/SPmjZtus85xhXH/Q5NKhfsScpYPVd5rsndBtZeP0ax/8AkQ4l3R7GaOeAf9Ch218ZfJg3f0OTZu0T7DbKgdXeN7LZSosT/wAaVbcvZId98QOj1cAfxR5sRjGbTdBGDI/0OQB29/YS0YEf/jh2ZVNhqOnPM5lub8/JFvywD9iVQ6TXE/52Jor7WiG4Mx/k/EqOk73X2EeVEBu0bgSq0rfytxDIbeu0Q9RgW7EJu/Ej+tqYW7bLhGEd/SPxUFXd/wD+wRyiUyT8XcLSxWtrXIuIpgSOYH7vn9Rzw39zs+H3lo/1j6I6Y2613/cz5M/FR0v2oP2C+XQCbLmyrM1Auoj4Kz2S59PPgDsfDj4sU3+slWThekBge7R/R+Kjqr7Xn7DnLIdcXBclagsS0XZ5X+XlveSRfX1wFHZOCe6Dimz/AJnJNTD9IKQk0QB/mYFqbjT7fb7DvgfLK6oy3sk4l4wzWJCYsuy7s/CvO4GyeLNUCOP/ANTH+2NlR6JYKp//AFQjiZcfRaWvtbbTDDWj+pv4Lxx7Y/8AE8cGZjxDVwd277MDuzZdkwJENTxm8uZ1b7jzSQ0ixRr12Dtb1xL9idHqUCp1lSOIdlHhclOp1ttVAM1cM7m/U29Ex7Nv8Th2r8O5nDU9qH2Yvczz3hE/9SHIMoqMsqkXkdMkpqAeXNkxLdm9G3i1Koztz5vSyiudrAEMxRJ7QPpC9ZOA/wDFB/ZY53keUS8Ud1ntI4I4paNfjMt/4VyOeCllvYpHVmWPWPRjGm3MDBv6M7ODc1KuC3lDpWtp4rbZMVXDvzEfRb7g/wARv9ns8S1WUd13tNqKOxtKmQ8PhT8iJmB6evPGmfhtls3X1SD/AJHLq6GxdsVBmbVpx/nM/wDpXB/iTe5LTx3oe6b2tHe4X4DIUt/9l/fCM+yBpW/5HK5T6NbZjMajP6z+CFJ/iYu6RCrrSd07tTKi2kPJkkdum1gcMbU2QIIqn+goz0R2s45etZ/UT9FA1X+J07uVMHNJ3R+0Dw1AUCTOsrjJ29VhO+Bdi9jSJe4//b/NG3oRta565vm78lXa3/FNdkNJqXLe6Dxi7W68VUin8FpMCMbsYfefP+QD6on9A9qgB3Xt/wCb8VWqr/FS5O4QZP3MMzax2NTxxHEvqOVHywsbZ2PMOzn/AEj8UI6A7Re4EYlvk78VCTf4qLiVmJo+57w1Tgi48btDmuLj0WkHpif7QbF+Etq/0tHzTR7OsdEnEtv/AIT9SoAf4qTj9ZqpqbuodnSxlwzFuPKzc2A2tAOlhhlTpDsgCAyoR3MSx7PMS0y7EA9zD+KTWf4qHtYBkSDus9ltOALAS8eVrEn02iF8Lb0k2REtp1P+UKy72d1/v4nL/p/NVCp/xV3bcrOsHdp7GoGve03FuZPYD10gYa7pRshsBtKp5t/BRT9mtbR2Juf8P5orf4qjttjS693rsHim6X4lzUg+vUc8JPSbZk7tCp/U3/pV1vszcwQa5J7GfmmtV/io+35qaR4Ownu/RkdZM6zRkHzPiDEjpHs6P7iof9Tf+lVa/s8awAVMSQf8g/Fam4t/xV3edp0Wej7F+6/JAsgGiOuzOSRvU71S8gPzxco9JMBo2g/xcP8ApVTGezRw/wD6hxb/AJAF6K/Y+/bjdpP2ivfLyPsN454c4K4epIuFM7z6OHK6B4mE0EcKgGZppCw0ytttvY9MbptbD4jBPrUmZSCBrOvgFpdp9Gm4ItDXOPYYj5L6z0B03Go7WG++OccgaAuXUC67Ei3yH1wKwt4r5FP8X/lFRW9zLu6ZrGrtS0nHFdEx6AyUKlQR/wDW2x6L7N2F2KqMHFhVXFvAZ3leX3+F64IXLuwLvV9okkcqyZlxrlmTK9rK0dLl8krDUOgavBPL8ceH+1AHrqVDiBPqu76IUw8ucBJ74+S+o+URpLFJ+7WoOtQouoW/Mebmd+e/P0uceedTB1krvXVmBoFxCA0Ump43jSaFU1SOrghlFgCW3AUbDax2A+cQGmYjtCTVrF4hpt2hWjKqWjqJolSpp4tKMbsu4UEXJJF7E7b+x5YtsogiGmZVTEYkg3Edyg562iLmkvGrNzYi4DdBYb9B7n2wurhyYAse9Y0yZZoVmreeWSc08a/CnTJEF2LseZ5XtzJOw3HpgergQ23ir9J0jM2x4pnNHM0epJKxJWu2uJLhNypXUdIBHr6G3LfDBhxq0XKoOrEuDnfDKiMyhraV6iKaGWKQooL7BidP3t9rAg2tf54XVLhEcE6q6llkG54LUvfFgU9lvdXrofGkjSDiagPg7GyVtLKL36/vG29cfSPstfYg23fqvCPaLR6suaB95dFlE6h3VcxZvdgSfnj1GmSBBXlXUXJHnxXArBnhvmygXsNQAOGtOW7UWHqAjK6wT3TI0FML5mLMw8tieYxlSsTdQWQZabJBIDBmXNttgtr2+ftz/DCjUJ+DXuTWAaEWKRI0m6F83JLHoL39vpjCCDJKr1t3QW70sF/DV1lzfSRdrxfo8zgRVMwSnZwWAAAIglYBLy5qo2JugPLEveYhpQU3jLBHqg63KgifNdIb/wClgAD1thoq5dQEAGUSdU3LyEEmfMmUkbmENcX/ANMAagJkJzmw2E6SeyrF4+ZG9tP7scvw2wBcXOhKpOJMPFkZpT4M5E9eWVlOoR2sN9vzweR7e5ONDi1tu9Q1Q5sWaqzW7ekQ2t0wtpeHQgp4ZpOcC3eo2WqkIZVqczNhyEQH05bH2w2Ggy6yXUJLjOiG00qqJDU5qw//ANcD2vz2wbXS4xHekinkAP1WRUyBLtWZiHILD91bb9emANONQrDA55nTxSkrrEH4mvkdrbmHl8umGBgNgdULSWAgX7Uj9otpGmpruQP/AEhv7H8b4F1MA5XI3GGy4QgPWhnKmfMCoF9ot/r/ACwjqWtuDPYpyvImBAUjTVl6eZXkrdGtbFkte1+n1/W+Cq6ypp4dpGaJ8YhYXMShRTLXut9tS2B+eFNYJzCwWOqxYantSWzVCQSJQb2A8PmP7HEtY09yVSewHKdfFa37SYoc24Rz+jmWWWOSlcMTY6rggj9dMUNoMmkYstpga1PrRm17lrj/AAsnEklDUfaHdlk0ksc9Lm/C3EMcZNrXjzCjkNuYP7uEY4rFvPVMeRzXW7QEV2nSQvbbt2pfguMeIY/NeOvmYKABs0moA36HxDjzvpi0btXsXoXRZ7spAdyVY4aaqjrMxprM0kkRVrEHkbm9+Wxa9v6Y8+a5ruK6t5fOeNFelgMS6AUkiayKFH3ri9wNvz58sLqE5rppqAXiCuVAhmngpoEmRi62DgBm53NugIO98RVa0jd1Wxw5eXTUiOxZo5KKnkDTxIr76VBA2CncK19yOvqMBUcA8B6AMcdxijatqeJoEgjnEG3QGyknc3B6nrb5YPKA3dQUnHPlcIHmVmhp6qtgMaRVDeGWVSliEHMaieQ57fP2wDTUe6CorPya/wC6QsMsNT8J4ESG1wLWvf578/rjKrI3bqy2ajc1MQmuYqtLDJDHcQkjwwbX6i4G9uXXGGxgaIMN8BNQwQoqqUpTOvixyO7KjgBvKNrfMm4G3p9MA6o11maqaYJ3hAhScjxxK8EiQSobvqIuV25aiDyPL02xZp2sSqtWajySSBySahpWQeJGulSTGo5HcE3A/r6YcXFwCCo1rT8Vk3e0k0xBR4mXksd9Nt7Df8/nhlV9KJm6GmI+MeSYiSNjAkih9S3Rm6Ance365XxUp1Cbi6a7I2HBOjmU5jnpamWSdEUWLrsoJA3ttf8AsMX+tdOULXw4y4DRNYFqVn8jzpCxUaFupItb3tt16H54AMcWklOfmqQNUWOUGqMcyrBPDJ5ZNQPl6NboPfGNdaBxTHfFlAgcVP0tPXVVVNI1U6oRrDBwS/S45X5ket7XxYGuQapdLdnKFLPPSTPElVermVFt5rhr2uSwtvtb3thDALh10JqOLppqIzelp1qocyy+R2y5SomW1lvextflgK1mxHom0RnfcwpDKoZ2zDLllpw8fiG50hPL083O/Pb2wJJAECCrlVjWtJ4K2do0DZlmo8Bfh540uuk31qf4QQOvpy574u16zTuwtFQJpS9p8FUaSGUQQ00rCKVm5EjTb1t6+2NeAA+St80NyZpjirI1FlNK6MPGWSNdT2Ny7D1FvUA/I4yoyBvqrWrV3mafhZKqXpJVhaKkSF2HlePmTtsQSfU/K+K7nAiEAq1darrrrn21VqGjpcsE/gVcdSHnIUgW8MW09L31XsdrDli3SGVpgyCqeJa9zwBNl0y7OqRc67ZKmNAF/cSoL7hGNl6dPNz98dH0dpl1QEla/adZraJkXWf8StxNHkfcq7HuBYZG0552q5bDoH8cVFl9dKdj0BaL8se79G2hrHP7F4viD1mNaB2ldSe6rljZR2JdmFB4bxsMpp5GvsSzLq5/JsbfY7iWGeZWr27VzYgtaF2kBOhACui91YXBvz/DG8YSN46LWU3NyFvFUbO2dqwhmkZtRGoemkX2+uHsEiAq7QI31Hi5HmkOprjnuenPFkUjrxU5mgRKLE6EKV1EE2va/wCuvpgt7KS9Y+xDUvQhtqcfxNuNvX6fLGCtMhuiI0m/+JquayYy2vbcWvawv7Yw1GuO8geTEsMBKRdTOVZ5Ljmf4h+rYS983NgnGneWlYZbsFUurk2IB2v7DpjOtc0y24SeqcTzXGUIzAKQ1ul7D8/1tg6r3N3ncU1jC05pk8FjwbsouSp5gg7k/P8APBMqiDCx7CQXzdKKROgvZSPmOXy/VsGHuAhRUoNcAXarMUJaQAE3Ycxf9HFVuJIBaBAUhpmIutqwx+VRa9gBcLz97e+EOqX0lBUbU5IgjJK3NtQ3sLnlyOIfVMFIayTuzKTJEw0aY2KabWI2+n4YkMzM1Ru3SGRqkeFqLAkpHytawt6YNlQECNQgpsIcTBhNHgsSr2sdydjv7Xwxz3CeKxrCzRACeoMiH2t9P164Q6kMwgQhcSRmFlTOIm0TwMGQEobra35226b+2G0jF+Kssq6u5aKm1fJiUGlVJAAv+umLTaTWtOZ1ylkF0l5/XYqVmkg1OCGu4vtcaht1+uAptLDlJlMbS5he2X2amXMe7f3gprQBKrMcmpdTNbUollkYXA2Nh+Nsed+1Et65nGGlek9A2w3/AFLsbU+LAIy07lbkxkWubi9r3ub9dsfJdRgzHgJX0A4ggPN0TTaJEkVQiEWRjawBuB7jfr73tfCHZmEZbJdN7SMxKpM9Q2bVBpqeKyJICwYW1W6luQG9/wATi+zq4Oe6JsvGsKwU9RNFaUv4MerzsGs9xffYev1H8pZUbolClIgGY7Veckd9FWKCBmmFleqmIGnlcp1HP9c8WARmEFU6lFrnF5sh16KaqOgiqPiZowSzyXaxHpY8zew/liaoDQcx1TabnNABkE9qHmVDUUqGhIVqqYMzhBcAE7gjbnf7vS30xTZhw5sSixFUOiOC8A+7d2Vf8Kf4n6v4ghy5aOg4hyB+MKbTciRpMglhmcnqfGpZtR9b4+mui+LzdDXMcZLXgeq832xTLcc5x4hfa0umNYULkhQBfre35/644sKmbhcA1OQTqPK/PErAIXzEf4qjjLOuA+4t2OcT8N5rmOVZxR9psE0LU07RST3y2qjKa1IKqfFvt/lx03R2q6myvUaYhhV7YmzzicdSohsyV+fXn3ep7SOLqaKLiQV2axRjyifM5zYfj/PHnD9v4lr9ys8eML6CwPQBpaalQMI/yj8FrXMe1jNI4TV0+SS00SnVqjrZSQNr2vcA4VR2/jC7Ia77/wCI/im4/oUKNB1ek0QOxS+X9sucvSJLFw5l9SrDyrNMzt9bAb+2Nbido1i8g1X/ANR/Fb3Y3RKtUwwquIM8A26aT9ref+Nqh4XyCnqQQ2ponJ+m+BZjnkS6o4jvTK3RCuDlLnA/5R808h7Ze0AK5FJkzJbeM03kt773wk4qmLfVS7oBVqtlz3SEU9tnafZYS+Vwj/spDyPXY7Yj3inr9UxvQeoBBc7wTKftr7TGdS9dRi+3/wBB2H88YHUyCAENbogRDXudKR/4z9qU5KpmiIo8o00C7YV/BGoCsU+iQqG2cjRRlX2xdrNHUUtKmYqpl8oD0q6hv0sP53xZw7sPkJgFajbfQ6vTrU6TcwzRrxT2t477XJh++zOsZPvE/DoDf8MVaWMw/CF1GJ9nlZkHq3EKr1PHvaEsYNXxF4DAg6GWPWx9l03PXG5wmCNX4W25rzPb20MHs1/U1ic44CZUpk/FPaZnwf8AZtfnUyLYMwhRFX3sFv09sbelsSm0b0LzvanTWm8xh6Udp1V1rOAePuKBGnFXGlVBGVBFNH5mkU89gQL+7E/LG8o4MU4ysXFVsVUq3eSfNba4C7o2ccRtGMp4D4p4pAClZ62MwUx23tqsDz9/bGw6oBs5vAKqBzC75dm32d2fVEUTZjTNkaAEGmymBS5vuA0zgC3PkpwjIfueqYyoHG91tfMvsw3eGpq6QcZ0VfcBJlkWZU5bNGUAP0I/LBNpPDY1TXmmT8K6ucc/Z19otIKqOnyXIuKqa+wqohSVGm24DNt/9lgagFpBHchDobAMdi6ocXd1jjrs8skmWdoXANISGs2qWlkJ2HI6be9+WJDQ+xIPesyvcZYIC0TnfAnabl7u0dRV55TAfeoa2QFje2rw3PP1scanFbMYSY3fCR6Lr9ldMKmGhtVoeO0Kg1DZpSVXw+ZZhnuUVZ8rR1nixEX6bnTv88aPE7MxAbuEOC9N2F0y2XiarW4hvVk9khW2LgPjKqWCRqjMTA4FnadzcfK+OPq7YYwlp1C+g9n+ymviGsqsaMrrgxzTbOuzri/LMtzCuMtYvgDXqSRwVAxOE2/TdUaGnVF0h9jeMp4Ko9zQQ0TomGRcAcXZpk9NmS/HTicnd5CdW/v8sPxm3abapaTotT0S9lWMq4JtdlOzuxTr9lfEypdoZm81r6jsPfGvPSBhM5l1r/ZBjWjep/JZpOyXiGY6WiJc9T6dfl/XGVukVMcUzZ/saxrnEuaPJOV7Hs7qJHVRq5gArzP9/wC2E/2lYGq7R9i+IqyZjwRk7Fs9YFShlc3tfYqb9cQ7pNTJsn0/YliyC0mUZewvOmKl4JYyb7gnfAnpUzQK0PYRiTBNlXuLux7OcmmyMiOZ1qnAsLgDcDf8cXNndKGuDr6LjumnsVr4V1F43sxhX1O79mcsSQyRFWZb2VfNtjVjpaMxcF6NT+z86pRyOJuve/8Aw1PAGYdnv2tXY/UPdYK/hXiqgcgHcHLHlAv13hH1GPUOg23xisLXpj/CfVfNn2jfZI/YezaeNdpmjzC/S9TZN1uLevLG9Oq+NyJNlgBtVrPsAb/W36+WITTpC+Zv/Fc8OpnH2YuUZ0Y7y5Z2h5c4IG6iSjq0P/3ox3/s1qlu0w0cWu+SpYxsMnkvO3/DkcKU2RfZ00uZmGBKnPOPuJK4l/uyrEKamGq2+3w7Ac/XrbHiHtYa397RxaPqvRuidNrcOas6le70cWp/BjeacsoO1rswt5W9/wA7DHnlV7he0Lr6WIAhpNvX1S4Zll8RaZRDGIrSXexbn0sdrH9bYe0tyiDKQ5rnPI48E6jkWCpRzaIr90tezi3Mgb29Rvew6YOm5p3ISQ1xJcOCh69IRLLNT+H4KWeysBpNuerc897YbTYRLTonMaAJEhOKRljqfiad3igH/TaYHWSF5G5sBcnbrt8sIqtabD4lmGqD4An8c8700cpoPHjdyj1Cm2ttINivTncW6bYtZy1ubiq9YNzhswJVZzKmrbI8gJh8JgGsbPYWsBy2JI9cVutEDNcq5Up02HtWou9Zl5l7vXYZWpFPJHScX59Q6jJ/DLSQzcwTzMWPoL2Z1t9uXiOC8P8AaO0ltQg3karoYtPNo0mKtRrC4E+w2x7BSquLiIXj0jNmASxBLeVxBUL1sJwBfliQ8xA0THvBi0lHWOV6fQtNVgq+4M1trdT1Gw2wttZpMDVTUFuSwY5dAHw2Ycj/AOfzPtv+t9sPLxENN1gIIh10F0qAbhcxPlsP3o36dfliHAu7Emi6R2JRFSIta0+ZEXt/1l/H8uWFPc0mJuFYDJbIF+aGVqmIbws03OkkOtgPfAhhnVYykABmi64RMVZTHm+i/wDE4/v+eMnK6OJS2vYDHJN4nmZVLR5wrBrbuLHc89/niar4da6N8xcdydIs4Ut4WatJ1vMBa49MJp15dBnyQmuDTtBPGUUiptV2hzUqQrffX135cueHdc3VyOo8SMhBCip462UApHm6rud5QLDp1xD6pD8pMqtT5x6qMZKtGJC5uEvpBDg3Nt+uwxagaEJzzfSy46VSux8LObf5g453+dsLpOIBBKF7GxutTcwVGpVK5rq5W1qCBf5/LDM9olE8say4FlkU9QRJZM3DG5Uh1J526nbGEtc3KAqxILMvlCAkVe92aPNARblIMFTqESHGFkEC4BKIIatVYAZhpIFh4inf5398QS0GAZnsVug9rgcpCcL8THDKPDrtB3F5BfY7235YWXsA3klzg2AyCotviizAQ1wHNh4o5D2w/K3IJMAoqgpuIMBZcVCFS6VJUG9mk5bYrGqJhqxldoEGFWs7iaXLa9SktvDY7OLbi9sJxJb1ZlWsE5uYExMrqr/h4MzPBX2nHfX7L5WiRc54CqquJG2LNRZ7TuLW2v4dW/0xwONP8Eg2uuwxsB7HA2X0m95yggp+JK2cQmOWeOOZiR95jCq3Pqf3RH0x530tYOqBC7/onVGeAB5LSXDk7tW0UoAjMkbKSqg6iVO31sB7b88ebVXZATqu5qscDuNButm1wKwwRh5TUmQSOQu+kbEKeg/n6csCSHQAEXUkzayhmkn8ITJLBqNyEbmd77t6bC3vhDdCFea4sIbC4JJ6tVWQLUSEqd1FyL/Lpbf6YM1RbOPxUVyeFpUrnNFNR2gghqGl0q2tlALKbHl6AnEvZwKThnFhl+ih4qk050q04mIsg5Wt7DqN98Ja91MEIajKbzIi/Pgm7GGrqVkrZ9bOf+q1gBva5t9N/wDbA9c41J9VZY9nVkRf9aLOZ/BVFU6U0wc3VAbDSF2F9tuY/DE1arozDRVmObEEW+SEY/DaZA3iJa2vT1N7bcht0O5tjG1ZsrjcOYziydSUkU1JGsUhlKgAgLZjc3vc3HrcYvNoGJ4qlUcA7MSm7RJSII4UnjkfyAsoZiCRtboNx/tiWMLXXKXUyRlj8k1zDwyzJD4lGNJ1BidXyYja297H1wVUgGG6KXVANdFGypIsCqngtcsi6Qo1DlfnY77k/wBsA1jYEI4aGzmVpzKlX4Q1tLpFHIfEWNFBCDVazEAWG2L1RrR8Co0c7g4x4KL+HqKmHxUU+Alxu1tid7A89yPwxWbBEcFacIEgIn7JqhRiaWGOJhyYyG0jX0i1trbEenyth2QZZS3v/iANEc1a6VhGYixmmGnQVJIYNpvYi2/InpywLS0XmUADiTmMBPpHp6OnjkgHiQSIxSyhtIPNSjHY29d9/lhxhzZNioax2ih5DDJTW1CGUoTpQjzjmARb15XFxfbnisKjnCRorLKIveU+y+npoZI3o4WoHKbiR7kX52uLatybdRf5YCnTqazKCvUaN2VLUtZU5hUxVHiNJVwgxy+KRpdluPY6Tth5BEE3VOmzKS08U3mqqemmdHSGQE/dZb2JNyLnlvuOVrjFeq6RJF1dbSqADh5LLVAmYSrTlQCz+Uhj7Ft9+Z22vuMVsS8CJ0Vikyo679efBHL6kRzopxGnm8PdmI6j+3p6jE5gDZRVpWJdeV127wPE8mZQcF5PUeIYaOmqihsFV1eXmLbn7pFzf02th9EO93LybkrUVGn3mW6Quufdby6XNO2BI2px4ctfR0d2tclqhbm59Ap/Hrjrei7A6oI5LT9J2mnSAIsV03/xNnEr19d3FOzlH8tTnPEvEEsYO5CRUFOp/wDu0gHvj23ZVNwwr3G0Lxym4nFkN4D5qZ7KqGLKOCuFsv0i8WXQRqSb3IQDkd+g2xt9jEGkGkwVq8cWuqustr+IzIltbLsAT+PP026Y3VMhtiVrRSGQEOhUvOJI566pPiKg8RvKq39B/T8sXsMADqsezP8AFp2fVRwZ0kDONRv1/i5jrgn1N7ME5pAEOAWVsWChXY3OkE8jzxj3gGSUqgASXHgjIxLsXs99iCenP8d8JcQewJsA2m6TIyEHxmXQPu3HLb9csMqOMDko62BESO5L8YNpGk2vsTfY2wbn2EuS5LjYQEsawq6gHOq62G5PP8cVXvbqBCaGFjZmy4sguN7AXLD1/La1sXXjc30otLN4XQ/EN9SFHck3IudjhTXgiQLBE2q5zp0K4zEsq2tHy6bHBms1wkiCgyO+8E7pFd6iANqDEgbHpe2KjiIT6RIcCCYW0tTa1QBmAHT19vbAMeHCyTUzGQ0ozFQTZ7AgbgevTlgILbi5SxTvICExNtOkP6EcwfpjGuvmBujp0wG5oulLZi2o7KbAet+vywxxm7QkXnK5cuut33CMSF3v/XbA1HFoWNnNcWTZl/dEKrW9h+tvfACsDdqmpTzGIWveJAPjY1QOPJuWFuvpi1hnmAXo6dMm3FU2q0lHZ7StbnYC/X6f64e7eMqKVjL1QMzDyKBtpYkjfA0nHrRxVjEtzRe3qvdr7P2mgoe6Fx7XTtVx/GcV0UC+FGrFitM7hTfkvm3PT3x5n7U6k13cIYvS+gJdkaWid4rsVV5e4rJWjMgjUeVrAaBY9fS1h7e2Plt+87Ve2CpnccgTiTLgdM0kpJJIUcipPMXtz2uehsMC+i53chc4BwcRZQb0VPDJTvLJIRMdyyjck2NtgOl79DgnUyRJsFY6xp+GydVNO9MJKegKJe4Mssmga977Act7Xvff3w1z2Zd1KqMe8yW2PJNcjqaiNpJJJAkarsrPdQeewHLkOexAOF0WkmxR1qQjK7XgnM2gpJJDO6MCzShVDWuD7b9d/wA8Pe8DTVLZmaYCLBVhopTLrnNis67Hzf5y3MGxvfe19hvhNEOJJcYRVWse4Xv5LqTw12Yik+2P7mXazDTxxJV9l/GWS1DaLEPSXmjvfe2nMyN/Tnj27ofjmjYNfDj+ZpXDbfYGV45iy+hxIV0gG5JO++5PMkb++FLQN3bIiwEsSShGoct9v74xG42XzN/4onhf/i7uW9kmTxQNJGvHYq3AcHyrSMv13lH88XDixRwGJcf5Pqvafs87HpY7pXh8PUEzPyXwo5Z2C5SjxRTUVPIGtqW/8z0G/vj5dxe33lxMlfr1sv2NYJm66mDzUt2g93vK6bg3ODT5dHDUeChSw2Fyo2P1wjZ/SB5rtuTdWun3sYwjdmVW0qYBI7E/4F7u9AeDcmebLxNVMha7LYghyMLx+33e8uMwFsehXskwTdjUi+mC7uT2p7B8vjngkqcshW6eJpK2JvyB9On5+mKw25qGlbXF+ynCB4e+mPJIfsLoJaN/GoKeMsdLhFsdN7m/pgh0gc0iFrqvswwtRpD2NvyTdew/KRFGFpoINLfvN9mUA2/lhZ27VBglLp+yzBlmbKBlTY9iuSNUStUmiplRDJqYAC3W/p6emLVPbdcxlkytDtH2fbNpnPiMrWjibBU6un7FeFKj9nZrxFk0VS5AjihPjva+5ZUBI/njqMFsHa2KGcMIHM2Xku2PaZ0G2I80sTXa48m7x9Fr/ixuEOKOIcizPhHhfNpqSis2ueIU8c5DA3Bbcja33euOz2P0JxlOmW16gg8Bcr5v9qn2lujmIxlKtsnDlwp6E7oKnJKbiXiCreHLuGqU1Gq5go4WnZo9txta/wAhucdLszoBh2QKhJ43svHelX2ntubUkYVjaTTbdv6lb64F7ivalxvm1Jm9Twbl+R0ksQ0vmh0SMpIs/grdrgXFiAMdjhcJRpsyMC+fNpYuviqpr4moS46816I9lf2VeY53NRjOJs6zyFxYwUtJ8HDp6ebzO34DFik1zZbELU1S3lI7V6xdif2Q1JBJTT0vBGWZXuv7w0+phb/ve5H0w6hgg4y9RXxjmgBepvZd9mLwhlcNHJnFOkp6gx7j12I25HFv3INJLFS9+YXyF3h4T7lHZZw9Cirw7TzMoFmZRgi6m0LX1qry6WBX+Duu9npXMdPDFAI5JUNniHSGNbgehIOK2ek02TalSo8COC07xz3GOzjiJJVhyKlppiLeWMdR1HX/AFwwtoG8o6eLe34rro72lfZlZXUwVX7Khjs1/wB2EIWT5jkR9MJfs5jjLVapbSd3Lyk7bfshMvmFZPLwHSSSksTNRxmnkJ9ilht7g4q08A5ptbvVxmJJ4SvJvtX+yw4iyiWubJ6mtij8wNPmNN4yg228672HPdcLNgQ9s9uhVum4arpTxb3a+3zgGAqvBNZmEEXl8WjT4iPYjcqvmUEC+42xzuO6M7PrnfbBXrnRn22dJNlZW4TE5mt4OvZUyu4gpavL824ezrhtsurZobO9inhtcfejIvf2xxeK9l7w/r8LUkDgvpzo39s3/g34TbODEuEZm29FbOFst4MThjKsobNspgzLxZlaGSS1k1kqL25kY4TbnRfaNKoavVkjsX0r7L/bn0TxmzqeFGJa2ryfAWzTwDRyZXPJEKR5Ej0gKwYEc9iBud8cM6tWY7fBHevqHCbJ2fisJ7xSc1x1sQU+yvsvpJ5S7rGIY4lYlVNwSfQdb/rbFattFzRrK2ez+iFAmctyESj7NopKv4YxpHMV16NBFhfmpHP72+BdtMhoLireH6GsEkiOSkIezGiiIl0pHGbuzNC5IP66YH94uIgFG3oy1ga7LY62TiTs6hiKCKlaVVBsPCI3t6E7csAzFXhxgq5U2LQZctsByVI7RezajNJkMqpHLGNTAutz96PcL0+9+WNtsjHFznrzr2gdHaNSlRe5tsy2rP2cwUs1WkqFpoHMTKALkgkf0xp/3lcyV6LgejFENzRovTP7GzI6bhj7TLuuVriaOseuzaj2XYpNlFaov87C/uffHs/sixeZ9ZjDYt+oXx59u7YdMdCuscLtqNI8bL9AKNleOFhYiw3J/Xrj2ML8XYtZKGkeJZgDvvp5H0+f88Spgi6+fr/E3ZM+cfZPdqDxQmcUfFGQVZNrhB4sqX/+6fnjuvZvUDdr0g7jI8wq2KZmpldE/sReF/8Ahr7MHuslaZqd6ykzfOHeNimvxs3rTcm/PQke+2wG2PEvaliM+3KwA0Xp/Rdn/CB0r1iRI53LvI7VjMTocDSALbgbXBA6kn5Y8+BEQV0tAGCSJhMvh5VhaCnX4eZJDIWjJK6duRFrfTlfDaUtdGkBKOV0ZtSniq83hSjwpHiOhwxYrY38oI5i63vz8pwdOqGHnKE7gzAQAo2szGKKCSGBAKxhpCJpYK3IDT1A5X9vfFxhBGiI4Y1BJEFRdRPC0JgNZLpkRR/CLtY6bm9unK3L3xTqvy1ARoswVAnQXlWmjqfDhpZ1zVmEd2XxEFvKttJ23BJG+357WMPBOYJWIojPlqNum8+YymHVJV+KtmaM6CANzZQLX1E2/DljG1CHEObCp1WtNmE6wtT95l3q+6TktU4jrJaDtOjUkyAjTNlE4sCNhuouB8uePbvZjVIfT8V5f7RKPxiLwF5spVxPFC37PpS1+ZmG55/L8Meyu3HkiYXi5w5bd9u5HWoZQpXK4jtqNpRbr0v/ADwt1VplwlOZTqAgG47UsVZFNIxy+MHWNKiTne/Xl0w0XgyU2uSBeEE1SknXlqkbfdmBt+fsMEXGYCrw8/EbJMdWpKquUybjrLb8d8G0kCHG4SKIc4TlEJX7RR49P7JmUatj42w/PniH1GWN/JWOuJbAMQsCuTQpGVzkDcES7W/HfEVazRYm6rFryBJ0STmab6spqStze0u/4X9h1whz2kggogMut0n9oxmJgMorg3LT4m/P52t7YCvUgwDKZ1rsuYQOxGXM4ZJgHyquZrX/AOpyA6fe+WDcQJ3oSagDnZzx5JK5tCEqimXVhAAuPF3bcXPP9WxLKTS65lFVY5pgAQmEmaAoCuU5ifNexkN//vueLTtYmPBH1VQgkkAKOmzeAIxkynMNVif+qd/nY2wfWhtyUTZgAwkDM6cB0bK699Iuo8Q+bb/1YymBGcv1QvZU+ERftQ/j4NQByvNdRsxHiFR7HY4ijUJkZtEpxLTkcuQ5kglKtlWZ6rXAMpH/AOFgg85Tmeop0yH71+S4cxpyxK5dXkA6QBIRv9TbCWuGgJKN7XOE04KF+1KcGxy3MEvZVtKbn6X364c12ZpJNwoLQxugusx5jCyyqtFWodLGxcnUNrAb7HbEDDgNEnVBSuJso58wpzoRstq1Fv4pCTv6i+GFtrFOFCDmPBZlq0lu5o2ZutnNyfn64Evg3sFlXDg7wiVF183iI4+HdFKadRN7A3HLAPdmBg+alrXtvZdAfsrs3fgD7erKMrUGlpOJ+GuLMoYDYStJlXxqc+fnoxt644DGMdkqAXAXdY0NOGpuiV9Z3eoyvXV5XmK20NSBWtsNQkkXn8mS3zxwPSVpdhpi0rq+jOK/jRTHFdXOEpBLWZCPMkbskdiDvc6enMeY48oeRMSvTnGnlOeZF1uqpiIglm0RrCAUZEaxCgX2ufbnuPffC3UmBtgjoVxAY3ioAwIKmocxNGh8oisL+gv6Dr7eu+F5S5sASVca5zTlAkJvTU5WpkghRVNyQdthexNzz33/AL4aKstykQVXqMaCQDIUxXZnU7LUVonLoRrlHmYX5X53wLaki4NkhzWlwAKinoCRJMXhFpFIYi2nUNuXmB2O3z9LYU7+IMrTCtVK8HLCh0E0TKruWO5ugtqbox/D0/DFau22UcEeHZlFwSiJG4kkmLeAXJWx2ABG1yefX8MFRmLhTVaCM5NkyZQkynRK1OpIYC3m6c77m998ZXBzAaFYGh7BlN1NQqIaCFo/CkjkJKFuYXcajt788bim14bB1WvqNa52V2oRvgwzZeEqZEcoreKSAQdPKxPM25euGMDo3hdKfUDQC02lDr8ooaMxeNIaqKRvGd0Klmv6Em3PphVakSYJRe8gTkN+P5KLzKlghCyRFA2gF2CBlJsTZSL2FiNud732w7KG7pKkB9QyRLUzJfw6kQqY1ZEeQMoLB7W2PQnST6cr4g1iYLrqBRETr3Kw5RDURKpaT4mlNi7sBdSQSf8A0/d+lvlh9Ol94rMbUa1sK2Zp4clNA1HGxkMe7LIBvcg2A53vcj03GHmlucyquCgyT+abLHVxUtJK1MYjEvgpIW06SL7Ntuetz7bYAgFgBCIuzPIR8xpoZKb4uCRt1UgF9tXqRYXPvb3wt5AEDQI6VMtcQQovLKcwU8szxlVZtm3JU+gvcj8Nt+QxVAk30TKjCGQw35firdNlkFRTpHVRzUzhVlR3RibdBte3L5e+LDaWUg0tCqj3yXB6g1pjlBcyNCLbWJvsCbbknkCDb574h73yZCtNpsdSy0z+SxFQyVkkZpJPEdwx+8AzcuV99vr6YosqZpL9VaDjIaw8E5gjalqHgeTxiATpsyhvLsdrHmTt9euEVQYsOKx9WqBcz2fgn5DJR/ciEdi4kJJW/pbYnqd9/cYazDZjm4qnVr5zA17V0w7dq0VmfK8EyVMEdBDFGwOrVqLs249yeWwwx5NOiAe1Lwob1pJ0QO5Rlrz9qeXzPGrf+84Jb738iTSFifki/gMdj0RbNMniuf6U1gQG6HmvIX/EE52vE/2gvdC7OtZdMm4DWrkjH8MldnE2/LmVo0/LHtmDLfcS6V5Ns5rhiahtIgSuyXDl6egpIl8NmWNEHtsNv16Y3Gyy3IDF1q8XUGZx5lXmKQsFYX579bD5fTGzDgXHKVp4kFUaqm1ysyn95dtJ2va52xcoQG70T5p1KoMscU1eQKX1gAbXvy+f5YN7A05uCypTMCblEWTcMBueQ2On87f7YmnUD3FyzI4RHFLNRIkJtHYHa43tgsoO9y7VjA+N6w7EKncuWNyqhSSbCxP0/pgN0a696GjRa6QCVh7xgEXAO3PfmLfXfEGsHOGcQexSyo4jKBZLjqbMIXUgDcuy+UD2OK9ZlMjVQ8PAgBLSpDAec6iWvYm3z5+3L3GLJrFsAiyYYNOSVwzXZPPul77g268vphTH5icuiaXZW8AktP4hkkZRpG1get/98SXN5yUiq9xE6hS2Wv4lZTINMhDcv7fS2K73uyidVZLczIWy1n0kKCfkbW/Wxwio8t33mypMJD9UhJWYWTzcwN+TemJxNQOcPog3ZtouFw6oSS4tY3O46c+vzxLHu04BMrQSYN0rX5muY5bXsQLA/wCu/wA8W31MrcxEIHvY7eDtOxH57jYbkm3P/TFRz85mmbpbMOXC48VwEFWQtp631bX+X4jAiq/NBgJ92tAGi11xIT8eCXdgIwPKbH039sWsOZGVyTScAYcTKpda5IkHlKhSvLcj3wytULAQOPJNNRrTYSFRK5tSssQ0ktvbrv0HPEbOBLwCiqNgS3VfQB3OolynuR5O7hI1rePJDfVa4joF/G5PLHl3tSqgYmrGgaF630DnJTLu1diMnrQk5qVpIamqIsFdti3S19/Tl7g774+dW4hjTLxZen1w82YYCNT0kTQ1NTUTSxuvlIj3CgEjSOpF7i1v64ZVJq30ASKZDGhgMlRVb8DVwQ00UczeAj2VSLNsb2NvvX678hhT960q61rm73E9qo9XPNSVjlyfD6MG3UEcjuRy6c/flhdZj9GhOpuEZQYKexzxVDO6yRxPNGQzkDSSOhA2IJ2AO299hgKNTKd/RPq08rQ7lzUxCaaG8Uiq7vZ1S4uhvudQ32sAfn7b4A3PvcVUZXdUB6o24qSTLmCZrVFIRPpj0WIO55C52awHPfoPbFnKRPBqIVGGmCPi4qW7KOzmLNO3zsb48mp0jr8liz2GIHd1hq6DS2o9AWgjNvU49K6NVA3CvYDrC47b0OcCF6bNG41BorX+6Qd/rjblcyuR3B18rj+H098YiN7L50/8R1mckHdw7FskVNYzHiirjew8xVKeKTb6qL+2KO3a/VbLxLzyA9V9U/Y02eMR01og6ta5y+OygyN5Gq/3CrFI3gIQ21lAIPrqvf8AD2x8mV8VJz6L9v6GBc9gM3Pd/utkcQcL0i9nWcvNAjStTQxsxbVoJlQczt1+uNVgsQ73sA2F1uelOBybKqB5BmOzitjcDdn1EeDshWrp6VVaMFjcBmBkewHv0+mK2OxR64tHFb/opg6B2bSDhlJaFQuME4N4UgyTMOJMz4eyuHwi7TVEkcd1tysWuOW3XFvAbPxWIJbRpk+C0PTLpTsPY+FFTH4hjIk7xHymV1e4h7yXZJlNdNlnD89bxTOradOV0ZmV+dv3pGkb23vtbHoWyfZntSsM1RoaDzP0XyP0u+2r0H2axzcO91aryY2RPeVpXM+3Ti/MaxzlHCWX5KG8plr5RLMg9fDTYH0BPXHouzvZHSYAary7u/NfIfS77e+0q8t2Thgwc3XMdwUcnZn2n9uFckEeX8X8QZesiqIaeM09KSRyZlsGAHq1sej7J6IYPAtzMAB8z+S+Uum/ts6UdIgW7RxLshOgMDyGq7LdlP2afarnFTf9h5FwrA1gCkPxFQee908pvcc2xuQym24k9+nkvJHVG/fK9TOxf7HY5kaGTO8qzzP5ttRmbw0v/wChLXHsScXGNfwgAqs7ENaYbdewfYx9k1keQU1PCOGqDJaS41rCgiDbgi5Uaj9ScG7CTfVJdtABsusvRjgH7Pfs/wAiWBqjLYHZQAdEYtb68sNFBjBe61tTaNV5imIC7h8Jd3fgvhuOJaLIqCIrfcxC5G3t6dMAK1NpnigLqj3WNlunLeDKCjACU4KgbADYYW7GmLBZ1JmHK3QZLFGPLCir19sU6ledVbbhQbi6lEy6NTZgT8hb0/0wl1fknNo3ukLRwl5D51VSBYC1zpU/Xn+OM65ONMRASJsvQjSpLWNrEfr9DGGsOKHqW8VGVOSQzBg0CuBv89+gw9lYjQqm7DGYGiqWacC5RmEbrNRQyhrg6kBOLAxZneQ+7uA3JWhOM+7RwRxKky1eR0rA3sQlj8/54tdfTe2Dqlsq1ab4FwujfaX9nTwbnHxVXldMlFUEXUWCke4YXt+OEtwjDYGUY2g8EF0LzS7c/su6bPROc94LyTi6NAQj1VGski23GmYWkB99WKVTZmWS0xC2lLGw2Xn0leQHbX9lDlqGdciouKOCqi5bRGfioNXrpk84HtrOMDqo3jvDtTBWYXQRc3kWXQnjTuX94Ts3qKjMOFmk4ihEehhQTsrsqj+KCS3Kw3W59MafHYPC1mEVafpK7nYvT3bWzo9wxlRh7HGFqGk7Wu2vs5qoaDijIK6ppYx4Dx5xRNTtNzW4lAA2B2IB3A+eOG2l7L9m4s5qZyns/BfT3Qn7b3TTZBa3GZcQzQ5heO8R5rbvAHeK4Zr81psszuCm4TYFf307F4HAP3VcC/X+K3IY822/7KMZQOahvt9V9uezH7d3RzbLvd9qj3V/aZHgQuxFHPl+cwDMMp4gyTMFjV9LR1KMGJ3NwG52tsPxNscBitmVsO/LUpEd4X1lsTp5sbalONn4pjwL2IM/VWSny9jVU+isoVjUk6CV0C6kjWb2B62/rbGtqZjIyLe18QxtHMd7Nw7FV+0vJcui4fo3NfT1tUYKthEmkmMr4bdNyPIw32xc2Tna4uIgFcz03osFCm5snL6aKz5tS5XSzKH4ky4I6MZQVF4mF9mub3H5H6Y1xo1C8nKIXdYXFUXQHG0Su5v2bee8HcP9+zulZtV5w8kknGlJQU5j+889RHLTxgm+6XmsT6Nj132ROrDaL2EWLCvlf7adPDYr2dYx7Ddjm/NffZCDojCi9gLk7XG3X6Y9/X4IMiISgDsCQzENY6jt8/10xiHivIP7efhhOJvsoO9zCUZmocty3NABvcQ5jTk/kxOOs6C1ur2vh3H+ZKru3CdV0c+zq4Rfs77iHdA4SNJGz03Z5kc86DpJPTioYkXO+qo3G+9+WPFfaI41dvYkn+Yr1HYJjB0xoIXd6ZaaOFRtHKskasrEbb3ICDlcbAA739zbk2sYJct4CWgBQisGNTLFUQmJSwKMTrYm9gqi/sPriCwxZGXbwlNqmur46iERIpjMRu2oxsl7gnfc8vT8NzhQYwm9gsq1P4kTPYqZndTmVBNLV5dHTTSeH8SzRqbqw5abAi9z69eeGUtx0uMjghr1utG6LhahHGmeV+e5fA0dS6uyLI5u1t7fhyHyGH4h1MtniqtCnVmGGOa7CpK8tBStJI5rCdJjUE6RpGkWG/4Dp88VMO9ubVXajHgiCUZ42kpagE6SLmRDZelrW5G3P5XF8bBxJ10VJ+Rh3zcrXXbvRU79z/tEWJGm+B424cq2BayhpPFgJuOQtJ/THrfs1fFSn2Feb9PKbhmJ1I815SwyKI0RYMtcC52m35fPHu2IBnQrwOnVdAObXsmE98VZRIpp8vkBFr+Md7YpVWvAkAgKzJBzOM+CyG/c1miChVSquB49w1jbmeX3jhr3gNAMmP1dNNOb2Hqo0zIpjtR0AcKSQKi/+2GOqObYTdYDldB0SPiIgQopKCTew/5rl77fo4bTc8AzJSc7RamVj4pAV00dJuxH/wBEAfPr7Ymo8xN1YYMt2xK40sYAcZdTrYjf4sm/59fywLi74iSpaA0GdSmhqELMFoYkW9hap3t06/ng6TjeUL2wJCEJyxjQ0YW1/wD86tsfY/jf2wolxEAW5pDSx8ELMs0niKBQahe7H4vcAH+uJ60kSflKiGAwspUWM2qgTU0Wg/8ANW6j8OuFVKgyy0ozSpzLlHOxkQA5c3kNmvVc8MaHHek3R1A95EQFHO7FismX3O5t8V9b/P8A1xJcWwWoc7mDfgpwodrD9khTyv8AEi1vX+eINUHcTn05Au0JGq7XNEV5211NwPpffD6T3G4VMMDQS66yJ22X9nKAN2/5m5K+x+YwltR0lNJluUgJTOgQkUDaySbLU3t74a3+dqgUwwDJaU3kqQGctQGyb/8AXANh7f0xjc8Z/ogrQ4AO1Ce0czePFqoowbMLmf7wty2ODfULjAEKbO3Rw7IUZ4yjf4KzgA28Uct+v488OBKsBgccrj5J21S3hJpprSD0lFz8z154gucTlIVY0g20z36oLTl4z+6Ggb/f5k+2K9SpwITKtMQHDTlxXmh2OZwvZr9uX3G+KNoKat45yzLJmO90rIKigItfkfGX8Rjisaz+8ZOoXYkj3RrV9qfeepm/4WyV/CJLCoVmJHk0iJz/AF/DHn+3KbnUCAuo6OPHXtI0XRXhmqaJctnWymOddJttswNv1/bHkjpa++i9Ze/OC0juW/aardUngkEYWOQu192+9awPpsPfY++CpvDhICrmm9rrmE6McKVENHfSZmvq5kcjcewO+3tvh3U5HQlsJYwvcZUZPClHUy2LM5Qm7XKhjzbfoD+NsJex0HKjDmwM2qhptciwmeoHhkamVBYC599+f4XOKBpEjK0rY05ImNEWaOpYtFEIqpCEBKtrtbqCT88A5rosLIaAeDPEqKnis6+KTMfFAfygXHIrty/vhIZkcMxRMDzxAB7VNUmVfFZPmc7MzVcMd/OCbA3HXrsDbGyac7dUNcCm4U3Cf1xUL4NqeSiVSdcQNkkvdtV9unrhHUFztVj6bvihWbhGhSeoNBWPrhjgluCOZtsW+u9+eNxhH5gcwsFVxFE6zZKq3aKpXwokk0ppQW0+UaQG9b2HL2wbCS7kVWpMJaRqFSKgzT1jzzfeXY6tyd+t9wB6+4GKmIa8Oum02iYFo/WqzFOsdE8RhvGGOooNz72/Dl74wPvBWVRMuPHkn+T05M8tXP4capHr1seQt6X6n1v77YsOcTAAUilLbEglXbKKiGqEsbvTx6GPiWcXseWk23Htva/tg2PIaRFiqFbD9WcxkuFoKYvXRU1SkVLGHEZ1edNQVf8AL73ve/8ApiXVw05TcQoo0ZAL7DvVzWjFVTw1ZlEbSXLMq8vQqCWU+n974MtzthqAsp0ycpuq7mNM9KiwOiVNM73Dxi4C7jygdBfnf0+q2t3sgRMqOcA6SI4JrlzpDPTy1CR1lO7bg6tStc326m18DiKIbEplMvfamrrSzZbmHwKxFY2WcXRZNOoDmQ1vl6YaXU8sMsSktpPY85tVC1tP8NmsTVYMEYjk0uyhrf39vmPnis987rdVcpvBdnZqpqi+DjSoaSnLBbAMpsqPyBP0ty998JzQ6CUNZjyZ1HkpWtoPi6SnrjJHO7HRITbUxsQRcc+hvz33wuoXEGEBwpBJDtFV8yYRRRiGL96hIUMdSk35FRzFrenofehUq1QCZ0V2lvDe1XQPtekjk4kzyJKbLaaOPQAlLTx08ZOhS1o41VQSxY7Dfrc7m7XxBLGmNVXosaKhjSVujuM5OrcV0laSX8P9oVHP+FacJvb/AONj0DoyN3M3Vcj0scGktHAQvny+1Qro+0P7a7NckD6ouHeFuFMtGo+VHWjatZRb3rPxx69XrObgmNaNV5bsSmxnWakkn8F3HyuoKBTGxSPpqHp/t6Y2VDrMokwtZVplkkGFe4atGjjJt5STqAvbb8MbDrMoORypmmAIdxVJadJCp1KxttffmL2H44tUXQ0FG0gNM2PasDUIwNLhQQvK9x/TBF11NKm3JIN0jWxZNWsR3GwX16YtCpO6bJbgXC3BOS+12uGO9j5dQ/X8sV6haTAaibUdO98khpCiOFZDuFAva/8ApiA0ky5SAXaGD5Ju2qJmBCeESASPX0wQeZDygcw/euOxDaoisodjpvY7Xv8AT5WwNEXJOqgjn5IcUkVmZdJJuSQPvenz6YtS8HKRCNlANBDAIR6eqXVqXSka+UnRudvzwiXsBSm62TnxNDEhow2m5UJ8vpvisHOdJMp7qfVRaSn2Sy3zOl0+IBy35cjufT/fB1awDAJRUxmdJBC2LHJqu7AsABsRsf0MKZWDrOFkg4RwO8jiRdB8RiuxuDuPUcv6Ymo8l0NGmiW1hDSTEFFDGQRkBmQ2BHLe3L5YE1cpg6o30Qd1FR2JcFDcGwCnblv/ADwBe0GXXCU4RuhKdxqAVgqXOnaw/X98Q2sGmGqw50DLMoayhFUG1jt5t/11xJqMNS6czDgU9L9ui11nzo1fM6FrxrYqw5+388WmViGw5C7DEjNOiouYTyA+DYqrXv8AgOu469cGSxzc4vCFuonRQMEcZKSsvi3cKNOxUk8h+f44t7PqCpU3WwsrDdkWX0Ld32nFF3NuxuNnWH4jibMpmU83KxrGNvoD9PcY8Y9qT3Or141ED5L13oBSLmU5EmCtnsnw3w0cMrI4jUxsAV33JNx9D7HHz059t5eqUaHWcD4JVRW6IUhigSplClkXTcjbkL9TzuPfDhVzX0SmUN8gadqZLVyzqseiohnKWBuCEY73Hry3xW63K4guCJzHEySIVTr3NRWS08kJkiV2FyLNLcea9tif10w0NaRrdEWEuka8FYMry7wIVYuqS6S62ufBIva9ze1r/U8sY0mY4Jm+1rmv15J1G1LEA6l53sSYyNIGxILG/O1vx54e6oYJIiEhrAGhvNGlq1ScS0epOTXOzEcrgfME+vI4GniDFjIKjLTDiMtl2C7uRaq4yWokk8RxR1Lq1iSF0oBYn/179cd/0cqHIeS5nbzGikIHFd3Q2kkEsG/h2/p6csdUuRF1gM+ktqZUBG5/XLrjFjnQvmv/AMRvNFUdm3deopvC8J8/zdySx8h+GhUEW63b68saDpe8jY9cRrC+y/sJsD+m2Z2gpu+i+R6bjTgzh6qK8RZzT5bl8Tu3iElQptvcX578rXx8y0NhYuuP4DCZX7B432pbC2U8/vLEsp5eZE+UyoniHvX9k1BwpnPCnDkGecX1NTBH4LxQlYYyssbkMzi1iEb8Rjsej/su2ka4q4ghgHmvmj2vfbq6H09nuwWyi6tV0sN3gdfRdOeNe2jtl4sqVy3KeIsw4M4XB8OlpqAjxnQEm7S7+c6t7aQCemPYdjezbA4feqU87tZPBfnv04+2F0z2u33bC4k0aIsGssY71N8Ed2btV7V5oZ6fhjPc8kZkJzHN3cpbqfEkubA/5b8sdvQwGHpjdgDk0L5r210h2jjqpqY6s57+biT9dV6S9kH2W/E+dGl/4ieqq0sF+Fy2nKRAg7HxGF2225Yb1Z1a2O3itH1u/rPevVzsb+yGyxhSyDgKkgAO8tRF47kkbkl7/TlbpizTw5MlxkoMTjm0W3Xq12U/ZhcNZP8ACvm1KmlQuyr0AFhYWFsPpUcrd4LXnaQHw3XfjgLufdnPDBjWnyWkkkjtquimw3AJ9OTenI++G5qbBe6oVsS95BiF2dyHsvyLJ0jSjy6mgFwAFX8OWK9TGgWYFJpF5utg0vDlNFp0QKT1JHTFR+KcTMqzTwgCmocqRRsFU8gQu9/f+2EvxE6qy2hDspT+Oijsuwv89sINVMZREzCdJS2CeQodvxwvrjKb1aOsAsCBr6C3X5YA1CpDBN0QRW313H15W5EfjgEZaSgxRxGSZwoKlxbz8zpG3ta3LGElQG3WWp7KoRWBBte/T+3LEkysLAuNCQ6qQ68723Ufjvv9eWJzkGVhYE2FIwVBKQzgaH09Tth5qFQgS0KtcaiDfqNh+rnEitNykmnIglRVRlKvrPhJKAL7DfDqdcfdKqvwvAaqqV/CtBVBllgjZj0K/wBR8sWjXcNULcM4aGy07xX2D8J8RQ1CVWU0koYWJ0A+/wA8Wm4lrmw5Id1jTumV0w7Se4TwPxFE8lBlkML6rgqB6c74nqmOtNlNLG1mANddedvap9m/m6w1MdFR0+Z5eyMHgqIUnjYW3ujgg/hio/ZwBsbrZUMbm+9BXkf2y/ZV8HTVE8k3Z5mXCmYAG1RkcphQXN7mBw0fO/IDFQUatN+663athSxO7lIB+a83OL/s0+07gWa/AXHyS0cVwlLmMD5fPbqPFXXEeXMld8BiWisCyrTDlt9n7dxGEf1uFrOpu5gn8Vq7ibI+3jskgikzrJuJospjViFzGhirKR5bgAfEQG2ki51E3uPrjjcR0B2TiSSGw4+B/BfQ3Rb7WPTfYuQUcT11McHCZ+qolZ3gKmnamosy4byFYZVkWSqy2q++XiKgKrC+xIuL81OOSreyDI4uoPPivonD/tBMRi6LcLtfBZb3c0/Q/iu2WTdrfYbxSYqKmq8pyqrqEKCOthCeGfMbhmsDbUbWIPLnbHlO2uge1MMS7KXAHgvt32ffap6D7bpNZSxLWVANH7t/Fdp+6RSZFkXeb7rmeUNRAJ6PtH4YlilRvvu2a0yAludirmx97Xxv/ZbVr09rhj2kGCtZ9qOrs3G+zbHVsNVad2bHtX6L7BVkkTy+Rzvb3Ix9FL8BabRCxtdGVhYevy9f1yxikQV53fa4ZYM1+zP78FA8ElR/+rnM5AijzMUCOLe90H6GNz0cflx9J06OCwgQunfZXlFNw/2YdlfDvwc2XQUXC+S0BhA8yLFl9OmhiLA6QlieRIOPGOl7ydpVqzTMuK9W2DSa7DsaRoFsQac1fUjPFEg0oVAsQBYix67A/THN9c58sK3Mtac02QDRqlTJWiSKMqCBYABr77j8bW9MZUAY25Q3fuixHNIpzMkR8PwDqBjZm6G4NrW3HP8APA06dNzZlDWzAy0aKv5pSS5iLBFqoVch7MQCjbrYC1wLDcW3wVIQSOKvNbNyTKpsXZ8yVXxkS65g5LDWGIHzB3H1Ft8HUJMBxUMLJiSFboknp3SkaV4WCmR1O2skqOY22tv7g7b3wFExJIWYqkwxvKdp4qt6o0s6mKZdSkkXDbHmb2JF9hf6A4fRLZLvmqWIw7RA1CqvafSvN3Ru9JAgiQRNw7mIVyGIMWaRgmw2Gz749U9ndc9c0n+Zeb9PGyd3g1eLZrhpYyLlLqG6KQQw+Z/W2PovEM3zIIC8JbT3BGqw1bZj4kWTttcEsRvbbbFJkZlYe15ZZEp6x/DqQYsrCqhsAxtzB54zFublA+qq4eg4uO8YURNV6XH/AC2S67aHOs3B6X32vh9MuN5hKqMDBC5HVLpBalyVADfaQ3Hte/LA4loMFpM96luUNzBAknUkM9LkelSB/wBY8vTnywDaUkyTEI21GnV0pRniCmI0+RutjymNk59fTpb5Yku3c4BgLH0D8J+FNGZBIHajyUyXAFqgjfEVMjzaQpp0y1tyfJCBCvGyUeT6TtvUk2BPud73vbB5g1wHBG2gyZkwjOdckaCjypwt+VTud+XPfERIysSHsgxmsjoxj8YyUdBGvhkgrKSRtytfCzSEAMB7VkvcQQbKPlkiMcpFLlysHsQKg3tf57cvzGMcA2ziUboDrCO1NHMZ8hosvI+6SKgjVz6X/PBmoHksRUw4m5suMiqQj0GXsN72qDpF/rbENaGggoXtl28dOSwvh6F10FIBvv8AEG5P49MNaHU22dMrK7AeKInhpIUWgo41BsWMhFx+O/63xnVuYzXVG6pHxarIWQaiuUUlx/EJG5Ek7i/54zrt3MSTHBJc+deCSElCXGU0o23PjMbj8ffDGuD4MLBvTBsnNOkwqoQuWJCu5tG7MVH98LxL2zmCwUwRIOqjnSWIeGcsjUgWBJa499tupxYADt5RTGW7insckyIUOWQqvorNsPxwp78pvqmurTdq5HS1iqyx5dUaWAv+7NifY+2+JEu11SRmOaCvJDvX19Z2Xd9HukdrTxGjjynjfh7MWlVgpVYM2ppG819hpZt/njj8UIrO8V1WE3sEWvvH0X37d5PKoqjhPNQoJ+HzCqRbbgq8cygfLyry9scTjmufSM9q3exAczXTZeXOVVhp6Z1UjUrkiwO3S/8AMfTHiz6W+Z+a9ozwbm8Cy7CwMkrmWGSEiR43vqGlQwV2uSOXm58+eJpDIbgwpfWe0bon5qytRGmZ6hVifQgAcPcXuR5T1PPny+mHdcbngkEOf8LgexRb+HVTya455a/71xuD733Pt16YGoQ4S0ppolhtACr9UTTeGiPEA6aZAovpOqxudhvz9N/nigKTxciVYAEkzxUlBNl6RGRiPiQBCNjbRfce5FvoB9cOwsFsoqkGwO72XUXmEBcNOsX3LX8uq9vVvW1/zxFUOcdLJ+HNKmdx1lYMo+KjgzCmjl1TzvG4SxYgqdtNhv8AdG/IC3ricPceKqY5ozB7Zkqs6rZi7gJqUs+uxPm9Lj2wG6HyApq02BocTKtHDubQUc1T8Q6F0iZowdtZ1EEA+wt+ONmx8gzxWvxVIEXFkylaOSaeeRlsAxvzC+wB+ZtiRAs4pglrZa1VWVopakxW8CA2VWNgANO5uvNev47nEOZJ7VY94tIWKdaM07xSmWK7cyLR8+vyB97bYruImCpokAZXDVO0E1OJUUpUyBtCfu/NGd+vP6H8sWH1LQAIWUi0tDpkqVoojTQpUEpJB5Q3hGzgk/xdbHnbEMq57AzCTUpycszPYiNmc/jeGuWzEN99iGDqeXK/Tfn64ZWPEEGVQp4VoJDhHerbltQ0pd8zrmghB28QklrDkSdiR6e3yGDbmgNi6F+HYKgc4Zu7gg59xNlzNHTQN8bTmFkkQL/025ah7gi+x+mAdUyWBurXuri4FoKrRmp5IYYqeQkqo8MML6Tf73LmPpis4FxkK2GFuqncoYIjssiszGx0vcj58trnmL+/PEtp5SDxVfEOLnAmytEZNYlEa2AzzKqorHYKL/xDkfn+eMrVCDE2VOk6KkwZS0o0p4ZZKdRUaZCWVJLjpvy5b2vYjb2wDpN+CuVni1LxUlBG/ljFRUlZVU6SQoJ9Te3Q9Nz74qmpOvFQGuDdFTeI1+DRaepCajdkN+pNuQuL77Hl+OEve6Y4K/TbTLC8m3YF568QSLnPEufssxlgarlKsCCJFva/XqBh1ZxzhoVfCvinIAjVd2u5plENHJxBVRouuDLZlD9SzzRrv67RH1+WPTOjjS2l3leadLcUwlxlfKN29Z4eOvtpu+HxDFJ8XS0PHEuVRtubR0VDBR6R8jCceqbSBbQY0mFw2xyTRLiea79RVHhuuk6lsNybgG/T9dMXsPXblgG6q1yJ3RKmkzYLEisSkQDAeY2Hp/L+eLJxYcJ4qt7qwmXCFEPVKkhklazC2x5gW2xYp4pzmwVIp04zao4r9KMS51OeYuL7c8WHVHGDpCpU5ueJSjVFigcNa1wxYm3pgxVDzbRWXbl3C6cmSRnAKMQDqG/T3/n9MTVrBu6luGa6S0i6bJyuQdzvvy3wdNrerIYbpTgwzFymDzSLpdnAbUd77jbn/thfVkmDwQsFu1NTUaGVZH0qT5t/Kfp+eADgL9qs0pbvE3SlMsqKynmbHkAf1vgKdSZzrGmT3pxTGRXeMOAxPQ9MOqYj7wCRRY0C6fOJIdJ1ayVsN9zYc7DfENrmbmFYa7jNgprIY2MwqCTotpvfV89sV8VVYLR4pjXGDBmVeDMzh7yaSACbk7/S2BpVN2wn0VF0n/MiiUlAbICbAhTpJH+38sNbis1lYp0Swbx15I0chYut9SMCd9ht0wwwBJ0SnUpeA3TmnJqPMsYVBfff5bb/AIYScSGi9wqjs4eIWVmXyhpVJa+oEcwdrcv9cBnBsBKsvYcmqatLfxeuwt7e/wBMAKzmvhtimNaYutcZzMprnMjFQCF1jmw2vb1w0VOPHimC26bKNrcy4c8UMaKTSbX81yDvz98KdVdftRMGnWXUXHNk5qqdIcuqihffTfyj1O+NnsqsBVGZ0FV8XQdEgWX0J8ENT5b3SO7LSgx0yVDZxWL+8Ctb4wKDpNy33Tf6Drjxb2oVHOq13NM7wXsvQgkZJH3VaKfMaKsURwyeM9mRlCeZrA329blh9euPB2tyugr1bqpsyyci0kILTRx3k0FADqNgPMtvvXsdrem5O+LLmQARdUmsaHFhN+5CFPHDUB4Ha7qy3W4svU+w59PffCKszESjDBqoqSN1eQz6WiCrNovqFwL3Hpc29dhiabSTMLH0wRlJjuTqKt8No3q3hhZvKCR5VYcyOtzt8h0wZMggXhF7uWXTKvrhVmZNAWjZhcWNmJ/iJHTYfUD1tgxiAGlqg0S6HGSFNQVeXKjtLJHLMUB0BNRFv8w9b2A+nLFKnWbEExCa6m5s5Auxfdwzakm4yr4BTNTNFls2mM/90kQt133A+Z+mPRei2KY4ZQuM6VNdSa1r4HHzW2u3jvSdgXdl4TzLjjt77Xez7sm4fpYWqGkzrM4aWacAGywQMRLM7clRFYk8sembP2Bi8Uf4FMuHEwYHedF55X2tRaera6Xchcr5R+2j/Fq5ZKKqg7s3cs4q4hmvaLNePeIY8vp1ve3/AClKjyOeRt4g/rjpRsbY2H/7xXdUcNWsaBf/ADOnzhA2jjqh3g1rfEn6LwC7632m/fd+0fzrhWLtizjhPIMkySeebKMg4JyE0qUjzadYM8rSTTOQiC7G22wFzjX7UZg69A0aFDIw8XOzO+QHkum6M7T2hsmqa+CxDw8iJG7bwXWTs97mfbRx7Ww178KZiGkmaRazOJyZFJOzaTdv/scaj3GhShtK/dZDjdoYnE1TVxdQuceZJPqvSXsj+yH4v4lnpqvifMM2rXbSxgooBDGdht4jAsfwGGDPGUAfVUTWABkyvYvsB+x14YyEUlT/AMF5ZRSXu0s8Qkcn1Lvc3v8ATFkYV1WzikP2mG/CZPYvWrsx+zq4D4dFNUVtDHUzJa9l2wbaDWCCta/aD50uu8PCHdx4I4bjjWjyOhj0jY+EL/ieWJFdjeN0nNVcZW7ss4NyykUJDTReUbWA2H6OEPxpNm2TGYdzjJVthyWOMEpAsdvbkPXFOrXJ1KaMGfuqXjoUUKNiRsB6YQ7EAmYVzqBxUjHShWBSMc7BiOWEurTojbTjROhACNJJDBfw/LnhRcUYSxGsYuLInqDfr+WBlMAnVFQao0GyvyPXGKQ2EoLdVDeY7D2BxiKFk22JsfY7/o4xRASXijlULUJ4gvqswsL/ACv88YsyhNaOanebMKaFUjEEyR2ChVF4kbYD/wBQ+t8YoGqeoV3Y3tyPMgYxEsNGwYqdEo+9Ycz9MYsAWG3Qq2phe1x6emMWJBjXS1tBBI2te+IhLLE18HULjVrBueW305YPMUJbwKE8JFtQWw3sRyGDD7WQkwUxlpIzfy2te1v1bFnrIE6pTqc9yjp8sVwNSJITbmN/nhrKlrFIdhB91Vys4boZyQ8Nr7G/XFgYlwFlWfhC0TC1pn/ZFw1nQYVeUUdSDfZowSMNbiWn4hdKyOFwSAutvGvc37PeIhIJMlp6d2uQQv8Apg4pO3im08U5g0kroz2k/ZsZLWLVT5LEkLm58imMt7EDngXbNB3m3Vlu0ZXlV23/AGTeR5hNV1+a9nGW5pUM3/WjjammvvuJYdO9vUNimcA9tmOIWzbtE5MoIPkV5a9p32W9Zl0NQvC+fZvw9N5ylLnNN8XTKx5aJogHAHuhO/PrhLqdX4nAOA80fXMEBwg9h+nDwXTle773w+wfifhjjvhPLszzGu4czeizqhzDIplzKCnqaaoSeJ3o2Bk0q8MbaWjsQCDscJoHCNqCq+nDhzGviIXQ0Oku0ThX4KniXOpPEFpcQPK69zOwP/FHd6bgl6LIu833euzjtZaN9FVWZHLNw1mjea2swSeNTludxpiBPpjsXYbZVduYtdSP+Eh7R4GHeq4WpgcSyzHz3j6j8F7Ydhf+I9+zd7Vmjy3j/i3j7u4cQkoHg4yyR2pHc7EJXURni0gj7z6PXbFf+x/WjNgqzKgPCcp8nx8yq/vWJZIqUj3tgj6H0Xf3vDdp3Yt3oe5f3iKLsl7VezrtVyHM+Dcwp2qMgzqmzBAjBVJbwXYgDkbgWxpMRgcXs54q4im5uXmProrOB2nQqvADrm0GxXUatrkrM1qzA8U8PjugjV7lFBtYAchYAcrWHtbHz7tfFCrXc68kk9l19C7OohlIMCnaBUhijzytkieGFnj+HgcxuLKVV9ekg2Yg6N7gW2vis2qe5U8XVDyWNIt2Jsc2rK/4RavxaZoQ0WrUQ1gOTf8AbYgbnY4fXqtcQ2JQ0cKASZifH1UxF8AxooamNgpUeJrvfUfXlpNuvvgaeWSNFbrN3c2WSEWbLaaPSI66A04kCRtyI0gnV62tfn/TC8zmOIYO9VXVXWDx4KFzWXRVNGkZ+HdQ6XZjrFxa+3zP064W7IXZpMq+7CkUzDTfzUOamSqdTUQPqUHbSb8+RB6H9emG4eqAd75rXNY74HXnwSc3zl6bLxPK8lSyAJHtYAtyI2/Llt74u5zmnQIbBpDNR2qGqMypc/7De9ZwpAzvmCcEHMZFFyWkhrYX2B56bqBj0DoU7Ic50kfNcJ0va1zg1upC8ZXyjiF5njFFUEs76VEDkgqdxpFyT7dMe/4zbNHMQHLxNmyq4+6YUfJU/DStBJV0Ucylg0ZsrA8rEE39ee9/wxVbtiiGy6LpDdmVW/dNu9SWX/ETWggWCrk8JyyxgXAA6gHkN7nkNuV8LG1aMZ2uEDmmfuysLBpukmKdnEOmmkYWsCd/pvz54tP21hniC4AoMPsjET8JlTlPwhxO8M2YDIcylogofxRRsUCn7puAdtrX5XxRf0hwjHBocJ71NbZGLLoyWVRmeGGVaZ5abxGBXeRBYjnzP6ti8NtUXNzZgqx2RVDoyz2rC1dCqmSWpoCt7KfFj5+nP5/hhDdvUbhz7qyNl4kgAslN56mneZYVaiZ7bKHQ2Btc8/l+IwdXbOHAyhyipgcS1wJbZcOY5XG0Uk1Zl6ebQGM0QHI3F77G3McxiudtUXffuVP7tqgyQnQrKKSWFIqrK5IibIVmiN2/y8/lt74Nm2qLRmDrpf7sxABtZcqJAqM0ksPjG4A8RbA73vvz/DGUtt0QLOF0x2za83BTVqcvC0pWIIzhF1SCzsQbLa/Uflg3bew2bLmEKrU2ZWzZoMFPU4dz0u4TJ6sNHYyqUt4QC8z8rfhgjt/CAOJdCsjZNewDUZMiz2oohPHk9Y9P5tMix3VifcE36/hjKe3MICHCopq7NxTbNZqm/wCws8alhqRlFa1O+oI1gFYjewY7XHO18Nd0mwxtISHbGxEglqxBk2azVHwxhhhldiqDx4y1xzGkEkncdME7bmFy/HCmjsvEBsOaU7hySpkqJY5KmlacCzJGCzR/Plb64B+3MI4TmUM2ViWPksJBRJsmMFJHWaMylo3HklRUVHI6DzH3wtvSLCi7XBOq7ExAMhllEVVdQUbOFo5w8S6maWcnSDy1aQNt/XfbBP2/hyRLpBWN2PiHEfw1XavjAQa2gofGl0+IQVVwI+VxqY7X2vywh23cON0vsoq7DruMZDCjafjfMqqQLBTyLHtsGVbbew2/1xaG2MM9kl6yrsWsx4YW2TaozzO6lpYZ0dgCbqx1EH6nAjb9ECS4FCzZFcCC02Xlp9oT2edpHaJT8LVfAnCeecVZ3RTSSLBltI08l1CsPLGDtqi3v1xz9XbNDrJJXWbNwNTqnUogmbL7y+JO1Ts54v7G8vzyp434Kjlq8ty7MZEbOKdXhmeOFpEdddwymZ1KkeUgg2OORxlR5a7Lormy6YpuDXi44Lys/wCM+FIGq4m4o4ZMLqWVhXRN5rbgeaxN8eS4zAVd45TPcvXaO0KLmC8Fby4P4ro6/JcvraeUVsXhoGkiYSqCABdbE+guNsVvdags6x4I6eIzSWCe4raVHmxrYnWnJlFSLAxi+pQb2G3v7j8cLzub8RWe7jNmmChkzU8hhaDwImsh2KqFt6n8d9+Qw7rWtaJ1VjP1je5QUzaqhYETU66jE5S2+21xe/U/XpiocQC66u1WZYjinCQiJXMkkasSE0yDXbfkOdj8ud8BSoEiQbIdyY0vwTyZQIEjI0BluWMZsm3X+3vi3VIYMpkpdNgklunKELL6mSkmhqBDq8hSG5sOXM+1r7Yq4eoQ/KDKDE0mZpdMKHnjneuWYlnlZr+XlYC+kW22GMq5mOmYlWntZ1YaFNUwK6ZvDLlZPM2nzA2uASbW677n+WL2G3rgqg7OZyhZZY7zujI8rkRq2okeJ8xueXO3pe2LQYZuEvryHDMICjJqGGOjlq2aSWU6iFEgsDvYk9BirUkG6hwl5DSLKFvVSRgxqy+QWsttr7n2v+r4W1t76pr8S8w0/rxT6app/EQ1LATOL3QW1An73l/G/wDLfDnZnCTojZUbIYLhWLJ66TL6hr04rqWUb6mA+XmGJaBqNVmJaCdYhbAy2HK+IUlhjEtJUkaXSVbsdtiHvZha/r+eNiwsIAAXP1Ja4lwkBRmeZG9D5RqMLFUZ3i0NuAVNzyXf+WArYQzumUVCvmOYTqtVVjNR1ccMwqPhySr+Yg3A33v19Ma17AyV0DHGBBsrBlXhSxReM8iH7/MA9QN/r+WFMeQcgCPEZbEXT2irJ9QpFLvOPIGA6+x6/LfpgnYiN1yHqGlkuCtOW1lRlySQyQRa9A+/5iPMQd/W1/xwJcDwsq2Qi7XI0WuskllSaXSGJCunlVj/AJd73Oxva2IfiahIYBZEMRcvcrJ4qQulS0UJGk6Uc7HbckbX+f4Yq1nkXS2hxqFwPcFoLj/jtclyzMeIauaKGGGQwrAGNmBAJsQfyNvzwWDpdZVy8FGPxMUgy66R8PSw0lBUZzOWky4Fj8U8kMZcnzACMuWLHlbpueW+Og/chqVMzXaLUHbQoDq8q7a9hfbnkPZfR5vWZllNRmOWzRxAzJVRQggO8lkLA+Jq16Ra33SRfHYYH+CA03hcftOgcSSXQAV46UPcz7MMk7xnaz3gM37WOLP21xhxLmvElTDJk9IUp3rKtpzGkoqzq0CQJcgXtchb2x0ON6V16pa1rQGtVClsulRoCmJJ5ra9XkHZvSqIKXiDirNKt1ZVMcNLHHC++lXLSmwNgQVvscS7pDUPxIhsBjm5hr3rU1BnXD0dc2VcYx53w7IJRonTTNe4NnZNNyL2vY3sT6YZ/aQsbaFX/cFObkyi53mvClHmcdDlz55X5e7lWr53ihiYWFtMYDMvrZunLfDB0sdlloUO6MsA3pAKkcrnyKumWJ6+njqUKhgavShuWuwYxm62AuehPLfZdTpZW0AQt6P0QIkwm3/H3ZlC9RDV0XFn7QsZENPX08sB3tpuYQxOxPTmB74x3SiuzUiO5M/s3ScARKkMi7SeyKqnSPOaLiahlCEeGK1G1yliFFvA8ova5J688VndLqxkgi3YmHo7TZBiQeC2ZTVHZLW0VfV5bFnVYsKGaYU9Z4ojUbuNaxKpIFz9DueeFs6d4hzskgeCKr0Yw7N5zbc9E3zrMey/h7LjmNVGKuonh8SGjeukvH5xuzRxjy+GWbXfSLAAEm2K1Tphjn1IZYdyfR6P4K4N1p+LtB7Mpaao/wCSzKGplp28BzmI0eIN9YQR6tNttLN0JuL2xsB0rxIsSJVX+zlECGtifFW3JeKOympy+Y1ycQh4m8OOaEEif38M9L7WUg736bqf0pxJMNIVg9GqbAJb+Kq0XaLwXR5rV0lXkipAs6IjrVTMRHYXdxYE9TYAWta5sTgX9K65IbmSm9HcPGbIrNBV0tbmVXWUFKub8NFZJKKGCKQ1cgv5WkUSG45X2HPYYCr0prn7yMdHabQXRZUer7XMvy+eCjhyUrP4+mWMxSjwwRp5tJcEMVsTz1Yl/SasWjK5N/cFEOMMv3rc1Bxdw/mJpTRfDyBFMlVqjkLRLoUaGGrZtWo6twQQOhxUPS3F02wXJv8AZ6jmEtT88acMw5hNDHRRVsablkc6wApLCwJ2sOfPbphruk+IDfiuUk7BoSbeaueZcb9nNIgzBMvqYMtkgEqNDIzmOXdfDcsRcbXJ2O4Fx1xvSjFARn1Sn7Ew7SDlv2LT+cdvnC2XVFTSU3DFPUUzvaCrk8RhEocEkgMFcWNiRuLjYHfA0ts1y6S+QrA6PUybMAnmr0O1DhbJ6SnzTOOGsvlpq9v/AHRJG1QYpHJAMTRhizFb87i4FyTgh0jrRGawQVujtOIyxKzkPF9CMxarzzhLKKvI5YV1QwVcwmpCGW5fS2oMwLMFOoWAF9WKdTpJWmKbr8E9mwaDaeUiQqlm3E3BeeVPaM3B9PQ5zBQLEaaplLqaF2ZdYkGorKFVtm6tsfunFp3SbE03DO7Xklt6PUnjNlsFVabiDJKelaDNskylq+ELrDiNTMpbzGxtq8tjsAT0vio3pNWe6cxV6lsRmaWtslZbxvwZVZxE0eSZPFFGViMLQ6vPcWJtzO5PMAWOGt6Q4lly4gKRsaiWwRdelPAveLXtX7N+xLs/yvKY+F6rhanzGikmSoDR1Hi1viCWFT50UKukhiTffcDGi6QbTFagWCS5xlbXY2DdRrjPYW0XcHhU007Zr8PJLMWmXTKtSwhlspuUjvZTqY3YbkAbCxx5nLmHLVEEr0JwD3yLi627l8UjTk/uVkuvlIJte17A73Fj0vi1TkDIdCqmKEQXgp/mFKKmFKqCKKSIElrk+bbmLHkeX4X5HFipXDZDSqbnlxy3sqJmD05JrKUTrLrKB1hu6m5N9/vDbcY1prOBu5bEGnAYLEqocWcf8OcH5JmOb8X57lPDfD0QSRq3M54aSnpy62HnkIUFgQRuL/PE4XDVMTUy4Zuc9iTicZTw7Aarsq8ye2j7YXuQ9jclVl79s1L2j5nHIS9DwVTNnciSC1laWK0CFibDVJ6g2sMdPgvZ7tJzs1QCl/mMegla/F9LMLkD6ILz3QF5i9rP+IW40zQ1sPd67utJSxssjJmvGWabo3+f4KkG535NKPTHSYH2c4RhJxL3P7GiB5lc5iOlmJqCQQ3uufNdFan7Tj7TjtbzTNqHhXt34w4HfMIWpJKPgHL48rR6dtJKfEgNPa6qS4kDehG+PQdiU6Gzz1uGpNB4Zt4jwNvRc/tBjsX/AN4LnDkTA8QI8lrbhjuTd4vtd4gqOJOPc5rMzzmbyNWZtXTZpXEkXLGeUs1tyLFtjjbY/pDjcZu1ajiOUwPIWhVsPg6dFhFIBreQFl6R9iH2RS1k1DWZxkOYcT1pADSVjN4bXW1tCkD5X5Y19KhU5wDwWOxAb8Gi9gOxP7J3K8hpaVHyPL8mgAGpIogt/mRv+Jwx+DvfRVK2NIEar0y7Oe4T2e8L+DLNlsVRItif3Y3wyjkbqtfWxbniGG67kcMdiHC3D6IlDk9FTgbGyAHGPrMF26pdNlR5lbby/hego9MdPACOQsu19+vT64r1sU4iZVqnhyTmVngylY7EhAALAnnhJrHSVZpYYaFSSUkYFgj3I5+2EGsYTmUwLJ2tPZRp+9cknf8AHCKlUlEGck6SJBZmI5bn0/V8Jk8EwA8EeOK4AAHy9OWx/LGZipyJwCvkB/eMAL2264hSG81hfEaxViym97D54xEGrllG4bwxe4O55/P/AFxiJcL6CBoIPrvpv/TGLElJY2d41k1OhGpeiki4Hp74xYleHbUzBTffbGLEMvEjNdl9wTfb5f6YxQTCr2VzxPmfFhMkdkrYUu1vLekpz/8AhD8cE6YCU1wlWXVpAVHNr9Tf+XzGBTZXASXkfTYXB1E7n29sYpXFBBK+Ypa978+XTGKCVwiMbugUk223/LGKUjwzpFgAL29DbbGLCEMpYsDyIt6364xAWDghMitcLoK3INunyxkIMqGsB0kkHVsSN99sEHEC6gi8IEkVwAQSfQjDBVWEWMJk9LGfKUYHf12sev44a2qSbBKNLmmT0ClRp8252a18ONUaEpRoGNVGVWTQyffhAubbD64fTrluiRUwolU/NuBcszIOk1LBKv8AlKA+3XFhmOISHUHLQHGfdn4I4mV/i8lpQTyKoA2+GdfSiNElhqMJMrpb2h/Z38G5sZ5sti+FnFyCBuG35EWIwVZgeJaVZZjHg72i81+3H7NObPFq/wBvcI5NxhSoWVTmdEkrrv8AeSUDxBvvswxrXbPHxt17FtcPjoEgwF5F9rv2WmQU4qUySg407PZdWomkkNXTBuh8OY61HsHxWdSqtu12bvV84hrxLmT2hdAOKO4H24dn9ZPmHZ9xPTcSzCN0L5XmEmUZlpIvpNyha2xIDsL2xs8Pt7F0hkzODeQJI7oKrvw1J5geRiy7wdnf2sHe17vFPlvDPb52YwcZ5FSxwUQmrqWbL8xkjRVS7VPnjlksoJdku1yS25xx2I6IbPxry8Sxx5W9Ct7htrY7DgNpvkeYXqT2RfbK91XtKqYMr4s4h4h7J85kjs0GeUOqlVwLEGqiDRk8rFtPrsRtxm0vZ/jqQPu7g9o8CugwfSyi58YqnBPEX9BdekfB3a92f9oSDMeB+NOEeJsuVNLTZbmMNUrIRa7NGx53PMjfHK1cDiaMdbTc3vC6ShtbCPjq3ju0W14uKqOYMshWJnVVJ1qusLsffp6XxQ60AxEyrdSjnBOjeUqOPEtPpgh/dhtHlMjbSXGokjlvYdNsONhBKKnQMRpH61VWbOviJXhjmZgg1K5N9J5C/TphdSq3L2rZNlozTIVgoXpxDEruUVh4ZMrkm99RFxbnYfgR1vh7azmgCxWurMDhPBR2dgy5LJJSyRN4cgnUKfM9up22Nvni6+obHgtdSobpIldV+0DtRzPs3rc1q+D80pcpPF2Uy8P1cc8IkergmliMyAPcq4MagSDlq2vfHT7KxlVjCxu8IXK7SwLXkVC42PJdFu1bsf4mRs8zMZOY6DKqiSBmAI8J1J1SBr9LHf8AMcsNpbXmGaEpD9mO6yQtZcA9m1Jn9fUVX7NoKkeKkFSKinOuMyNYMgXk199XqfbFmrtEDUqr7nOYUzdSfaO1dllbxBlWQwxyaP8Ak6iqemBqHWwDjXykv90ufMbHc4bhce2JOqB+DJME6LRGQVFXwzmS5rpzCqrChSMPTRnwlAsCJN25W5b7b9b3X4pxAIIlVn4YsJAFgtgVPeW4/wAt4eGRjKqFcpmjmjBRGDfeOz+YXJINzbl03vhgFN4BdqFVdSewy38lqHLEyDNPjeI85nkXOrv4NMlID4jNe7mRgUULbkdze/K+IrYmBAcjZQa4b6rNNHJWUa00nhT5X/1C4iNlmsdywHsb8r2GIqYtsBrirNPDCZplcjyLJ56KmeupJofBRyjRoVuSwIUG9wPlzuPTADHFroJgJfuhDoiUbLeHcuzWV6Wjyl46qWXWix04d2U/wk7CwBO9r4J+LJOZrtETcKA6NSeCvNdwTleVZfHTS0YkmUW06QbNsbm6kkggC315jFf94vInNITxg4+7qni5dkEFPkkMmX/CyxyDW5jJN23IJGxNx6db4r+/vzmCme6gcPFbN4Wmy6mp84jePIKl4IZBIk8aTCbWDYgkDze4N12xjsWbOdKfTwNOpDmGFduH+OOGW4lgNTkqRcPvTvSThFFQywsWXVIxHmK6rBhbmLgWvjKmJD2EZlFXClpDmDvhbly7gvP+GaaLLMqoDm2QTyPp8Q3i8NtLWKncbqGFrb3PrjWs26wCHOMqX7Ie5/WsBAKe1nZXQZpQZnJJllRl1VOfh6lo4bCJ1+7Iq2AIt5b/AOXC2bZe4zSdZXHbO4Fdfky2l4WkzPIhkMUfESTskFRB95o1a4K87rYDfc7n2xdftRxAJcqNTZInelWjI+AuJs2zdaym4JylpJFF5ZIXYkNbdT95OV7g74Bu3GkEOJUU9ivBGYoPFnZBm/DGZpOMrk8WSW4eJDYvtsWve3z3wyhtuRvGys19lcXBUrNey3imrzGqp4uEMwedZHOqWmsPVmAP8I5b+mMdtpsWd6pVPZ1QPiwCbcRcL53kdEnD9Vw/DCYY4kjdIR5tR1XD2Pz+mFUtrsqHPN+9YdmvYSdZuqaeHaOauqP/AHWtctOAr6og5MrixJ07cwfoN98P/eRa2ZiUo7OLmyWwsZhwZJktBGailjp6iqKU+maMEqFN1bc7HmMBS2q92hsmHZJa2Xm4T7KslzzhyaKrTK2SoOiZaww6iqliAy7WOohhbcMA222HfvIOETJS6mzXQIWxMhzKvpzm81dSZrUrMvgusBaGJjcsfIosd7kgjkcLO0XAZWlFR2e3PJ1Wc24cz80CZhRZa8uSALfQljGT0ta5NunK/wAsDRx4Mh7olOxWBeQABAXZru7ca0/DWU1vDVVT1dFStO0tMsu6r5rudiL6j0tz+WEbRbni8kKaLuqJyi69BuCcxgq6Hx4Ki9MXtov5lQE2FuhJJ5e97Y0hoCMvzW4oVpGfirvXxRSwq0kjoLEML2tyuSOnK1sS+k4CWptNxLsxiOXFVuWmlhj1KIp4DfSWSzEn03/nf1xr6gaLONytswtLZGqeUc0JZY6iVCwNxGt9ZHUgjYenO+EMdHCAibh2ndBKDPPBZoad4iNQ3LE3FhsAQPX8uXXFs1WlU6Ug7pjsTqmqXy+q8dmNe0a6AtrFN9uthvf8eXI4dRqMziBdTiaBcIBUdUzSzVM0kKBGjAZkYWFr9Bfc72+QJwRbvGyh1YEBp1UvDJLSQSfDtKkwT96s0Wq9zyN9wTcWPphzQ9okCyqBtQH4p7FFItbUB5rrJEq3UnYIuxvtfYc/ph2VxG8UT3MAkhNqut8aDTLVUwQkgWTTve1zyJ/pf1wiuXNsEikxrS6pGtoURTxk/EBYloWto22uD7H+eK9Nsy6VcsAMwUZRxOyU4lpnqJPES+k7svqPa34YtG+hWUmOLQAO9XkZnBRS6lnjooZGPlQ/dI5X9fS4/wBcRTbIS6jSCRIIR4MzEcoc1MqSJYh1BVl32spNiLHrvtgjWg30UHC5QANSrHmHEKZtl1LFM7z1EblTJr0grflt5tvcfiDixSxktIate3CvpuJc6AVD5oZqtGmGXiqcqhLX81uV/T0/DFGtVBETp2LY4Wk1vKFACrqKF1heNJTshV41YgX2AJtY7YrBoN2lWWBz2kgEeKl6cyNHUTpK+lyCLKAv/pHpz6f2wTGtc4Rcp7KuTdM9itS1caLTUTVM5nOzuUFzc2Fxa3t6+2LFM7p4LWPdFTMp6HwqaaIt4Xia9Jva+wsDtsLbDCzVJuoBBubhYzKqWKA+Dq1Il3dt979Bv03+uKeIe0jW/cjFJzxnpCAF5l95btMreEsq4rqKSkpc6zCOL4qmpZG/czypv4b2sQGFxcHluMXcFRYXNAOq1OJqkMLQIPNeTeWd8ngjPI8pi41lrOC4ag6WmpiK6gokYagQP+t0Oo6HtsdxjoiHNOVunJa57SILyTPH8l6U9mHZZlHaxw7HxD2T9ovCnFWQVJAaso50lFtvI8TASRybbB1UnmCcIqY/ENEESUbKNAPl1lskd0TM8wroKnifijL3y9RaGJqcal/7gGsAxta3L8cUP3xiRZrSfBYMNhGvzuqC6ted907JviEhyHi+qyVYo7Nd4pYXXT90x2vYkc9977kXw5u2MW0ZshPgVYqUMMTDXCO9dWe1nsJyrhYyV8U4r0kqAjrSIq/vCAAdJIAUm+4At7gjD246vUEvEQqVYUmw1hv3rrxD2OdoXEono24apaP4ONqiNzUxqsijmFUttzXyXN7dMS/HWzMYfIqWU6YdJeJ70HhfsZ7Q6eqkSQwUUcDyqb5jTR+IrjzFAz+gH4YQ7aD5ADSnPLCJL2x6qU4o7EKbLszjgynNOFa2sjkiWRjnFLAVuFZtLeKQ4HmBIF/yw/8AeLwN5pB7pVYupMcA1whVZOyKfjDNhVS1vZzlkNNUIghqM/pI1ew3eRjITa4ItyNhjHYmsyG5DHcUdNlFxzl414Ldb9knCM3B01HSduPZaZ6dhrpIeJaJ42dFIIBExs+4AOm3S4vfFEY3FteT1ZIKvk0S070xzXVfjbszoHy+j8DtC7PqudIf36JxPR3V2FxZPF5g+nobYvM2jVYd8Fa7E0KP3X34qgdnWQUfEueS5VmPEPZ5k9HEzRoZ8+pIFBBB1AvJYnkb+mCxOMdl3QSUdLCU4Be+F25rezzsqy2DK/2b3iuw8ZlErGVW4rotMa8xp/em9/pyxVdWrMjPTN1Yo4eiLBxt2Fa/oaXs9pc3r6zO+3Lsby6jamjjlSPiejdal05O1pTbYHUb33sBvbDq1as6AxhsgpCjMZiSeEK753mHdnyLKafM8p7x/ZNWZrDQJF8DQ59DK9SwDXRQGtYi1mPofbCcOcZ8LhAPNBUbTiGgzygx5qhZjxT2F8Y8LZTmGe9uHZ5kebpKkiU1bmkKzyRqCyHWpsU1bnVZgTa2LVGtVYTlaI71XqUg4XzT2DRL4Y4z7B6KCshzvvJ9juWLJRkEJmySMzki1wgYEnba/IfUqrvruIMSr/VUmADeIPYrXlvaZ3S8tgmkzvvS9kC1hQxlaSOpma7XOrV4YU7MwLA3W9rcsFVdiiRDAP8AUoik0HMHeS2SO2/7PKr4Ck4W4k7x2Q1RSJyrU1DWuZHZl5stObqtjpG5AHvio12MDs8jzVxzGPGZtNxC0lV9qXcIyiajnyjvEvN4DBzqymvbyE2ZB/yygEjmDzHPbbD6T8U65Lb9qFzbx1ZVQ7R+8T3Nqqmy5eEO3HMJaijlZ4Q+W5isau/3wFFObLYBQF5C2454c11cNh8eaqPw4c+Qwj1WkuMe9X2B1FLXSp21Rq70yQJCuUV6lio0lbmIAjdtuXmw6k6oCBa3agdswhskHyH4ql9m/ed7v9LQyZYna3Dl2Wzy/vY58mrGSci1rhYmJtba3LfE4h9R7pbHmjoYWmG5qgNu0fRdzeCe9T3SaOqyiozPtVy7Nmp08GrizLIcwKz2IOlZFgIdRYgFhy2PIY1vulWHNdHeCnFwaBUAK2tR9sPcAzDN6rOJ+2bJsqhnlMi0tLl2YOkAOnyIDDfbzm3O1sNGFxhAAIgczPyWOxFM/G1xlbO7CZKCbimfOsmlizTJ9Er0ckTErUwzVErxEAWuGV12O21tt8VdoYlrYBN1dwNEGXaFervASTZflNGtTXaasXdvDuoX1APIgDrfoccvXxkjNMLpMK45hm0A5Lay8fcNZNT1FVn2dZXkdHHu9RVTJCgsd3LvpA5euLWCw9Stag0k9glaraOPpUHEPcAujPbv9sP3COyL9oZO3blw7xpxPErRpQ8Ml85nuBvpFMGRDt/G63vy2x2OE6D7QrHO8BkfzGFyNbpNTnNQBd6epsvHftY/xBNTXU2cU3d/7A6/UzlYc14xzIIpbkGWgpSWJtY3aUc+Qx0GB9nWGaScQ8vPIWHmUnF9KMTUjJDPUrzB7be8N31O/hkUnCPaLV5pxTwSauPMkySipFoMoSVCfD1x7+KyliQ0jOwPXHY7L2VhcL/3cZe7XzWoqdY/eqmT2ovZl9m92n8SRqtd8Fw9TSOHaCigMhPlG9tlBvcdfXF0Na4lrQT2kwlugcdF6f8AYZ9jrQOtI+YcLV+dTkAmWt1OCTv90WUfgcMbTqluSbJRrhpkADtXsT2N/ZZ5TlKUb5lllNSpZQVSNUFrcrDb6Yc/AtYFqq+0pcct16Q9nfcn7PeEkgYZTFUzLYklRy+mFMYxupVc7QqkQRqu2XD/AGVZDkiLFR5bS06LyAUXvb/TA+8BolqkU3ucQ8ytl0fDlLAo0wJ7G1rD5c/TCqmJcRyRtw5Gin4suSPSQoG9uW49ycU3VJVxmHy2iU+jpQTYKGIuTvvhb69kynRANk7ig8wYKlhsvT8sJNVMyzYJyIgh8qkHnvgDUJTAALI6RC50AA7tysfzwKwt5LIRW/iBA2PS/wBOuMRiOKIBZ3Ctbfbb7uMRQsAecSeGLkWsSRfGLEpJHOq66SGsAeo9frjFiWBZdwefK2+MWLhFpFuzW9Lfr0xixDZ0TTfZgNtRtcYxQTGqj6rNaSipJq6omjhoYlLSTyMI4olHMu7WVRYb3IwTGOccrRJQPqgCV5b95T7aH7NvuwSVeX9oXef4D4h4pp7hsj4TkfiCvDW+6yUuuKNr/wD0yRP542lXYtSiA/FubSbzecvp8R8l1/R32fbe2q4DA4V7mniRlHm6BHzXgZ3k/wDFo018wyTug91fMc2nGpIc849r/BiHoy5dREsR7NOPcY0GL6UbEwkgvdXd/hGVv9Trx/pXunRz7KG2MSJ2hXFP/CwZz/VYfNeX3ZX/AIoj7SDhbtk454g4n4Q7IO0vgTMaiGtquGazKDSrRFaeGB1o6qmKyxqfBBAfxLA76jcldfp7s002l+HytPJ5zesgq3gfsyiriauCaagey+ax82wPQhe8vdp/xWPcr7R2y7Ju8P2a9rXdwz9tKTVqQrn2VI21z4sISpUdbmFvmcX6GN2biY92r5TyeI9RLfkuC239nnb+Eze7ObXibDdd/S63kV78933vvd0/vT0UVd3fe8P2S9qt0DmjyvN4/jov/iUUhSoT6oMbGvsjEU25y2W8xvDzEheR7a2HtDZryzaNB9I/4mkDzNl2lSojV2V3kVybkNe4+d+Q9saxaltQcLoupmQWVrdOv59Bv+WMTJXA9/vqx3sDe1/njFKw0lmJuSbDfnb1xiF08Fkm50M5022ttf5j+uMQXKS7qGVLo17WVrXPv/PGI+5YKsPc8j6dMRCBwQmjAvdQbmwP6GJQ6oDISLLcDr7D8OeIaVkSkmC5Usbvc2tzGLBrXgaKHNzaoL0ytqLJY9B/bB9ZxCXUpzoUxkoVcALZfnvf9bYY2pKU6jmMlRFTlUbkgxKx35c74Y183CVUwwA5qoZvwpHVLCsNJT1CM370OwVgLbFdrE32sbYu0sTeXqrUwhFxotO8VdgnCfEKTfH5JSSOw+94YuNvx/2w19Wk4SRdR1lRnw6Lph2k9wbgniL4mSmy6KJmBCjQCB9PrhhwzCP4ZVgY8gy668/O0/7ObPKenqqTLIZK3LWBDU7Ks0Ei25NG4K/lirVwQI3rqw3aDdRZeTvbJ9mFk0s1ZVVPZ5+wq2zIarJi9C5Hug1RH/5kY14wzwdwm3kth729zQLfVedvE3cW7WuzjNJc87K+Ps94WzWK5gmkMtJURsv3R49ORcHfmLfTFkV6gBa8AhGerdvOmVsjhTvOfaU93meirc84pzHtbyEReG0eaQRZrTuABssiBaiI6b/xe++NDiNkbOxAPW0w09lvVX8JiMRSM0anqu2XAP22mXy1mXZZ21dk+bcOTA2nrMlqDVqrEm+qnmCSrv0u1t7Y5zF9AKRkYapHfp5re4TphiRaqJ9F6R9kf2gndc7UGaHhntZ4TjzZ1BWhzSY5dOAT/kqAmoG/IE9OeOR2h0P2hQjczDmLrocN0pwjzleMq7v5NxbTZrRwvDKs1ERrSZFLxybW2YCxAPUH/XTOw9RhDKgjvt81fw+PoXa10t7DxU7V59SU1PN8QV8NbSMreRWFjvqvf5W9d7dLLMM0g2nxS8Xi5EMkFeWXeq7b+yzs1z3hLPO0vi/hrJOHIM5iqzHLKsbGIKfLGGBsdRjAbkCRc743Oz8BVcS1g1C0tfFZRvSfBeVHHv8AiC63N8wzLJafsW4Tq6Z5JbmGGqkNTGXuPE0TaTtp5C3P1xt8N0TDG53a/wCb8lrXbRd1hzOMcLLXFP8Abq5tT0tfFw/3c+GqGSpa87pDW+I1uXmaWwtv6mxwTujzQ4ST5/kkN2i9zjB9PzVTH20VdOTHJ3esl8QtI+l3ridTAhjvPuTfna46EYX+52Al2Yxy/QVluKdGUcez81UpfteWrEgQ92zhMuoAEqvWBrXJsf8AmBz33JvgTscD7x8/ySxULjE+n5hRuffaqVGf06xju55BQqi6FWmep8q+nmmJ39eZxDdltBzFx8z+CZXqH4dTyj81RpvtKs3EKwU3Y1S0cF1El5J9RANzzmNjuLH8MObghlub9/5KKgyiYnw/MpxH9p7xNRUE2UwdkeXLQONOpWlVgN9tXi8rMRbEDZzTvEzHb+SrCleJIPgnVD9p/mMNBFSt3e8hqfDYNrepqSzNcbi0w22999+eIp7Npl5Jd6/kVJrVYytNh2LY3B32vPEHBVdl+aZT3aODXzGnYsjVCVTX82rcePyHLBP2ayC0z5pNI1S7MCRPYP8AdWXO/tseNc1rKyao7sPZyk9TdpWSCqUEE3IUfEGw58tz64SNh0W2BPmtg6vVmQ70/MqDH2x2fpTtDL3WuzZoVBA1x1d097GpsTv+eGjZLJJknxRCpXNw70CbP9sVn8kviRd1fs60HdvASrS4tuR/zBt9PrhDdkUY3ifP8kw4urOUOv3D6IPDf2yfE/CtXPmGV91/gJKll0ln+KOlD0t4+4+vuMO/cFE2eSQqZxNcO3HD0V/r/t7u1paeBH7A+z6JkOr7lTqcKPT4i19uf54SejdGbGPH8lZdtCuwQX+gVsh+3H7faygirz3aeCpMtdVcOpnIYbbnTU7joTYYr1NlYNpNzPf+SdSqYl4zD5N/FUOX7bbteizV517unARmWQsY/DqG0dbBvHNr+t+eDpbIwzgCZ8/ySKj61PV//pUxR/bu9s2Xyao+7twAiC2pdFUSObAgipHU3/piz+5KEzeO/wDJFTxFUD+89ApfMPt2e3AiGbMe7v2dlUtJq1TErtYD/wCiSeowNLZmEdLWEz3/AJBHW94ayztewKPf7fvtlqK34mq7EOA6nSxCRSGpKEW+6f8Ambjf09BgqmwaIuB6qmKtXOJeZ7goGt+3Q7UqyOO/YD2cxzIxZNS1DBCedr1GwOA/s/QAnL6p9XFvIyh5B8FATfbi8fRQwQRd3bsxpESUVBeFalTIQLec/Eb8z+OGs6P0dXyluxZayC4eSg6n7bbjapzRMzruwrs6lKsR4ckVS6nl6VG3IYKlsCkBDSfP8lDsWXQwuIB7kbLvtuONqTNWzWHsZ7N5Izdmony6oaMHzBSjGputg7cvX54I7AY3eAnxVcY0lxaHm3+VT9B9ux2hUcVUKrsZ7Ps5aSQyogyiohSCwtYKtSdXzYnDXbEZIIt4qr7zUAzZj6K1Uv28faNmEXwC9g3B9CrN5n+BqmAW2+zVVhf16YBuxKIJP1TqeNquIbJ/5V3t7unfEzbvOS8J8UcR5BwRwZTU3j09LTZeksPjsXKt44d2AkBTUFU/dcHqMIxeBbSb/DBJVpuNe4Fj3en1C9qOyXj3LKXLY2ra3KoWEGnzOFbUb7Wvz5XuBzPoMawYZxabKWVOrIvu+q3BLxVkEsBb9q0sbS/dGpQj7C9rm21vlitWoOiDot1hsTSdvSsQ1+VSKYXziABFZ438ZRsPXl69PXkcUn4YiwbKe7HNcbGQpRc/yNaeljjzihp6gkhy06goq35XI3N72BtcDADDl26RZYyq1ziSfBMIq7J5KmdVzGgKC2l/FTb8D69QbdcZWwma8FWMNUY0g6c05XM8toahRJXUHguLuvijU1hyO+43GIoNP3hZRWxFAO4JumcZS83/AOMstQyF18NqhSVIIsDuPf0+p2xbpgEmyB5ZeDJ71iq4gyVJnIzTKYKdQBrNWrENtve+/Ll7jFkUnGYFlTbWFotJXIeJckpMsk+MrqXM3kDEP4iLqPr970/piaNWozdGncqeIJe7cdxVBzTOsojmeqXNaCnj1B/PKoAJ5W32tcct9sIb1jnlsFXnVabBkJSk4qyczt/z9GHClbmZHJHsL35m+Jo4V43SJhZWxtNpEm6n6Xh3j53nqKXIIJF06mb9o0YJG21/E2N+nP6YdUq0bC8/5Sl0Krw2QT5qYm4Z4ynrFlqskoafQQwV81owbdf/ADCSfT/TGNp0z/dE/wBJSKGIqNJqVIACl/8Agbi6WYN8Hw6Z5Guki5/SOVP/AMlzYnba3y5bqqUC7UEHuVujjaYnKRPeU6q+BuL46OR1oeHqxNKh/Bz2mVjudwHA35C4/wBcMpYNrRmv5KqMc4AiR4ys5fQcdGmR46HhWshKlQ75/AAh2sUZVsQD1FxuefPEk0RYyhrvqWfMDuP4KFl4U7T0lnqhk3CUYdzb/wC2Wmtfpp8pvsP69cVHGkDLc3l+atU8c9jcoi/f+CxFknaFTTTVIoOCIhfRf/iKIlwT90gR7Dmdr8thhfWU5kh3kEZr1HPgNFuN1Mrw7xtWok1NR8FtVIy+YZ2CVuCL/wDTsB7nlbEDF08+QB0eCiu6pmzkBYNJx1QIaqofs8hpCA5k/bLOQy+reFu3UW9DgXYuiQQGut3Kw3DVS05SNNFX8z4p4glikip8x7P4yBrd5c0kbxSbDyKsRJHXry5Yo+90ydCVBoVTTALoC6K9sPC/E2bVOYV1JJwpmcUUkcxVGnLSyKbhDqjULHcjkb2vjaYbqmEEAgqliqVTqoJlfP12j9zPtkJmpst4agymsklZESmkaV5je2rSZLhSeVxY2x1Da1Goc7TI9FphTIZlkSO5dLc27CO9v2b5rPR0VXxPVQOolCvIgVRvZx+8F19+eNoHsyBwPkkBk7sTK0px1H3qcloAKzO84pUlYoGjqlcxFRq+74jAfMjEHEtzQShfgajNwR6fgut8nFXeNmdGj4447nlJYG5HmX5gXI9egw44ilG9HmUDcLVPxT6fgjCDvI5oiyjOOMJ2tfS9he3/AMnFb33DtNyFYbs+v8QHzUvDwT3k6unEf7VzxIm56nAt676MJdtLDDX6q9+7cTFnW/XNScfZN3jGVXav4jcWsvm57/8Ap2wLtt4Y6LGbGqkZpHmUf/wW7f28MVOY5+ur7oLXufc6NsJq7dw/G6KjsqsZB+n1CPT9hHb086tTV+ahvutcSWH4JsPphb9v4cCCmU9jVWjVSq9gveBqFtPmGZvFbSCwmPp1CjEO21holp+SJmzMSN7MIST3c+3J3ZGrs1C3F1AnIN/TAs27hwQBx/XJQdj1CJlPKbu3dtgDmV8/Zk6iefzeh5G31xI2xRabC3Ysdsl4u46KZg7tPbckaqKriSRTci0s4+RthdTbNIOlwTKOzahMAW7z+KdN3Zu28EO9RxCqjbUXqD06gNvzwsbZpXMSmVtjVC8AmBzunKd2TtwdWT4ziBCPNcTT3YH2136enTCnbbo2sn0djOcSaZgBSVP3XO3CRFjSr4nIN9N6icbe1pLYyptigDAA/XggbsxxvJ9fyUqO5527SwLMp4gN1UhjNM1h8zJthX75oSLKxU2M8gCf14okfdC7a5C6VNFnRAIILSTenT95ti2/btAaa+H4JH7lqMb2KwZf3Gu2fMwyQUOcOBblJM1wfYvhdXbtMXiyF2zXFtnFTg7g3arCzrUZRmEzAm+pnNrexflhI203sVinssAEzdR1X3FO1CBVmkygpER5pDGf6nkMY7bbCw5dUqpscH4vRAHcn7Ryr0xo9Q02b92PL87+v54ijtprvjbBTH7JY2Q0kyjv3Ee0WolVFyqCEaBdvDbb5b++LA23SGirHZYJ5diuXZ79mnxjxTW1sFbDKauIiwUnTYjc6bjYW9cE7pCdaS11XZlNm9UsFKZ/3Bcr7O6iTNeP+MuFuCcopyrSy1GYpS6r3P3ZGufug2A3B25Ys09oY2q4MpU8xP64pDqOBaM+e/JehPZl9ov3ee7zwzk3DWRZnxt2019DSwU0dPk9NI8L+GtltVzGOJQOW1+vPGVeiuMrn+M5rB338kFPb1OkczGmfRaV7YftkO+P2l5nLSdi8PDndz4WUGJEW2cZrU+peV1EaE3+6qD5nHWbM6IYKg0Z2dYRxOnktbi9t4jEvL3PIB4Cy6l1PZ93s+8vnVTn3afxH2q9qTzkFqniPNJIqJrm40wFlj0D/Kqm3TG/aRTGSlDW/wCER6rVtounMSu4PZF9l72g8RiGPOapKaleQSClyykKLudxrYAdeYU4s0QS6Q2Z4lLrupg5iZ+S9d+wb7HXLaMU0h4OjMu376sBnYfVxpHXkMPcxxn/AGSK2NaBAEdq9cuyn7MfhPIoaZszpqchVQBRGLC34fo4ZhaVNsZlUfjSYaHX7V374H7p3Z7wrFD4OQ0ckyKLMyBv0MH1zRoqr6r3iHLsZk/Z7lOWKUp6KGnVSAoCqbi3MW5De29j+WKlTGSbJdPDElXmkyGGFVCQhRy823rhL8Q48VbZgrXU1Fl0YsSoPPkOROK5q2TKOGjVSCUiXsqe17YQaxGif1c8E7Wn8O+xVelhz/thRqGITHa3RxCqkAKQ17G/PASUbQCsiMKL7kEbALe2IRFs6otj5Qq3PLYXxiKFy+klCdCg7ab7DbGKYRFj06hv1FgeR9DjFiUSxKttbe9zuPTGLISQCxJFlB5H+v54xYlkhWsD5h0G9v7YxYgvIihGkIROnmG+MQlwCovH/ar2bdkvD83FPafx7wd2b8MxAs+YZ9mkOX0yAC//AFJ2QH6XxZwuBr1jlosLj2KaIfVeKdBpc48AJJ8BJXiX3lP8R59mr2DpWZdwn2icUd4ziqPUq0nBGXvJSeIDsGzCpMUFr9YzJ12w3G0MNg//AOQrtp9k5nf0tn1IXrmwPYP0p2lDm4fqaZ+9UOQR3fF4QvBPvAf4pfvg9p81bk/dW7BOAexbJ5LrBmeao+f5ooH8QDiOmQ8tvCcA+uOVx3tB2Rhp92Y6q7m85R/SDMeK+jOhn2MzVy/vGq+qT92m3K3+p1z4QvI/tb7VvtKO+vUGq7fe3jti44yWV2b9n1maNT5anWy0MPh04HyTHA7W9s2Nc0soPFJvKmMvr8R8SV9k9BvshYHAFtXDYNjXD7xGd3m6fRMuE/s+plGXVnElXT1BdlYxpKo0jmVsORPIHljy3aHSrF1yXE5p4m5X1J0d+z7ghFTGXhdvOGu552f5EI1iyPJpyu5WaRmBNza9r/L6Y5zF7QrvGYleuYPoDsPDthlM+AWp+zTu48M5R2m8cVFdl9AY6unq1QOvlDfGafISDuALe+2Cxe16r6LWDVqqbC9mGzcFjauK6uW1ByvzTLtL7lvA2dJW1eXNTU9egIWngjVdbdL+jHf8Cee2Mo9Ia9K5NkjpB7FNkbSBc2lE8/xXUDN+6J2qcG5rT1nBtdmdHm0SfE09TRTPHLBpsfK6kMpHsf5Y7fY/TuvhXdbRqOYewx5814D0p+zbVcx1BjA5h4EBw8jbwXbXsa+1y+137n0lDkuR9vPGnaBwrSsqLkvGdMue0xQbeGr1AMyDbkkqn5Y9W2b7XXVv++MZVB5jK7wc2PUFfF/tA+x5gMxccGWuPGmSw+V2+YXtj3bv8W/TxyUuS973utVGUVAZUnzrgXMGC+hY0FZdfey1Ax2+A6RbHxWr3UnHgRmHmIPovj3pZ9mnaODcf3e8uA0FQQf6myPQL6CO7f8AbR/Zv95x8uy/gTvN8D8NcV1gHh5JxcTkdY7HkimoIika5t5JGucb5uyKlQZsM5tUf4TJ8tfReJ7U6DbcwJJxWGdA4gZm+YnTtXqDSZlQ5hSwV1PUxVlBKoeKohYSRSgjmrglWB6WxrKlNzSWvBBHArlhXadCnilGS10IY2FyDv64FHnEWXCiMrbkG/Lp9B6/3xhCkRNlzy2XTIwA6Wv/ALdfwxiMrgAVkJueY3N7b4xJJXAF1GxA26dT7YxEGJWi5W6gkchblvjFBbCHZTeyqFvcXOIIUkWlDKBbLpAvawA3v8sYJSoum8qLFE7yMAiglj/lHO/5HlhrHxZFPJBamBFnUggAbdP1vhua8hDJOqZvQIRZGfYdRh4eluos5KIqMrSUsph1E33tbfDm4ggaqtUoTYKu13C9FU38SFSpts42w5mLcLFVnUS2JC1hxF2Q5DnMbpWZXTTqeauoI+uLlPGMykOSKjanA2XVPj7uVcAcSLUN+xYKeRgblVtb6DbCxQZwKbSxVRsA8F0T7R/s2KAvNPw/T6JVHlCbEHf++AOBa743CFcdjTwavN/th+zbqswFU2ecGZbxBHYqDU0oaT2/eCz7fPbnim/Z2QwI7IV6njgTYLy07WfsznhkqZcpj4g4abxCwSQfF042tcBrOAPnhbalZhkXVzrwRMLrfkfY730O7zXyZn2OdqPHeUrSTLLTRcPZ9UUniso2V6R2EbjbzAqQQbciRiX12P3arBHaAfXVJfQZV/iWB8QVtGg+1++0L7L5aDLu0ai4b43pmYwPDnGRtRVKgNdm8emMakk+W+k8saXEdF9nVvhp5f8AKfor1KviqLZYT43+av8A/wDPaOCO01KWi7Z+xfMskrDKfiavL5Is2p5EY6WPhTKkqjZdgWFhvfHNY7oQ0S6k+DwBBC22G6TVWN3237F2L4S7kPd/7cEzPP8AgpeC80Ro5JEqcthp5PvnUCTGDzueZsPTbGkaMThwW1GkR5ei2J2jRqEFjtdZXV/tO+yu4Uo85kipIZ4I5hrDgj05EDYD5YZ+9qsyDYKxSw9N1soK1wfsuuGPEm15hWQOg0+XZbcvTlzxlTbTy2QntoUmuG7AWcp+y7yeCFZq6rrZXZiI2Fhq+g9Lj53xUbt979DCs08AyZAzBXel+y94enSWSB547C9nYEW9BtffBDaLyMzjZZUwlEOksVlpfsssjeMsUdYnt91QxX629v1fGU9qwIJ1TKmG3ZAskT/Zb8KwxgVERkfTyEa335b23/riHbVcLhDRosMBwvzVYq/svMjFlSB2AJJtCu3XnbfBjaz4SKtCnGUiShJ9l1ljo9SKcldxpMSkXv02v1H44g7dfEKW4B7bxEqTi+y7yZlDyQ6QBvsLFb7GxH9cANsuJmVYfhGtsnkP2XnDTqStIpIYj7iWNve3pjDtWCSwm6LqWltwntP9lrw1UyGRqAx/9xjUW+ltsHR2i4iCVUfSptPDwTsfZYcJmU3y+7EfeMCm+/Tb8+uLrsW6NSq5bTzS1tigVP2VHB3hyK0RWTc28FRrX8MLbtBwAgp/udPKco81Zsh+zRnyrJ8yyWm4lzWk4caBj8GtNAVGtl1AuQWN/Y9MUq1RrzMSe1FhQPhOirJ+y04Rprt8GEiNwLxKbW9bD5YfV2q8tyzEIqmDbqQCmLfZkcExPGrUMQcqFJEK8/UbcsTTxdVzMrSoLGNs9t+5OX+zG4MSmaUULuq7AmJGKi/Ta/8AvhbMc+Q0mCnshomAVFw/Ze8G1kUhSngiLarlUQadJG1rXv8Azwx+MqZgC5Un0wJICdj7J7h6aOOWKjp6qxJYCNfL13sMF+83s5wsGzg9suAUNUfZVcKtqU5O6KNzaMb39v7Ww5m1HhvxGUVXAUmmNVUqv7KnhqeZoYoJ4xbkqAW36m36vhrdqvbcOlK9ya4y1t+1Rcv2TXDJiiZMvrfEA3kDldW/PblzGLA2s94+KFSdhaTN5zLpNd9kdk8XDGWZ4zZoR8VPCwWy3UadJJA35tb5Yuux9QNDp1SW0cO6Wlvatndl/wBl5wrSRQ5jLRSZkkEwEiSqWL2ubXwh2Ic5ksKQ6ixr8oAaV6w9jndn4D4ZpMkduC8nqaqEl6d3pVYwHnsSDY7XsOvPGnNdxeczjbkroIAzRmPFd7cgyyKhp4YqSgoqCKMARKsY2B3v0Cjf0HLFeo86lbKmxsSRK2dk+qhgQM8dJcXJhTw1e+/MbE4qVMQ4mxsr1LCMcQXiAFZoZa5IY3p6irjjYhSJHa+xsCD9L/PCKuIcRcwnDAUmuUzTTTJLAzSEyg21hyugX3PL1/H5Y1lau8mBI7la93YPiCcw1OYxy+C1bO7KDISrA6fp1/XLGUTmMuN+5Vy2mLQEqqarpZW/fTxvJZSsfJhsbC5NunLfDjVf8LdfRE7ZtIkOySFHvHUVcWZKZZxNpSULrYqVL6WAX7pvqXmCfKNxcgn1gDAXC/MIKmAptM01BzZfBUxo1SKmScX8zpcheVgx5D8P54xj6mY5CU40qYAFVqf08WSmNxSU9MKoSGUgotpDYXLe/pfFxlbO2STKXUwzKZEt8lVcwpKSnjSsaly9pI5nlQGBWaOTfcDlc+vO3PbGxw1Z2hctLtCgy5yqGNHJMkmYS0eWpKzGyS06Mz3PK1txufb+eDLQXS42VLq2GHRPgtjU6rDl9PExqaaIkswWJrk3vy5XFufUYQ8mSOK2Qp02xdO6etYRA1C+PO2/nHm6222677f3xFOQCeKuupl247RZpddTUUyR0UvjX1FfEBFtrded+vTBuqSNbqv1UOzEBWLIFlp3rZpoIgUjMpDrqKkcmUkbWOm21/6JfFs4MDtVfHMcAA1wEqDjmzLxQaqcNWEl5G16ri1gPa+3sOWNRXcHEjQ8FucNTLcomwT6SVYlpgsOiUgEuwNwP8g23vyt7dLYpOq2LXSSmGrXDwTA7rlQdQ0qy6Sr1KyamXVvYnaxtz9MS3EkQBorVx3qVjespooYZx4BW6v4rllcfhe19idr/icV2vkmEt1NzcucyFC1ayzVDLGwioQPJ+8uNXMgDl15j8sKfmAiVcpvpgZ41VGzekXYmCSSMNzvYLz+Q6/nhdB2W3BRlOWDqqhBQyHLM3jlmmqlkZd9AJB1DmB9Df2+WOgzNOV0Qea5yqyzmuOqLw7wDlk02YZpNQrO6yNAjNYkBRsSOg3NjjoMESXx2aLS4ig1rI8FEVvYfwTnnEGY1FXl1K1UFC/9DUPDVbKvLYXvt8sbHGOsG8Fr6OHyDM0Sus/eK7tPZHk/CdBFl2R5UKmWZZdXhjqGDKbA73IONYQQx1R1+Ct0KzjXgaLofl/dU7PZ67xGoKQuLsoSEAKOvmtsPf1tjnK+LdFx6rq6WQkW8VsGDuucEU4hSOhjZ7Wf93tv0Fhztij7274nC4Vo4cOdF1dMr7rnBMJsmU07souHaHUTv9SRiWYp8zNyg6ppbEaKzZd3cuEv3bfsuCMjUI9SG7G/TbEV6haJ+Sxgbo3ULGfd3HhCeopZ1y6OYCMCwjsRvvf0wg47O0BWHAMGZwlMYO71w28zCPK4FJbyqYegPXbb/XC6uJgTCKk0xmAhS7d37hdYY4ZMvjXTcavCAJ5m31v+eE9a4GxRPw5dcGYU7T93vhI0zWyghWPPwgQdhy36emGGtUJSWsh5DWwiN3duEpIEdMsBkNtzCPN6/PCW1nyeafVY1ogtTmj7uXDUAVDlxSMsSAIACRfYH1H48sRWxz5A+aPCVafESr/lXdy4VjoappMqDsyhAWiUH8fbfEjEOcYdZZ/EIIAsVG/+AfDUU0wfh5A+my2jW9vY/n9MKecps5EAQASCFJ5b2G8PwSNoyaONy26lVFrXvf5/LAMrucPigqwaRaSXK10/Ytw/AsMZyXL2Gm45AHf22PLniXSW3ddGWExmIhTeXdjHDtUappMigTdQoCLZG68hsSMMpm4DikUqdiWnUrZ2Rdk3DNDVrT0vDVHouCSQNxYbCw/X1xYDg4JFXeMmDCaVfZNwzJU1btlFFGWLjzix3PMH+mEOrDNJN0x9PMMswFqvjjsq4YipolqcppGjjU2N7m3sBiK9ZzjDNVXbko3c4Lzu7Xu8F3Wew1c0j4o7QOCTnqofDyqkqVqK6d+kS00WpwSQBuALnG/wHRvaOLcDlIA4my5vF9JMNSBLDmJ4BeWnaB9qHxRnPj5f2W93WmyYrriXMOKa5owm5/8AzaIaifYn649Cwns/oMGavUL+wBc5iOktd7TED1K6gZn3h+9j2hVVTlz9q/EeUxzAqlHwdSigDc/vSIrTMLED7w3547TZuxMPhwOqptB5kSVzuJxFTEiXku77J7wh3Ku2btGzZc7ruF8z+LqFN8xz2paWdjtuTIzSE9eX4Y31QiCMxPdoqvVFgBMBejnZD9lHxVxEaOTiioz/ADqcsLw0MfgQgAWtra7fhbCKbHQcoj5qX1Tkkhev3YT9khR5b8NLT8HZbk33WaTwS0jW9ZHub/KwwxmFzAOEz2qm/GNYcrzryXq52YfZtcFZC0FTm9KlVINJJKarnnzP1xa6jdgmSqdTHgEBhXfXgvu1cC8KxRx0GQUSso8pZBe/zt+WBOIa3sSaodVMO4LfWXcG5dRALFTRqvoouBtis/GP1U08OdGhW6DJkVQwhRBbZjis7EElXWYUDvUtDQIoa4LG/QdP0cVjVGpVmjTyiE9FKtzeFlsL+g5crHCuu4cEbWgaJykRB87Fj/MYE1LwERpngjLCqgNYaR12Pp+r4BziVLGEcUsBguptQYH1FrW98CmORdKaTpRlNztysff9WxiwtSr3MhAvYWt/m9sYpAWLX/ycjb2N/TGKVkWcbAEnn74xYuHWWIVWc9CbAD8cYsSlSRQySurNcjYdN7Ag8+l7c8YslJeWNBoZ/wB4dgOZP0xgQGoF1r7wHfF7rndbyiXOe8N29dlXZFTIutYc7ziKGqmXoIqMFp5TtyVDfF/D7Lr1m52N3eZs3xJgeqv7N2XjMc/qsDSdVdyaCfOF4Ad5j/FWdyjsxizHL+71wB2p95DO4dax1ZhGQZU1uTeLOr1Lr8oVuOuK2JxWy8KYxOIBd/KwFx87N9SvbNhfZv6R4qma+Ly4dgH3jmd/S2fmF4HdsX+JG+02708ddQdi0nCndx4TmZoohwnlvjZgV9GzCr8WQNuN41j+mOX217SMNgnlmFw4nnUOY/0iG+cr6I9k/wBlHZe02Cu9lTE95yNn/K3e8yvOPNuybvT95XiMcWdtfaTx32g8QVB1PX8R5vNXTXJuQHndivXZbW9MeT7d9rOPxUtfVcRybut8hA9F969BfsvHAsazDUGUG/4WgHxMT6rd3CfcY4ey2ejm4grzVhTecaxcG/IDpyGPOK/SOtUG4IX0p0c9gez6BD8RLjrddyOFew/gbhSjj/Z+WFWjtpdraw+mx2HQ8/oMaypiKlQ5iZXp+D6M7PoEMpUwtw0uT5fBEoiy6CEDexkLAXtiN25K2LXZN1hsOxP4qOORwqQ5a8pv5VbdgB6A2tb1wVJxFiLlZUxBAkkx2ok1NQhriChRtxdGUlv+3na22FvzgS42S6deoRYkqmcIZd4vGOdw/GJQFaWcL5AyqTVA8uS9N8V2GbEK5tvENbRpVQ3NOtzyVuqskhmkaoLQPVEiOVpqFkDD+DRZbkXub8sNfRkxZVsNtJwblvl1EOB75ujfsmn/AHcNf4ElQj+ciI8/c2t0HtialLILoBj3XdSmD2ql5nwBwnnL11NnGUQ1yXDxNIlg4uSQh9b8xz5YENy3afJRjKbK7W9a0O59i6q8VdyngPiWnnnV4KCrdnY2jFgCSQLLa9hYY2WE2nXYIBXA7b9l+y8aCHMhx7l0F7Uu4zn3CtVUT5QonjNyrQ3UygX8wHXl+Yx02z+l1WnDnmCF8/dLPs1Uy418IIJ5a+iN2N95v7QnuYSpV9g/b/2y9nVDGFc0NNmUpoXA5CSjk1wMPmlsen7L9quNAax9TOzk+HDwkSPNfLHTn7N1Ks1xxmFZW7cuV/8AU2CvdTuyf4s7tt7Ncuj4W75XYpTdr+fPKEgzjh2KDJ5jFpA1Sxi8ckl9R8qoDty3OPR9mdKcDi2Z6rMkaltx5G4Xwp7Qvs+08HjWUMC91AO4PlwnkCBPmvebuzf4jf7L3tjcZRmvaZxX2EZ7NoeQ8cZGaanqJiLH/naZpotuWqXRsL7DbG0p4jDYkxh67XHgCS0/80AnxXnO0vYX0nwYz06HXs50zmP9NnDwC9yuz/tQ7Oe1zh6n4u7MOOuD+0jheVQ0eY5BmcOYUzbXH7yFmA+RscFiMJVpGKjSO8QvMcRRrUHGniGOY8cCCD5G6vcbxOqtHMG3PM35fzxWKTmBGqUtzpfmDyK9B8/njEwlEkOxAZQRcDff8cYsABXACpIHLlYgcv7YxSRZJIuFJIC8gL3/AEMYgjkghLAgsQ+oEHkfxxiItlcZNQJYbjbcfz98ZCWWyheEgJBZQx3+WC6woQ1AMZ3bYgenPBZgiQngQmxUHpcDb9f7YfTcYssy3TKakQLrVQW56QLH+36GCZWvBCTUp5iFGzUSMwQxBiTbcA+vL88MB4hV6uHBtCiqjI6WdSjRKCQea8sM6wxdKq4bMSOCpObdnuV1yOstFTzAi268vx+WLjMZa6r9QW7ui0Jxh3Z+Cc/SQVWSUxLXFwgB/lvz64Y1zHggo6b3t+FdLO0r7PThPOkmkoKOOKYk6fJzP0HyxLMO0N1TW7SqzpdeeHa59mdW19HXZbLlMea5SykGCZBJGVvuLG/4jFZ+zwTmF+5bGjjnGy8ne2H7J/J4fFnyvhut4aqY3JEtCCFLdLxtcWB32t88VHUiBAJIPNWmYhjhBXnrnvci7yPYvndVnHZXxVm+WzxglZaGrloKl7dCVNixG2zWxnXFjYLbeaGrSa4gAW7VP0Pfe783Y2ctyvtAlm4vyihUK8XEeVicyL71sQWQm38RY/XGqxew8JWlxaL8dFZw1atSM0ifO3kuxPCv2sfAtW1Ovaj2J5/lrFl/5vIMwhq0I21M1NMYnG7E2Dtjm8d0IaRFKoR3i3mt9hOllekIqQQvRbsZ78fcu7aKnL8qyHtX4f4c4gcBBlXEmrJqoO3lFhU6Ucn/AOps2OW2j0LxtDeYM45tv6arb0OkWHfDapynut5r0QyPgjIqmhhzDL/hsyy9/NG8bhkYD+NXFwR777Y57EtrM3ajS3vBC32FxeFf8BBPYZVmm7PKGWTVl9PpiWw1R385B5n8cIo4losTJVuuQSBw5JjLwBl6ko8asXso6m/9zba+NkxxqSI3hzWsqujQQE4i7L6WRvBSjhDkBrzArc9R7Hn7EYc8EtzfJVZpnggV3Z1HCkGXx0qTyMASfDHmO9x7DFaoxsBxF1cFSoBJG6mrdm0iwQTR09GdJZXTa6kcwR/ER1HTDmUQRpATb8xPomUfZ6YxNLLAkLndU0gbnex/VsQ2iGXKU+rmIgKUp+BRVIV0IyKLNaxtvuTb5+/PBMdBuNVIwrHE5eCNHwPHHNHalpZHJGo6fvD03/LGe8BriHEnsUtw5kZQIT6TgCmqgx+CVdO5CKGtf62/RwpmKaDfXgiq4ZlWKYT/ACzs9pJ0npPhAj+EbMVtqYEcvbbDadR1QmChqU8gy5YUPLwFTOY/Fo4EjBsw07huXpgetDQWqxQptyh54KKfs5omZtNHElgQAUFyfQYSMSSYHBWquDpzniPmmFT2exwpWRfDI11OkIoOr8OXL8sTWxJOliqZwbS3NMBUuLs1kaKWON4VcSG6hR5G6EW6/iMXKL4AkCVTbhS1hAOis3C/CqTyVEFQrmYoCqixt7gn+HnyxYcHOsQELKEQQVJrwRBBWvUwUnxVOzB1AsWW4tuLcsVaNUjdOqY5jYMXKb1vBMVHVvPNQJGpQAgqLn5MQMPdVE6IAJ/vTfmpNeCshFOstVRLDDKoLlIS41f5rjblt1/DFuk5ubsSm0yRJCt47P8AIpeBaWONIo1+Nc3dbBwfmPkMb5zxlaexaNpHWudKqXD3AmW08FRFDSeInitcP9y557evS98JbFzpCXWpB1UXKumU8KUAyiOcpGSD4ZiKgHckdDawJAAxq6tZoettRDXUyZ0UgmRhImZZ2Rv8rKRf259Od+vLFGpWN7K1Qol+pCmEp7V6yHQToWNiicr3GNaawLZats8uLs09ynqN5EjMJmVSv3fLfzW5ja3T8sIqVTMqS6m4/wATXmpalhhhimd3kZVDMRqO+w8psBfoMWGTklWBiQ05WapdJP4QgWNqWkp5n0EugI8xC3cbnSLX/HnywisxwaHNFlVqMbOdwMlN53iLSt5oqhrqzAJbmb8r8+m18T9zkD5JlGkWzPzQEqYno6inSQ6jG7WEdwAtmN29yP1bB5QGQEmrXJhuW4VZrK2FtSM7rc2Z1ChUB9b/AOnTF5jCLG8qfeMxgCYVejq4mjm8Kqc2bdWW2lhyFzzsp/HAMY1pgWSWNdmzA+aHI4ke0pK09g76r3T2+R/35YvtBLbJGIbmO8sTzgUpp1YP/wCZ5VI0Dla/p+GLLGHjZatzpeQ0aLY2X5bBmJdah5Y0hQsHEhcOF9D/AAggc79OWIfTGbKOKsOEjnHJOailgp2aooYxPSsQbhyGQ/8Ap/O/thtRjYDW8FXofFFTTkpLL45csvVxNQzlo7FSpOxO5UW3AtfbncWxUrRmDiFZlrwQD5J8s09Rkmf19WdblCrz6f4Wsh2978uVsVq9Sd7kiqtpNyNaLyqhF4rxxRR1cbgKGUDmevXcWBJtjSOEbwW6Zh5eS7QJ3UQF4/iZamOEKulGWO7Ag3BI/DfCyXVLFS34wQZRhFDGlJUmWjjVwSFjW17izAg+lzz2xnVMLcrdVLsQ8uuE3q66Oe9PJQ09bSL5VbSUk0XvcfI/j+OKYOV4AVunRLwctymEAjelqYUpnUJewYgkXIO4+diMHUBJglHUY6ATwVczWRCpYKFOlrIFvvuTcHmPn/tWplrDugqviXkgyVTIkmWkCwwqZfiETxFO3Ui53sOe/wAvnjcYIB7gCVrdoh0B+oK2z2d0bfsrNJbPNE8smkuB5tydif1sOWN5RcDVgFaVzIpggQJ4ps2WzftephjdRI7AtpBBtqv1+Q5emLmIruG6PmqzGhrskarXPbVwtRZhTZZCCplL3WMNcMB1IPr7YU1hdSOa4ROcM+VguOS0rRdm9VHAkumJSIyFK2AYX5czbrb2xoa9EERC6DBVCFiPgh4aqQyRywOJFDEglOW1z62uLY1tRhByuC2LGZzmaTHernlnDbLGZPhlUruSNgefzuPbb88V6lO4LU0thsPsOaepwxFPVwCwKuBe67G3+43wdWWi6ZQo03fE6/zT/NuD6f49mRGNo7rpNgSfT8OWBLSWgjVC+G6CAhwcKU/wwEUWl1uGuLm/ttzxROcSCVfZlLQ0cexPl4VpgEfwI/Ft5QTvuNtvod/fDKLg7XVLfh8tuCNFkUYjEmmBVvrPkBuOXO978vxwTnnMJWdSc0M4ojZbTwsgjhVphsobYjbn+XP2wTmkkOBhA/DZN2JJ7ZSlp2ErRSxuik/u2bff1v0+eIqXO6bJtAOEiAArDDT2y+VGCkBRcgWv13B/nimReye6AQ1qr4ok+Ikbwo9IuwK7m3ythZBgkfJWTmIiZhOIopXlVYwjXXVYi/588GAGCXJIBBgGSnD08AMOlIywFr3uy3I/kB133wNPGNJQMp5zLipCnzfKsppq6bM6mGCkS2p2cBY1/wAxYkAfX0xZoUnVn/w2knuK1GKx1PDb73AN5Lo52y/av9ybsMq6/L8x7V6DjjimBSrZPwnE2a1Qe+6s0X7pN9rs4646vZvQHaVZ01IYw8XH6Ln8R02wbLUWFx9PNeSvbX9ub2p8VfG5Z2B9i3D3BNK8mkZpxpVNV1LoCQHSipSsaDb+OVufI9Ox2d7OsHS36zjUP9I9brmMV0sxdW7TlHZqvNXtA7xnfJ7z9YuV8Y9rHapx1Tyyqf2Vw9Ccsy6JLkaHjptIYHn+8c7c+Zx22D2VQw7QKVNrY53K0lSpWqmahJParx2Wdw/te4imNVDkuU8EQVTAzLDTh5597+fQLcyTu34Y2IlxGrj6eCrdU2lZx1XpX2OfZG1Gcz01RnmXZ3xBWGxvUtoT/wDRx9NzzOLFIvzR8kkYhrBYhexfYh9kpk+Qx0pkyCgyWnKDWsUKpf52Fz9cWmYRsz81UxG1hqSvTTs27gPZ1wxFTtU5ZTztYA+Qbm3TB9U1kyVSq417rBdyuFuw3hHh5Eiy/JqOlFuiD+2Bbi2gWCW6tVdaYC29Q8LUFGqKlOgJ5aU/W2EuxruCinhZIICstPlUaaV8JEUevPFV9Wbq6zDNPxBSsdAgsGuxHMW6+uEOqXgJrKYa2QE5WmVCWVUVdh5ha+398V+tIRU6cXTlYvMS1gDY7b33/wBuWADyCCmkI6xqp1WOm+5tfA8AEZalsgLea6gi5sLn5/PGI8oRVjY6CUBVTe4Frn54xElFEtY6hte/+31xiiLylLsCCOTb2uMYsISSuo2UDVY29sYpRbKfKV18r9LYxYkkr4ZLWOxFydx+G+MUEpo0xLMsYeVh/k308uduXTc4wpbqoAldBO8f9qb3B+6gldB2296Dsu4f4hp1JkyOgrf2rmwb/IaKj8WRW6WfSPU42g2NXDOsrAU2fzPIaPWD5Lo+j3RDa+1nRs7DPqDmBu/1GB6r58+8v/i0+yfJXzDIO6X3buMu0nMlukOc8ZVYyujvy1rRUxkndduTyR/IY0uM2/sXDNJdWNVw4MEN/qdH/p7l7t0a+y1tnFvBx9VtIakNl7u60NB8SvC/tw+2k+1q73stZk9J2x5z2TcJVF0OT8AUgySIIxtoeqjJqn52802+OK2h7WjQH/B0m0+0jO7wzWHgF9b9BfsebHpkPOHdXcIvU0/pED5rork/dN7U+0vO58+43znMcxzmpkEk9TmFS8089+bPI5LsbkbknHlm3vaLi8Y7PXqGp3m3lp5L7I6KfZpqdWAWinT5NGUekLtRl/cn4NyHgfiGprqcVOdx0M4XVJf94EO4W3K/LHDHpBXdVHBe74P2F7Jw+FdSyguLT8lufup9ivDnBnZzLl9RR0nx5zCqUsYdb6QwFve2E7Vx3vFc1CbLovZz0LobAwDcOymMwJPqu3lLkGUQCGNHhSw2vB94eh2xRZRaDlAuu9q7RquJIB804ly2jhqoqmngy5mA1M6whiLHqbc/Tf6YY2kz4ilU8ZVLSx5PmpgxS+Rg0ML7WPhjUb+tr7egwbam5kAIVEEX1I70ogFWmWokphzIaALZvnbcfLENd1bocLIWkkwWz4rNOCiS+P4/iMbvI8SggdANr22w9zTqoqRO5oNLlOVSVvNTRzujbF/DVlT5entf88Y14M8SkOLfvQD36rX/AAxSonFHFMka3qBEygOtioNQG1Wt+NhirhaZNQyuh20+cNhzNuz/ACq/fs+WKrWalgo6ygZAZhGzCSMjcsQRY78uWLz5zZYXO+9NdTLaktdwmI+crk8JjaRo6iNFLWWQtpkIPW9txv8Ay2wNSWhFReHASPwUZWGYU5p6nLfjC66QlIxbxPVmcj8rHlhD2NLQ5W6GWespvjv+UJtSpFTU+o01kszkRnW4HTy6QbW57YAkMMQn1nFxieXd5yojM6SgzKgeefL5X8hWPQrat+gsbjC3MBBKu4cvp1Mgd33Wnsy7GuBaimzKWsyPM/HliIlZ45XZB6hbm5+lsVaRqa5phBjdmYTEHea0zyIXmr2292Phiq7VOzcZTLVVeS1bNJUeLEUYXkCAKCNz5gbY7HZG3X0aFSSvm72newrD4/a2EqZRAJnxVU417lkWX1UjZJmNUtTo8RVjpnVk9hbnz/PDsP0uIaOs8iuV6RfZqwxceoGV3MT6QtTcFUveP7t3ErcRdjXan2mdmufowkWqyPM6nL5WIawOuFlLC+29xjv9je0nF4dsUKhaOWo/pMj0Xg/Sf7Ob3sdSxbBXZGj2ZvI6hewnd+/xI32nPd/TL8p7Usy4J7ynDUBEbLxXlnh5g0foK+lMUpb/ALpBIfnjvMF7TaNUAYug3vYcp74uD4Qvlzpr9kTZZBfRa/DO/wAJzN/pdJ8ive3u0/4rDuXdpD0OUd4rs57Tu7lxEdKy1kSDPMpDHmdcISpRdyd4W+eOuw21tmYkfwa+U8ngj/mEjzhfNXSP7Ne3sGXOwL2V2jh8D/6XW8ivf3sA77HdP70+XxV/d67wnZL2uMw1GkyjOYnrYv8A4lHJpqFPsyDGyq7NrMGciW8xceYkLxHbOwsds1/V4+i6me0EeXA+BXZ5ZFZyuyyixKPzsfY7jFIgrVteDolElCCgvb09MQobBukHUXAKaE0AXvyN+g+X664xFCWEI8y6hb1Hr/IYxTlXCXD3ABIax25fLr+GMStNEIlgLnVb05W+V/njFBFpXGUFlGwO4II6YwEhS08kHwd76iOp9+nP54MPUQVhIt9iuvly+fL2xPWhSWg6obwgXuoG/rgm1LiFnBNno4ySRe59Rb9fPDetvBS+rGqYy5ebG4Ujre2GB7eCl1MHVQ82Uwv/AOQquTew6/3w5tUiyp+62kKtVnClFVa9cKSH3GLDMUYuq7sO6C5ar4l7FOGc5jkSqyejlJvdtI+V/wBeuLDMY2L6JBNQDdXVDtF7k/A3EaTFctiRiSbKo5+1sCyk0jc4qy7FPMTqvPvtW+zao6uKq+Cy2nkgZT5DECrDqCOuEVNnibwVbp7QuIsvJTts+yW4er1nn/4OSiquYmoA0DqvqAvlv63XCXsqNs2VZbWY8kG68vu1X7MrjPJIKtOHc0+KjG7U+ZUmz/8AylBFrDqvTFd7L5gE2GO3RZdeMkoe+Z3UFjHZhx12udleXxyXePIK5qnK5d76pKNxJDYm5t4YO++ArllRvV1gHDk4fVNpUCDmpHxFl3N7JPtse9lwBLT0Pa1wJ2b9tuXRxssstO0nD+ZEA8zoElOzb9US/tjnMZ0I2fVduNNOf5bj8ltqO2MXRaWl/mPqvUPsb+3b7lfF65fkvarSdoPd6zdtKyf8R5O1RQavRa2jMqD1uyr740WI6A4hpzYaoH9+6fXVXqPSR0ziKZIHFpn/AGXsB2Td4fu+9tXD8ua9kvavwB2k0+lR4mUZtT1b7dGjVvEX03UH1xzeJ2Zj8M7/AImnA7L/ACW2o7Wwj70nXPPgtnRUOWVUCPHLCFZz4TaQXXe3P57XthbagcYJC2dMh4BLpHZos51kqRAU9KYkLMzMzSW8O46k7kk9ffD6YJs0qGYlmfKQoRuGKiBnlqqbxEP3XRrm3qeo6HfCC17iQ6wWwZXYBAUrR5Kkg0xKGj0hgzmwG/Ii/qPnhdFgYbFKFZuUsmOaxUZdQs0Uug6zc/wi4Hqp67c/lhlSnxOqjCV3tdDZhR5oIEp3lhiSVNRZWDEEEXAN/n/TGufQE7uqvUsQHkvIvKTky3qiaiSZT4RCFj1PoOvzw2nTddHimk0wX6JrHQM88sdlDgsASABccxbn064N9JxBziyRTa2zGHTmnLUESBSYwrhtVwTuv9OmFUaY+KIU4h8mOJTGCKKoKpJT1NSzRsoCgEppNxuB8t/fBsGd28lV3mk0XtxspPKuEaKRXklih8Xe6k3v6HbrzIHL8MXRhGkSVqqm0y3eCjarhyOirAlNFItlIcIi3seYuefQ4c5gAU4bEB7peFM5Dk8tNlxElP4lntYMG+ZJtt8sExodBcjxFZrXZaZgFRed0dFXT08YQeAtnYoLi46XPW9t9xtz2xMtmITadSWZXX70WooKiGjaZKeiEQBDoWXU5IG9l9t7/wAsOpPyCIsUl9Nr6gY2yhFVoOHayC2sR1IZlddWx2sN7df54uNq5iANFqauVjzTKxTQCajllWBtCsNTGw36Afj1w8PMGUx9AEgNT/JqEfA1yNHG760W7PcpY+gHuN98aTFSSBor9GpTYNEzfKjJFeREijLFQwAJfexta529N/zxUqSD2q1h20zLBbisQ0qRuoMcnh28iC9m3Prz+eENZI3tVfFINcICfw0iCZi8awwrzCsT/wDKJ5X2P4YQaJzSDZE9rACTMqZlUuZ/Bp0kieQOEjbSu3rc8rH64a5kwCq9N9SCJv6prWQQgRiPxhI4v5lIIv8Ala/IX5YfW+GAEGGrPIJmexR0VqUStMTIbBQCtzuwF78uR3xSe6WyTbkrVGqQbCE1UTS1US/DrBFMjX8tl0lSotfn8/Y4TTuZGizEnVzQqlPJDYQqH1NZSWOhdO19z6WvvbGzpuLpBcgaWg3EyoKpSvjV9M0cbg2KqB5l6kG1r733tgqb2STMqKlIubdsdvBFp08SlR9aySMxJ29+h5Ha/wCXLFylVutc+zd8zdLkjNMNIhV5Cmm2n717dfX+/vi5TrAC+io4g1DvNWz8uokSV2hnYA2a17Hlte4APW3U3wNIAEh5T3VJEgp9V1VVSz5ZJUrqikJRd7619SoPTphDqGpbogoZc5DdU8eYGkllnlp3ZWIUab6l58uZF+u259rYgPFwQsa0Z+Uoiws+SVNO4MAdkZnBAUjdrC5B3AG349MVqr4YYRPbNZvIKLjpTHIBGiVWpACNB0vbny5EbfTGqrS1sOK2rC4vJYbJo0BmmqGWEx1QGgxkg3X2HK4/VsV6jW5Q6bJriYz8UiWN55kWQfCMwYNzsw25Dpex/wBOuF8NbBRtkkhxWDqpnLU3iRspCMXa5W3+UG3T2+RxXee26vUCBYSChxVUsXxySqqll0ghdvkRbnz5jGvq1LzKu0KRylk7yp+cQyQwPLIWiYkDUD52U4sYZt8wlV8W17TfVM8iaSSlBcmmg8XcBvKwtuCNz6429NjQ+G6rW1iGtkhbg4FjFPk7I4mWHww2nf0HPcm9v64uUnnrSOK0uMDnMBjwTpKGNapapnaemcWAsdQNzfbkb+1/nyxaxNx2hVhVc0RTC1F2nPA+bRQ/vZKeJDpDLfXvtc3PO/4YijXzNyzBS6dCp1pcLLXtG2YzSMITCwFywFxcE9enpuBvbEOyBsFXmF1N8yfBWQZelVAgmaQzBrakfckf0PvjR1XljiDdbzDPmHNi6dsi0tM8SIruXuf4tYA6e4O+KrmzdXKmKdJpgCFJZMPHnhml8ESBWYKTuT6nBOcCIvKUymHEubY96lpqVWqJHmIiZbKi3I6b2/sfTCXMzWCik17XHPdNY/DhqnSRjOurex8o+QPLpipUBDoKuPxAeC3iEl4WRHeBY3jRfPqJvv8AyOGe7CQ6VjXTqNU1kQAaUs6DTueRuL9Pr7c+WCyRfUpPUPYYa6R2oPg08kkbx3DpcWBPnXT6HfYW5+mKrs0Q7RbNsFv8M3CcU/7941uzoNrkAC46kdevXkMFUptA5JLWOcMwMKRrZYvg0WWaNoixJtb6fn6emKzK+U9inEB0gMutZcW8bcJcIUNZm3FHEuRcPUSqZDUVtbHSwqQeZeQqvL+vpi1hsPXqPyUmF08hKo1dp4djCKtQA9hXRHj37VLuWcCT/Bw9rNFx9mZDosPDED5gGdCQytOoWFTy/jx0+E6AbRrGXtyf5vwWgqdN8PSEU5c7yHqvPbtb+2s4izV6ik7DexilpYGQxxZjxNXlnA56vhafY9dmlx2WD9mdBkCu8ud5Bc3jemuJquPVwB5lebvalxH3s++VmNNmnaPmHFXFVMGKU9BSxvl2VQKTfeBGCud/vPrbYb477BYOjgmGlhwG+p81ylaqar89QknmVtTsw+zc47zsUBrEjypTHo8Kipwzqt721myjc+mL9NpddwkqtULRcleoXYn9kTRVEtFU1nC1TnEwYMsld++swH3tJsoJt0HphrcE524bcUs4vq2HkV679j32W2T5VFTJX5bSUlOhF4xEFH/zC2H1OLLMCB2Hmqf7yuRMr0d7PO5R2e8JwUyjKKaomS33kG3Kw9v98NyMa6XGVX96cQu2fDvZVw5ksSJl+V0lMgH8MYF/1fGe9tFgq7KRzkzBWxqPh2mgChIQNrGwt+f654Q/GEmyc3BkjeFlYIMtXbSgB/7V9vTFHOZun9SZ7FJR0iLu5ub/ADwBfyTqbBNwnojCi0aofX525G2/44SapT2iJR/DGknTdT1A6YQ1/YmDsRlVFDDQoGq3Tl/bliJlYZ4ogCg21uAOoviFIBS9BFi8m9tgBYDGIoGiUAzlmNww6Ab/AIYxTHBKBsTbdQLbj2/njESz+90kmwFvLtyxixJkjSWKSJxqjYFGVjsw32I+V8YsBvCzcKGJ1RqPewHPb8sYoLgFF1+d5bleXVOZ5lW0uW5XCjSTVNRIsUMKjq8jEKoHqTg6VNz3ZWAkpbqgkCV5R95r7cX7NDusHMKPjvvN8G8YcU05KNkvBgOe1Yb/ACM1PeCM7b65VxtnbGqUm58U5tIf4iAfK7j5LrNidA9ubRGfC4Z2T+Z263zdFu5fPx3jv8Wtm+cCqyTud92BISxZIs947rDUPvydcvpWVB0Nnmb5Y5vG9K9i4UGHOrOHLdb5mXei+guhv2WMTi8r9o4iAfu0gXH+owI8CvCbt3+0i+1G77E9XlPaf3ie0mk4Sqj5sg4el/YuViM3spp6TwxILH/zC/uccRtb2x1mbuDayiP8Iv4uMme6F9c9APsjbOoEdXhczh96pLz8oHkuu3BHcy4m4iqyub1VaKtnHiLIt7PufMfXmd+ePKNq9Pq2IqF9V5e7mSSvrHoz9m57hNUmBw4fQLudwV3NeHOHqqKGty05o6f/AERIFUrGu25ub778htyxyOO25Wq6WX0L0c9jWzcFlL4uu4XDXZ7kHDtF4OTcPRM+0fgiJEkeM9CWG/1NxjVuql3xmSvUMHsvB4SzIaI11urxR5bTwJOklFSGm1XQIkd4xb7oYX1G4Ow3xjKbQ2XXCuVsURGRxnx+SNnsIGQZulPEs0T0ciEpZWjUxnrb39b788DiGxp5KvhznrND+fmgdntJPl3D0RgppFpnqpXZo0ZyeQ2Cqx6crHGYUGAIuj6Smn7y9kgQBxj5wtgXqJIlfRVl1P8A5kWj6m6jF2eJsVzgLZIkeBn6pjVOlNGGFRN4k0qoiK+7seig2AI54xg8lZpNLzBFhf8A3TlI421l2WQgkagW1L8wbEcjt7YzgPxQdYQRFvkjp4axB5PFWntsWJN/z2/oRgWFxkFJdmJtEpSyxHzRI0KtbTckm/pscMY6nmklZkcBDk1aEzyvCa8RVGjxViEzC+9r7N5hfa23PniW5rwIJRtr5QHZJGkwPwsqrw5TVEXE3EmqamjqBGuxTxRvKNl3Pr6nFSjTdmOaLLb7YqtdhaBgkGez7vgrlRZlmskc9MnEWTVMKszeFFDKrJbmWKjykW/0tvjYucSIIBWixWDotIeaLgeZLYPKJ1lMkzSKR/imr8rmkFwusSBvfysDcfI9cVnMzmeCtOwbgMga4d0H1EfJLkzdKhbHNOHGqI7hCzyIdPUghSCvq1vbBf4GBLbgSzRj4PcfrryCZitKzLLT53wg9U22uNGGodfNpPvtfC2sYZECVZOFBbD6VSOVvlKFHVVkkompqvIIJG3WMVIKTbm7f5h9QLdcRTpxawCY6nTAyva8gcYuFgtmtNrFanC9PIxCiQVPiM/1BNzt88QaZglw+Sxvu9SOqLyB2QtFdqOTQ5lxHwE037IimSo5xN4igl47FuVtwLnbqcU3NeBliJW7wWF6xvWuzEMPEX04LYWa0nw8To0GVyxjT4ggqLiflYC12tc3uMKqtdEAKxhMQKjrF0nSRoqVmnBWUZ/DVf8AIZGupwCzkqsYuOVwCfx3xOV5GabqcZg8O6BWZJ5xf0XXbizuy8OV070MqU9ZLI7SfETFURbna1tjsNl+ZOLFHaWIpuhcjjfZvs3HUw+o0z6+QuutfaB3IKdqSrqMqp4/EUlivig25WABsSfkOmN/hOk1Zmp0Xj/Sj7PGBxLCaYEldQsw7AuPuz7MYs6yKrzzJ62nfxIqqhqWjeFhuDG6kEEWPIjHbbI6b18O8VMPULHdhhfN3SD7PFWk11Mgll90jMD4FeiHYD9tP9q93SfgMpyrt44i7U+DqWwXJeOqYZ3B4a/wLLUXqIx/6Jltj0rZ/tWqVLYtjKvaRB825fUFfLfTb7Kuzari+pg8jv5qRyebTLSvd7u3/wCLe4Bqvgsp733di4g4KqgVSfPeBq0VVMP+40FWyuo9lnfHYYHpFsrFwA51Fx/m3m/1Ng+bV8r9KPsxYzC537OxDXNGjajSw/1CWk+S+gvuy/a9/Z0d7Fcvo+yLvTdm/wDxPU2CZDn85yTMy5t5Fp6zQJD/APDL/PG9GzXvGegRUbzaZ9NfMLw/bPQXbWzgXYrDODf5gMzfNsiF6Sx1EE0cU6FRDIoZJF+4w53U8mHvii9haYcI71ybMQ1w3SjoYzurMV5g79edjgUybLLLYAC9wNvYfo4xC0cUh7DzEOT7C9/1/TGKcpXEAfygee/K5P5+mMQhhlK3sQTqIG5/XPEAIjPFZ2OrSu/Xa35fXEqWhAEancgCw5emCzHmhcE30HU2katgdjt9MTmOhQWKQ0SMCjAfQ2/D9dMMbViyw8kB6eNrkWHubbbbf7e2G9YlPpTZMnoSFY31b2G2GMqDQpfVA6KMny9Wu0sYHKwt+r/0w9tUg2SqtFQVZw5TTqQ0IsfVd/1ywxmJcDKRUw5aOXctd572XZLmsbJUZdTvfmGQW/HbFyniwSlOaQZB0XWjjnuj8E8QJOWyiJJGXkq7fy5YltFpGqmnjHHhddDe0/7OXK8xFRLltDGxsQAEsRvsOW3ywrFbPaTrKt4TaRN3aLyw7b/sscszT4o5jwXl9c4JvK1Ppk+YkWzD8cUDgstwIPYrrcWXOkaLyl7Tvswq3IjUPw3Ln2Rldd43/fxNexG5swGw6nAEOAh4kdv5K2HMJkyV0Pz/ALqXbT2YJXQZHktTEk1XBXTVmQztDXLNDr8KSNxpmjI8Rz5DZr2NwBhdOoBxI+SktzG5nwXdTuY/atd5nut1WdcL9vcvaL3gODmaJKOLP8x+GzTJVUuHFPUPExqFcFBomYaSmzeY41G1+jlDFt+6x/8AMAJPeLfirOAx1fCPzNnLyOhXuR2V/bWdxntJpqdOKeNOJOyPMTJoeDinKpoYomIt/wDRkAlgtfa5ZccdiugmPpumg9rx338iukZ0ppOzdYwg9i9M+zPtc7Ne2DJ2zDs07ROEu0ThtwFapyLNIKyNeu7xMxW/o1jjQ4rA4vD7uKaW+C2GH2phy7+E8EngVseljoI5zDE6VbyEKwDbq1yL89gbHpsMUA+Lm62zcRTcZi/ZooWZop554qqWaJ76QGW9rbWG4/0xHWh1tCruGeKbc41KmZ6Gghp6eIyMtQ9gVH3lFx0tsD1tyO2JfNNpyGUtprOIA0Vfy5nizGSMSEgOyq97s2+5J+g/W+KfXAWam1gSczrjlyQXhbxpCzA2c3IYXbe/X9fjiwapDQAe9WKeDEyLSpKBKWWEtCmkA6UF9/cD25fPEvqnNlCRTpjIZgkJzRUUEy08UTPE3i3OhPuKeYJ6DYdOd8X8I1500C1uKrlpL4kcFMRpVQVCCnPiQlilo1At/wBzDoBv+uVplWXRMKszq3tILU3+MZqmR5GCyHYhRdiCNj09/rg6xtCr5XB0xZLeucIlLYsAzKWO5Leh3+Xzwph1M6JtKlnGaoIKgaunnp5ZIxGjIv33KgWXp1ve+E13lok6LYUgCYIRqbTBRAywLJTSXPUEqd7cttwBt6Dnviw2rmbIVcCoXEKpVminpq+D4V4N0KKpDb367b/6YaypI3tEuo1wILmCeaRl6iShiUDSPECu4BGleQv1PLGwphoGZq19Q1817qz5HAyV0lOJDOpcM40g/wAO3p9bfW+wxpsQ2f7xXqYLxui6BWUlQlWjqzIjCyuT57jqB0/pjX7wC2DWuNiESDKkkGuWenjDruzMToHPYDmSOnviHktdBvCXTq5XBoGun5ymjCKMMkEjRxnbzm0jr63F7Dpbrc4U57YAAlbDEU3HcdY96HGzSBJDLrGkC7W3+g/W++BdiS2GNWUqTogu0XGkhjUHwizf+UGa+9uo/XLFl1eTIRUadKmMwOmqj60Na4gljk8g1MLBDflpA2PPc774qvZMwbnsUPxBJzA7p4IEaOhiYwyUyrIurWh56vy22wFMBtx8XJWSWFuYKm5jRCPNZo3KRwozAIdxHa9vpzxsMLUEEkQVRq1C54cdFCT647eJEtQhW40DSu3S29/9+WF5Wff1RdXPwlDKz2MjEIkY1Kq2GlTyF+XKwv8Aji/hxoGhUMYHudvEx2pyGqlmZoQIoL9WB39z9fkcW3BpOU2KqF0Esa662vlsuY+KUpaY/s4pp3VQNup/rvhr3UhEC6rOoFwmqdDZWcUQrpUMkKGoZbAN91PQ9OluW2F1Gg63TnO6tttImUao4eiejjmph4DC7g+QeJvYsd/W29rfhgG0GmwsVUbiYMPEym2bn9n5bFBIuktL94v97bcauRG5P9cUcU2AexbGjUcXyLhVupq6inlWWnabQY3JN7hBv5fy5j16HGvc7MwQZjsWzp0Gzbis086zIgniZJNA1umxA5W2+ZPr1xWZf4SmUwxoDXCE2hpJEjglMbsguLsD+Bvz+ZwFaziDdWnUgDbRSsPwv7n/AJyeKWxNlF9LAeUAn6e/vhbS7QRdWHPs4NEqElepqqnxoYoqeZ7hwjbaieuo7XI3xqn5XOM6poqPa2SbKpZ5HL+zmlqPEiBIAY2Fid9+vIA3+XLq6lBqSk4l4dTyGZScmpUjo2RmKswYNffWQLX62X0N8bBjDnzStbiaLWt7lujhaKOn4eWaKMK3hkFdQAK2sBY3HLe2Nng9YJWuxFZoyhtpUfWh1pw8UbB0vICwtcf5bn0t+BxYdWJmVVp0ix4LjMrQvFNRVV2YTyRssrE3RuosRyt7e2++FMY1rg11wnUWTm5J5ktFSSQh2VVqPDs41FQwt09cVqlXLUk+CusphrIIUt8GFPlhkJuSDfbf1xXq1ontVzC0WFsxCw9KCi3AEXUE9L87dBijWcQ2101rGTmFipHKo4o5k8NTe9xcHl7YQ+qHbgdPorlOk1ryA3VTMrrG8ild1Yq199gP98TIImIIUU6LgTvaJrPTxyTx+ACovZhp5qR9RfnhbW2LuKjDuygF1lEZlTGGSKxKxnym5I+vvgWPES5Nf1ZcCDdNZ5KGnhIMsSy/wsSLD5n6fLlhBxEmQZVnqwG5gNVS+K+PeC+BKCoznjXiXJeFcrRPEerzGsjpYVGxPnkIFvrv0xaw2ExGJOWiwk9yoVsdg6F3vAMcPwXnR2s/a3907syFTScN8T5t2pZxFIUWHh2kM8V9JO9VIUitfqpbnjsMB7OcZXbNUhg7eHguaxfTehpQaSR5LxE7dvtXe+J2xcRZxD2c8Sr2M8AtIUoKLKaKOTMhEWsFnq3DapLD70QQe3XHo+yOhuDw7AOrDnDidD4Lisbt3EYjUmSdBZdZIOxfvDd4zNH4i40m427Q5ZvOaziWumlR7bgKZSRe52AFvzx0VMmmMrd0cm2C1LqLm/3sA+a7rdk/2YnFGe1tBPxA88sXkY0tFT6EHUrrPvtdR0wwNn4R4pRe3UCV609h32UVNTvHUUnB8ULyW/eyoZinsC426YtMwLn7xMgKs/ENYd6y9Yeyr7NDIMpjpZs4pYhIqqoGm+kDoB0/19sX6WCa0w4KrV2m0DduV6A8C90jgHhhITBlNPJIo5sosPa39PfDCykwy1aqtia7jGgXZXJOznKMqjSKky+CGIbjygYrvxo1CN1Mu4wrzS5FTQ20Rqyj05frbrio/FPOqezCOEu5qdgy3oIwlgAABviu9/anNw6kY6NALuDqAN7Hrt/p1wnrRwVvq2uEaJ2sGp9ARb7bXwJdYkphnTgiojO1itxvz9f68sJFQaKWiE48MC7AED12/DngJ5KTYSjBSbgJdvfEJjWrPh3BCtpHQdMYjACIF1aSpGkm9hf+eMUFsrgVQVCKu+/S18YiWVvZWVbEDaw/V+v5YxCL3WbFU0kDV69PxxiKVh3jRSS8abEXJA/LGIDUA1Wv+0HtU7OeyXIZ+Ke1Hjvgzs44Yiuz5hxBmkGXUy2uf+pOyg7dBv6YsYbBVqxii0u7gUdBlStU6qi0vceABJ8l4k95n/Eg/Zpd345hlXDHaPxF3jOKoQwWi4EoPHpTJvZWzGoMcFveMyW98Pr4fD4b/vtdjDynM7+ls+sL1PYHsQ6S7RAeMP1TD955y27ozei+e/vHf4qnvhdqQzHJe6z2J9n3YNk8hKxZtmYOf5ui8gQZVSljb28F7euOW2h072Thh/w1M1TzeYb/AEj/AKl9CdDfskNqQ/aNV9Y/ysGVvdJlx8AF4vdq3bZ3/e+xmEtV299uvbB2nROdS0mYZnN8BCOdkpEK08Y9lQY8/wBq+2HHVGmnSqCmzkwBo8xc+a+y+gP2X6GEH/BYRtM84zO8XOk+S1Nx33MOIMi4Tpc1q1lkrXq0R0F/L5HbkellHIdccNhemhqVHOc+ddZnzXq3SL7NBOHpl4l5cP8AaOS9DuzTukcHZTleUCu4faXMoNEkkcsTXN19f4lPMDY32OOBxO3K9ZzjeF9W9G/Y9sjA0afWNFhz4967T5H2Y5RketqbKsriWQ3WUQrsLfxHYBeg52xRNZzrumF6ThcPgcMMtBlwrmmRyLMGC07I1wsscVzGR/nJt6YEBsgZYV394My2EHkePcrIlFWQ+EP2tQimezeGANfK1zboTcW3674ewkjeEBak4um6ZpmR5JxDSymIrT1K080ZIZg5AKHoOhP44hzRNgk1K7QbiQfn2pcas0s0ayiCQgM0zAKCvobgKB+fqMMDXBpKW98AOiez9XUdxA8cfDWeQwTAzPSShUBUB/KQdgfz+eAzGCZvxVjANc7EMLhYEeHJNuBVWHh6kRalqZlmms3QjWbkE4jD1Bpoeaf0kM4t7i2dPkpsyUQj1zZ+01RGdKpBH4iEN1duY+Q2354tljoDnOWuYysSGtpQ08zBtyCdxVEcXnkrKd5rC7CPb8OQ/wBOuCABO8bpTqRdYNMd6zDJExivMZXtp3j3kHuRYe/TCHtaXwFL6bgIiB36LCxgSMTVVhS4/huvyO1zg2kiYspc8wAGiViKSjILkzEm6qfD0Nf5N1xLXsInUrHsqRH5/JYNPSwM3xFzCxvKvgEFB63BFjuNh88MkEQOKhtSo74NeF/oq/kivBn/ABkIW1xeEq3ClgR4qEG3W4OKtGQXTcrZbTb1lDDPdzPyKmakR5vTpHHBU5fGGBDRKIydJ+8rn7l97g9LjDAGlwEd619Nxw7y4nMe2T584T5patJAEBhoIv8AqFqYu0jW2tpNx13w02gtFkkCmWy673dsQPFZJhleSZMqaHbw5p46NW8o3P7liSd7/hiW02DeISjma3KXzxAzfUQkVVX4WtaLIjWyHbWUCNf5Gygche+IZkaLDVOoUM0GpVyjz/NAqM6qaFYVpKemnqWIujKV0eoNr8vz9sLc7jyU09nMef4hIHOde3x9EaHNaaqgkimky9q0bRs76bt0sBchTbnscND2uvx70NXB1GOBZOXjF7fKexaa7RJo5824RnqKWD4iCdUnjQNaU+LHfUrgbb2uNjb3xpsbAc3Lb1XZ7Bw8Ua0EwQSCSBFjynvWxc0bLqgyJFllLURa9MiQ6mEB5fdG3oLD054tZgRkWiwTarRvVCDwmL/VRctVSVNLQ+BRw1Mm8cSRo2qQ8iN/IL789htvgKjG/cVynQqBzi5xA43EDyuuZk5pRTR/A0NPOqj907mUeliL21D1/liXNptEG/iiwLQ+TnJHPRROaNRGseFKKlqLWDXDAQm2243P0J54VVaWgjir+EpuNLO5xHldVLiDgrJamhQT0OX1cjtIWWRDdW0g6SSwANrfrbCi02cE6jiGVy5lVsju/KVrfNexjhfPcpWKu4apISSFWNhreaMDmGDG1zvub4ZSxFVpABWhx3RXZ+ImmRI9PW66Sd4zuj5SnCOfZlw5lNPG0So6lHuEUkA3Orfc/X6Y6XYvSGrSxDWvK+fvat7BsHjdlVuoYJHgusMPdGz2Hg/hvNsrWZZp6NJSiXJB1Muo+11Pyx1FTpm9uJLg4gjlbyheF7J+zWaezGGiYcReJue38FvnsM7632j/AHK6pIewrvD9rPCWW07o/wCxqitetyyUDcA0VQJILW22UY9E2N7WsU0CnXeKrOTwHevxDzXgHtC+y5hsY13vODa9/wDMBkf4ObHqF7qd2z/FhduvBzUOSd8Du48L9oNKAFnzrhWY5VWm1gWanfXAx5my6Md7g+m+ycUN9hpu5tOZvrf1K+P+lP2Ta+HeX4Ss5nJtQSPBw/BfQF3bf8QZ9mj3iIclppO2Ss7GeJK5hHFl3GlCaVTLsCi1UeuG9/8AMy88dLRwtKvfC1mv7Jg+RjyXz3tn2Y7ewMl9A1GjVzN4fQ+i9keDe0DgrtCyeDiPgPi3hrjjh+UXSuyWviradwf/AKrEzDl6/wBMJr4KtSMVGkd4jyXC1ahpuyVBlPaCFbY/DkUBHDKTzLkk4qNdIlEKg1RCpBaxL32I9f78sFCIOEpJVQPKtwelrf7/ADxiJJkW1tJFib+tvbfGIXJoq6XZCbAjfntv79ffEkyk5YRJEJBsN9X8WwY4wGFJKT4KsH0km3U3/W9sTmKgtk6oRj0qSNPzv/PEh/FSWlJdbknSpA6kYYx5IgG6H/Mmj06uD5Cep9APYevPDGPIEFA+mJsmxotekqOe42vc/r9HDA8Tqh6gHVNJ6AW/exX2525frfB5ydCluwzRooSpySnnBUxqD6MvP+/6+rRXcNVTdSJVGzns7yjMkcVFFBKm/MCx58sXGYyyTUpOGpXXXjfuucF8Sx1CyZVTRuRY2jG/t+eGirTcO9TSqPZqV0S7Ufs78izVJ2y6hhKsCQoUDa223pvhb8IHdyt+/ONyvNHtg+zXrTS11PLkEVbQM1/CmphJG1uR0sCCRbpjXV9mAiBqtnSx4LbFeVfaj9mLlkFfV5hT8P59w++yhssmMaAj/wCpMGWx9AVxW6utTblBV3r+sEEBdG+Iu432o9nWbz8QdmXGFXlWf7AVFPVVGR15t0+IhbQ7D1Lr8sNZj61IZY+UeqinSadD2K6cP9+X7UTuvT0qV/bHx/nfD6RlFpeO8piz+iflbTXWEoAAH/nn8zijiMDgMQ49ZSaSezKf90tjH0bU3EdxldwezP8AxCvbFk8oXtr7s+QcWUlkWfNeB850TEqfvCirVawO5IWU/M40OJ6DYV29SLmd4kecrc0dvYljerdBHavRjs8+3f7gHadWRR8b9ovE/YbnJAjNJxlkFRSXJtyniEsWkdCXG/PHK43oDtEuc6g5r+4x6Fb7AdMqdNvV1GFscdV6Ndk3eW7AO1uClzDsu7ZezbtDo2cRr+xs8pqkoTaysiOWBtcWK72OOWx2wNo4e9WkR4T8l0WG6R4KuyBUAPI2W9aqqikqHaQuwGsKA1iFuDutv1v6Yrue4S19lsKVRv8A4e8gvVQQpJCfFdWZiovpCnry/W+AZiYBzXJQ1sOXbwur3lEIfLIaunpfhIpIkEgAPQ8+d8dBhHOLLLn8UwkhjggSLNTTRRiRRubiQ2uNvT6i3LBVARomOfbKmCohq5KeJI9DamD6WFtudgL2FydhucR1bSLhA6iZBZoe1NXBFS6ok7kgF2O3ptpHI+9httfnhFWsAcsLGtaBoZSqieNjMapVQFQp31a22tqODMixTBQyb4mVF6L/ALpXZKcC97+Y3HL0J2/D54mkYR1azWPzc1F1UZllkVYmiXc6TazWsbn39uWH0qk2KDrXNaHH1R4qVZH+G1RlX3G9gVI6kkDnfFukydLpOLxYeQ5oCnch10IqliXxpGFip81xcndtvL19dhviriKhfadE7DkGItKbVMBaWR0QyJHsCASqKSDy+mNa4iDKvVqInd0TBqOQSL45ZU0gIx+8xJ2JHIXJ339PW2JFYOMNBJQVMoAe3SVlKZUkJdVijDBWufXmdN7nFKnUDXwRC2RD3U8wF0IBbSMUKMd7ql9XPkPfY/TfDqVMAZiLpdVzsoqAwUGZo0gu0ske+pCV1N76mHPn6Wwrq5ZrxS6b2vmR4okkrJCjpVqAVFtDABQL/wALfj0/PF6lUI7lRqlsQ0T4Kt5i0iMWbMKmqlJ07fwg+u5H+mAFR8xqrLKdMNh0prnNKHq6msjQKjOXtsN7AgDfe9xzwQB1hAyg59jcBV6tp4YQs4aVanf+EIRyvf8ADnyw4WJuE3EhrG3sRoo0/EQrKzLBGHIZSVuSDvuOX9MWWtzXWoxnXOA6wJ2gVVd5oz5tttlW+/0NugtgmMjis64AwRqt/wBPlQFNSmtplZBGStOAN9J6k7W5bH198W2Uy9tiqfWEOLaRl3HkpGDw3mWrpqJYqcaRcHrf0Fh9TzxIyMIBB1SalRwG+b+iklnWCaoqKn4eZy48pBRR7/l/P1wWIrGexTh6LgyGmHHiqHxRVNU1WlY9Ogsw8Q2VBe3lU8zsPxxqsc/cgK1svDQSQ66gnpxBTieGeAPtZRcsbAiy25AG23LFN7SBc2W8ZUbAI1TlJ5R4S+KSqqXOhjdvKLHb2t/rjW1ZdYCFZw9NrpNQ2XJ2qCBLCGeR1JN2JF7bg3A9tuQ54k1y4Q6wCKo4Wa0x+uaYVshgDDxYJ5dFtUakkk/5r2Hry9MKqPuGqyyreHttCiVn0IsKCNwzb7FdQ/7hvf0/v01tUES1o1TizrL8AoriSR5YvCceCFYcvMGG23yFz7be2HYRzZMi4VbGVZIiwS8rqpIaGZZKdZgI2jGpd1JOw973BG+4OL9KkHOuYSKtUU5aBMlbUyshcj+7LKoUWVhuBtsBbff8zti1SeRUuVR2hhyCAAo2rqYVpZTZHQFh5gelzubet/wwdTOTM2VQUP4oaRIWm62n11T1P74sXBN2/wCn15HoPW+K9So4CCVaFFtMQ2VNUlLGy6o/DWTk7A6QvPawHsMBUrE3mVZpUv4Zc51+X+ycojztpAkdxZAqnVe3Ievrb54qVawccw0VjDMLd5OPCYMir4JQnc7df10xVrVCBZX+plxc9w7FIZfTrHNNpWQk3PmH3TtgmO5hSWkNJ5o1RURhqiGXww2rzbX8Q89j9Pz2wplYtc7KZS2uj4wG9psuqPeD75ndy7s+XPmPbD2pcNcHx61WGjMnj1tQTcWio4g07/RLepGNjsvo3tLHO/gsgczYLT7Q6R4Ok2A4O7AvH3tl+3k4dqNWW9gvd+4241I1LHmXE9RHktIy9HWJfEqGB57hDyx6FhvZtSDJxNaTyb+K43FdMq3WZsO3K3tv6Lzg7QftEPtFu2CrSn4fz2Ls9yGq/dz0fBuTGnlp1v5dVZP4kxF/LddG9vXHV7N6JbLoM/h05dzcZ9FpcZtbF4iWuqGPIeQVUyHuw94HtrrY817TeIeJM9qGkDGrzyrmrpyDv5TKWta/IWtfHQUacHLSZHcIWmgNG9K7xdl32YlPmLUv7UyzPeIJ2YajJ+7jJuPuqN/qcMp4WtUO/ZCMQGWFwvUXsS+ynoaSaCqoOBsoy2UhR4y0w1KNuTm5H44tjZhiSbhBV2g1vxO05L1N7Mfs5uHsmEM+aUwklUDyogY3v6nYfj64ttwoiR6rU4jaJOhmV3y4I7r3AvC6RJTZJTM4tZmQFm98TXySHaQqjqtVzCGnVdiMo4Fy6gSNIaOKFVGkBQBa3zwl2O4KeqcYzmVcqXJoY40tDcW39MVn4p5PJW6WCPISpVaRYo3cxMFClvKpZiB6KNz8hhLnk6qy3CypFaRACR5bgEEi1r/1GFl8CwTBR+6nSwqAui17b7X/AD/PAZuatNRtLsFATe2wGEEtmFJjinAiCsDa43B23/3/ABwouJELGmTZL8OM6UA2BJwLhaEUFc0C8jER2a1xpBt+PTBcLKcplKQoi6NKkdNtvp0xCzKU58oW91tb+I3+mMRRa6yFGpgHJb6bH9HGKSLLh0jc2K7nnjFAMITSQxtGL3JtpA5n5DmcQOSF9UDiuu3bx3vO7V3Ysmlzzt/7c+y3siogusJnmbxQVE3tHS3M8p5bKhONpg9j4mvemwwOJsPMwPVW9nYDE4yp1ODpOqPNoaCfkvADvJ/4qzuOdmT5lk3YHwV2o95LP0LJDVRwjI8qlfe376oDVDr7iEXHXririauzcNPvWJaSPus3j5iG+q9l6N/Z36QY0tOJy4cH+Y5nf0tB9SF4Hd4X/Ekfabd4V67JOxkcG92zhia8aDhbLTPmXh9A2YVXiOG/7o1j+mORx3tNwmHP/B0RI41DmP8ASIb5yvproV9kLAy04gPxLu3cZ5C58XLyazngnvS953iKp4v7YOPO0PtJz53Jav4izSprZtbejzMxA36WGPN9ve1bHYrcq1jHIbrfJsD5r7M9n32aX0mhuEw7KLB/K2P+bX1W/eAu4UyLHNxHLHrLclQvcj52vf39DjzDF9JqryWtX050f+z5gsO0PxMEgruFwf3YeBOGwjQZVUGRAupzAnmYD+EtyONJVxNeqTncvX9m9B9lYIDI1pK3ZlnBGV5HUy+HHVUsTKFEcZiXUfcAf1xWZRdN7rrcPUpU2f8ADsaOdiq52kcMR11BlVM0FW6fEOxZ5VdQfCfcabWPz6E4ZTdEkEp+HazFuAeRu30P1W2abImR0Z4tB0rpHjrrBHW5OnEU2Wyi8rV1dpAtP4GPxUjDk8v354lnpncsivOFCD/sbmBf+Eki+LYGQFpVOrtATDTB7B80ZaJyFeOCl8IKF1GXZvbRzP8A6uWElriJIMpbsSJgkz3fXTwSzQRUmuc02XwyMNIVZ2kA3/hQD8TqxYpNAaZQjFOqbgcSO4DzP5JYoY5ZIVWOkkhW5HjzNffmVBO4HpyG1rYF1MARF0BxBYCSTJ5AcEeKipI21tDRpCD5EfWPN63JN7/hiG0wRJQuxNQiJJPhooLiOKmfh/PJqVMhbMDTSkHzsQNJuV1E2b8sKxDestEQFd2W6oMQxj82WRy/BL4RWeDJ6IRVqR05aUoixAq1nIvfnb2wGFZyhHt9zXYh5c2SI49itVQyuEWWsy10Ukap6bVZvWwK7D0Pti9VbaTdaFrSLta6ewx859EzjleVGiNe9ZFe4TwyyNvtcWtb64VTaHSXa8FbqNy3DYPOYPnM+iI3nkOqeFEtpFotv/muo/W+ALRnzWlCN1thPikPFqIcV00wIsQkaoFHt+rYnMSSGomVI3S2O8parGYw1RU1Gq+kadyo9BiXNcszOBhjQnQlgaVYaarqJqgAqUPKUdScExgcBlKq9W8DNVaAPkqfliZXS55xdPNWQjUqppbTYm438223LFeiHNc7mt9jnVqmGw7WtNpPge5Wp6tgsdRBohpSVXwxMGVx031ArfbYnF1rzIJstE3DascZde8ER6GUp80gqaCeGKoolqfE8RmG3hKAw0garMPMPqBgn1YgEIWYF7Kwc4HLERzNr8xom1NXJMkiUmdQO8G8xDeVWI6rcc/cHCWVIsrFfCEOBfTO9p3LNHm1JJVMzZ1QzKRpCioEfhgDckBzqsen8sY4jghxGAeGAdWR4TPp6p1HUrWTGKTiGlkUIW0CKwX31qRe1uRPzxLpMyAlVaLqQzCkR4/QobVtCqvNSVeUR1n3DMjuTUAC53J0n+mBfQyiWhEKFQ7tQOycrW9JWnu0mN5qjhupNdFXwSSFYnU6vvMhK6vYD05jmcarF71QECF3fRIhtOuwNhwGndN49VtSGkq6aZ6SpnTL8sW1ofCCggDmOpuf4r/MDFwiBpAXHvxLHjrKYzP5z+ggySVVIJKgZ00URHmJikZX3sCCT5QNhb2w1jHtvAIUsY18N6uT3i3ooqWukFVMs+aUpo3kCBUR1+IvtcEEFW9xucQSXWIAC2DMKMgDGEOA5i3oZThqiCijWmyriHL6aPcMJHeVy343JGwta+Ca3Kcpjv4pQpPqOz16RPkB+CiMwq6Omp4I5uIMnjTZpXnZ1D8ySCGuLbbC/r1wLmWsVfwtCq5znMpO7AIt6Qmsfw6PM759k1RATePQJGSIdNJZrlrbXNsVjTcDIKsnO4ACk4Hj8MnyEQtTdo0OWZjwnnlFLnmSzI6r4NKusytZhYg3sTe+xGKReQOs4rbtwLsQ00KlJ0EXNo8olTfBuWR0nB3D8MeYU1IkcUiiFk8wtNIDexFt8MqVHuOcG5C11Cm2lmoCnYGFXeIOz3gvP8zE2Y/sCrrWRVMTs4KqAeVmG3Pe1yb+mC6wsIObRJrbAoVwXPoSOfyWiuNu6lwJnr1EtBPlKtIWJ1DSUB67ncbbfnjY0Nq1WX1XG7X9luz8cCH08pPZK6fcddyZcvqWGR57Qxq0hMRjlKrqAv0Nw3L8MdNhemNUEBxkr5+6VfZgw9R5NIZZ5WVI4bbvZd27iVOKOxntk7SOzzPEcP8AFZBnVRSM7Dq3gsoN973BuSeeO/2L7VcbSblFUxyJkeRXgXTH7LhE06tBlVv+Ngd6wCPNerPd+/xJf2nPYBJR5L2uS8F95LhyFgjrxPloir2QHktfS+G99j5nV8eg4H2mYasf+Log9rNz0uPQL5D6a/ZG2aC7qWPw7/8ACczPJwJjuK98+7N/ipu4/wBqlXQ5H29cB9p3drz+QBGq5UTOcrV+t5YQkyL1u0R+eOswm0dnYkfwa+V3KoCPUSF8zbf+zptzCkuwLm4gC0A5X+TtfAr3y7B++d3Vu85l0OZd37t+7JO1xHsfAyjOIpKuLblJSMVmRvYpjYv2bXDc4bLeYuPMSF4rtbZGO2c7Jj6LqTv8QIv4iCuy5qELWYgNe5DC1vmD6YpQZha4VQRMpCFfEYIg17Le5JJv+vzxhBGqJrwUZmF/ugNe5J6bfyxCxqQw1MpAvzt7bf6YxQssbL90bX298TCzhfVCZFZeTBeR6fy5euMuLhQUgqDra48trC/L2/LEg27VjiJSAhF7khrEWvviR8JWLG5+6BbfmMMEahShPDFIbupDXv6339PS+DbUhINKLcEzeiUgFPJ0FsG2qChq0xEJhNQnQC6a0bc2/wBcMESgfStZQs+SQTuzuD4ZC2QqAAepB573G3t872G4hzRCqiiALi6p+ccBZXmdPLBU0yPG2zBduvty+mLVLGQbpbqZgGLLSfGHdz4L4hV1qsmpdV/vKtiOu/v/AC2xZp4hriXHVIrOeCMhhdPe0PuC8G56lS9HRxI7dGQWOFPwlN8kcVap4/IwdZJXn/2j/Zs19Ca2XIYainD/AHvB2Vx6Mo2IN+oOKdTAHLETHNWaO1aZIleXXbF9mJk1ZJVSZz2YZJU1PmIrKKFsvqx7iWnKhv8A5anGvq4CoIuQtszF5hAM9/6leZvah9mfW0nxK5PxFm2W06qwFJnuWrWwMb7L8TFZwPcxG22IcHCSWg+hTCGi4Edy83uO+5R2p9mudQ51R9lUuZ0KxP4+YcN1Jq0Uhrq6pHaeIj10i3ti1TxOVkZ3Ds1+dksNLhwPzW+uw7v5d9nu+VGW0PAHeM40zPIqZgjcM8bA51RAA7x/8wfiYRYDyo62xrK+zcPiARXoh08dCO4jihoOqUHZ2lze4/Re5Xd3+324Inkocl70fY1nPA+YsRG/EHCsrZplnoWajIWogG/IGa1zzGONxfQGjd2GfHY63qujw/SvEQG1hmHZYr3t7Cu9z2A95XhGfNuwrtO4T7QMsoWjXMUy6VhLlplvoWphkCyQltLWDqNWlh/CcaDaGzMVgmA1W25i481vNl7Xo16mRpg8j+a3RSVIdQGmhle+lWBuAu31sfxtjWMxTT4raV2unKWlOZkeGUVohpzdbx3Tdet9/l+uWLDqjgI4JbqBJAlR1TI8n/Oxq0VgNbq1rk7m45DrhIryBYptPKw5H3P64qAlzOEE3VXY2YgNfSb3t1tyt8/zJ7xAdEq2cFUgtlPkqKiXRa/jjcb8j0tb0/2xXfVJdpCBuE6m71C1sM6zKykJLYkkG5udhz9dx9Dg6b3Ndmaiqik8ZG3R4laaopzPKynwtKhfW1twRyvi6x88FSqU6VMyyxU/k7SwNK2lJ5guhZQ9xubAgdN+nv7XxWqOaDYm6N9LdzHVSmY08kCqjJTWVdZRmuQLdbW/HfC3nO2TaE5lUh+aZDvRVSVWhlaTUEYrZmCbAHY3Pr0wt7naNJCIVnPIaGDXzSkRD4qiTwYrsAQLhjttfn6/hhFLDAXdcrZVajyS3LA7CimWWn0ojReGQWBMOoSfLV9Dfbc3xbdTGWXBams7M0tY0ydEPMKrLswiEFDQrTASAF1c3Y6QLEAXJ2O/IXPO+EVQwRGqijh64vVIjlxVbmlZYBFEXaUAhWZ7agenTa9t/ngQ4xLStvTplwLXWPMpi5VU3aNgBpBUghTfly3+mIYCfi9Ep9Wo0l7D3rEr/vqWjkJal0KUKxlr/wArbj1vi7QmrbSFQdny5iSQm2Y0EtUJZJJf363LuzBQu9ipuem2x3v6YYQ1p5qu57iLHd4KlPSxVFXJGYpUmFjrN7ufnt1OHNcMsBRiGucwZrj1VpSlUo0kqzGJQSP3TcrCx22N9x9friWU9SVXwlTKCBcBblhjzCnhXxpGkkUfeNl0kk+W19wd7X/DGwqUTAKp5hnDWCAj5ZxFLR3ErxMqE6Y2IQE7ciD6Eb/L3wplUAb10TgcoBOutk/qc1kzWQB4aWbxbMVJtoN+Y2HK9t9t+ewtAxRJIAsppUXN3joFTc3SogqkqEjeF9WkoCwN7k3ta/U8+uNLj3XACv7Jhrzn4qOWTWGk8fRY+IUVPvML7fPc2tzGKT+FplXAWhwbxBWI1kaTXO8ZVSXYoOaEeg2PU4CtWBgAK29zcxzESUM1bqTAJfFDA6GdgLb8997m45+n0xDGDRxultpucDZBkTaRCngsptIAPuEfofhiligGuyv1W5Y9xbYTCbQUlNPGtRLMsUgXa5AII5cunS+2KjG53RyRbuWTYqCzepjEkbNF4cCn92rG+vqLmw399vzxZbTlpKo4iu4OhxkHRByrw3gWVJHjh1hQx3L+a+3ob2HyxZiDZJc7c3DbktuTutNlcOh4KdZCNSX3Ww9By/1wxjzBlswtfWzOqhw17FQ8yrwYvgYzpQLcAgG+/S/rhdJ5ylW/cy43ue9VaKGNkWOeRZG1AgW9eh6dd8QaxaJGqthmWGcVIx6U0BZ1YE7nVa/4fXFavVymQE1uGeDJOvJROZcQ5DkNJU5lnlVTZfl8ClpKieRY44153eRiFW3qSMU6dKtVdlotJngAprYihhhmrOjvgekyug3bN9q33JexiPMaWXtjyXtB4lpQwOUcKK2cVEkn+QGC8Sm5/jkXcc7Y63BdBNo1Y6xvVg8XH6arncV0zwlNrrFwGlov3rzN7Uvt6OMaqqny3sH7uk1HsQc144zRIgg28y0lGXZtrmzSDlb1x1mzfZrhWXxFQvP+EfUrmMd0xrVIDIbHifwXUzizv4d+bvM9nuY9nEudZjluY1me01f+1+DIJMn+FokglQ5fqUs3gyvLFI8jSa9UKgEKWGOrwewMDgqhqU2hro7/ABWjxW0a+IAbUJI5laQ4A7jfHvFOfyVvF1HS5fUs5kkqZZfiqyoa97PIS0jE9WLE43dUPfTGQZvCPRUC9jd2QvRfsl+zQy+qnSok4Yr83rHbU0kwZUO/l0oLtZRte9z1w1mDqEiSq1TEhrbr107H/s2s2qafL463KRR0a2UBYylx9bn88W2bLuCB6wqdTaTGyCZXpR2a/Z+8F8PmGeto4JZBZmsg525G9/rjaNwdACZMrXYjaNSdwLutwj3eeC+HEjSjyOkSVbAkpdvb9f3xBxOQSUl3WO1MLd+W8G0VGirHTRIAP8vIYqnHX0RCg4gXVsp8ogS4WIHbbbYfXFN+Jc4yVaoYQg2Clo6Ig7IALkC3MnFdxnVMZQLtU/hpBpXWNh6bW5YEvbFinto3TmOARooLO+5IOkeX229AbfTe+FioSn026p14ZIIC6bixHMYHP/MUZbBkJYisQxJueXyv74h1XgEQMpYj06SzWF7kWvf3wnOVKWItK2QN12vzGBNzKlFKrZiAWAudtvrzxinULN21hTYnT0H1xiNoWStxqa9trk7k4xRMWSGMasGKhQDfYW/X+mMWZwkJKpDNZ5GF9RUbL1uT0xIbJhLNcDVdAe8p9qj3B+6eMxo+2rvRdl2RcRUqFpMjy+s/a2a6gfu/B0gldW9nC8+mNo3Y1cMFWrDGHi4ho9foCuk6P9DdsbVMbOwz6g5gQ3+ow31Xz5d5z/Fr9jeQNX5H3Tu7txh2o5qn7uDOuMaz9l0RbfzLR05kncctmkiPsMafFbd2RhRv1TVPJggf1O+jSva9hfZm2rXg7RrNpf4Wy93mIaPNeB/eA+3R+1f71vx+W0vbTV9inB0xZXyrgOjGTL4bbaWqULVTC2282+OX2j7VWUQRgaLaccTvu83W/wCVfSfQr7KGzg4OGHNVwiTVJjwa2GrynouyjtX7Uu2NaPizPeIOKM+rKf4qerrquSolkv8AxSTOSx5i+o/PHA7f9oOIxOF6zFVC8zx08BoPJe+9DvYVjP3+MA0ZKIb8LAGj0Erv72e9xsUQDZtQrNUqFkIZiFYbHnbn0x5XiulFSr8Er7X6N+wDCYVrTWhd3uB+wrhThanDUmU0jVSKPDeSMKBbluBY2359D9cad2OrPkOK9m2d0P2fgcoaA4BbZpsmpqFDAopjDq3aJbID1N9rj8sIFA8QuvbiG/8Ahty9n5J81BTwASRy+df4VQ/hzxFIHLJKD3t7rEKTWlN4pwRLNpKkFWUFTzGnVt06YY0NA0uqBr6sNh4fgnbUAa1n8SRFUjlqU8+QO3zvhjaTs0kqqMYQIOhVfz9dX7O8fwo42eQBLbhtB3uL2Ni398VHUZPYtns54l8agBW/4cy+FDLTGqTTYzR/dJ6KTyY87i31xYp6yLLQ9eGy5ro7OKA0dQJ2p43qBDId7oSse33QRYWw2nUIBGqexzMucgSPM9pSgrxv4OqlmmUHSWLCwvYarcr2PX8sCC8G+iEuzCYICcQJNB4sk0LpCSVRtShU9yrW3+ROMe8GOJSn1GvMMPoZ9E6/ZzafEqWdktuyEec9QwO3IDYcsG6WnK64Vc4sTlYIP6iE2F5ZA8hiMVyUHlsD6MBfb5+2EuY6I4J4ECBr4qF4njSm4P4hzCWIT08dNM3hxW8SQhN0XfRq/uMKrVLAcU/BYpzcW1rZLtY/V7qK7P8AM4s64MyHMEkrMnLRPJ8JXQqtRCus8wCwv8ieeMoQ3+GLxxTdp1XHEOfUpEF0ceMaFWqWojRYo4syhZwbjVGDsfXynfl064PMDcxCrso3Jcy3f+YS28WLwpa15dMptrsAW/7RY2APqQMNY6IEIGua6W0xpw/XyCLEiCSSOavmkQ/eClbxX9QL3/D6YzPJIJhASSAQy/jfzQkqKBZJI6Z5qQjdgiORUf8Ac3l9+hwGR2qMUKpGZ4mecW7rp1BLA5BiaoWbmryxMCB0G4tbnYczg21ADcqvWY8WdEdhCdyUSVYIeqq6YWuzrGQNPsLH6kYlrCTANlWGJ6vQB3ZP5quZOs1FxBn4ooUrJhTX0SqvmBkjuzBl52sOV9+l8KpDJmm6220XMqYWiajst+E8jyKmaavqoNROSxVcEoKOPD8Iaidm5eU8+Y5DphzXtLe1U8RhmOgCoQRfWf8AdFkraiJmjqOHaWKlNhI0WlhOOp2Xmd7crYhxZySm4VpbLKxLtR2eZRUmr5dLU8FHRFbrFGFV0RediSmpiOXPf6YaxoNuCWKVMWeS4cbmSfO3go6pzDOF1xihFXUONUgMUGix/iAEZIP139MJrlodYK3RwmHnNnho0u6e74tPBA+JnlaGhfKpXEpCAfDFCL7EqABc9d/zwvcmCE11FgBqCppf4p85TRafMK944WyiokSnB0AzRhWFx95GWzEj1Gn64ys6ZDZT/eKVMFwqDe1sbeINh4yqLxrTzRUdJmQypsnX4tItoo1L3N7bcjZSOWKbnvBDpkSuh2JWpuL8OapeS0nUq605yusjlSmygzlruSti0lmtbfYgEEdOWLhc1/EnsWiqdfTdL6kfIeXNCFBOqtG2VU0almb4eaQMuu33SARffcKb74TLXSALoxi6ZObrDP8AMPx9JScvp6mnSeqp+G56GYWWeVo4pUS3LRGxbw+u4HpjGMDG5iVGLqU3kU6lYOHAS4HxIjMkVOaSaf3uU1LC9pZYo6dWRP8AOWZNgPXniwH0hYjVNpYETAqDuJfE8rO1RZpZ6WsKT8MVj0bqFSeKjglErbWJBQhbn/LbCajx8JGqCmxj6Vq4zC5Bc4QPP5qQn/aL6I6fL6tYgLajTxqnyYBABviQ1kW1Vam2i273ie9xPzVS4pXMDw7msFRTRqgga5NPGrJtyBsCf/Uu1sUa7R1cEXW92IaRxbHMM35m/eJt3FR/CFROeF8tNHDVy0ySVKO6IG8MCaQ3JPz9dsMw7gWCAp2nhWMxdRryASQYnWYUvQVktWZq7LpIM2uAJpV03HOw02JJ54e4Nmwsl4iixsU6ssjQX+chHmkzlj4/7PnRyQFklRV1Hlb7vLb0tjGMa10FLb7qBlLxHIT+KaSxZ55ZZMslUKD0VrDqSANhy/thb6IJJIVilUwswH/NROacOHMoNL5JBmhIAWJY0Pl/AX9cVX0HNhzFLa2HNqxEdq0txX2H8IcRR1VPWcKxrMVOphEoC26b/oYvUMZUYbEhabanQ3ZmMYZaDmXTTjvuV0lcZJcnomMxYlxGVt7abHc+tuWN7helJpGHSvDOlH2e8JiGl9NgvrZdAcp7IO0nhLtI4ph4VzbiTJc4yqQGCainkjlicNa6OtmFj1Bx6bgendahhqdbDvLXHkYXxNW9g+LO2cTgzLqIiARmb5GV6ndg321/2sXdNNDkdJ24552pcH04VUyjjiiGdQ+EOSJLN+/QW28sotjtdne1Nz2/8W1lQczZ3mNfEFeJ9Nvsq7MdULn4U03n71Mlv/LdvovdHu5/4trhKqlo8n72vdZ4h4VqLqsuccD5mKuL3ZsvrSjAdbLO3sMdbhelGya9szqRPMZm+Ygjxavm3pD9lbH0Mz9nVw7/AA1BkP8AUJaT3wvf7u2/bGfZyd6c5bRdmPel7PMv4pqbBMi4olbIcxLm37tYqzQkjcto3YHpfHRUcCawz4ZwqD/CZ8xqO4heGdIfZp0g2VJxuGeGj7wGZvmJHmvTCGuimiinjdTTOAY3X7j33BVuTD3B/nim+k5tnWXDsrtKdmZBexe3PVbn+tsCR5prXgomm9wq381iL+3TEBEb6pFha7AObC46DccsYgAJMpQQagUdduW9+vLEESpWCoJ0+W49umCBgQpATd6UGf4jx6g3i8Mx6/3TEsDq0/5ha1/S4wYqEIS28rLRSaGbRYk9dgRfn198S1/NFEaoTBQt+R3997+uCDuPBCR/KgSRRab6Lm4HK/8AL+eGgkW1WCeKayUa7MrOL+nLn6HBioJVd7GAaJpLRkFgEDr125j5fXDGXQ1GCN25UZUZdBIzh1Or8bdR7bYJlVzTZVfdmkXKg6zhmlnBUxxsb8jYX3t0+R/LFkYx+pSfdA12aFrXiDsh4fziKSOryymmVgQSYwSR79fTFtuMDhcoKrTYsN+MLrPx13M+AuJYZT+yIY5CNiqC1v74ktpus1Op4l7bm4XSXjr7NbhysE8lFS0gbdk/dgMv4Yr1dnNcyRqrDNofzarze7dfsrsuzx3nzngvLOIQlyhqqXxHTptL98Ael8Va2z3AWVlu122avJztQ+ypy7KZayXJ4OKeEHvrX4NhV0+rf70Ulm08+T4re7v1cZ7Cr3vDC4ZmjwXTmLux96Hu+cTycW9jXGOYwZ6iqI6rIc0lyusZQbhXidkEx3PlLONziAYMOFuRuE2q5rm7p081267NftlO+l2C1cWS9u3A1B2gZehELLnmVvlOYORzKVMK+HI1upja/rvjTY7ols6uS8NyuOsH6GfRWqG0sTRIAMt8/Veo3ZH9uv3U+NPBg7Ucs4y7Gs4Y6F+NpDX0erkAJ6UFgPUtGtsczjOg9drf+GqB3fYrdU+kgkCoyB2H6L0y7L+8/wB3ztipKMdlfa12d8cSVAd0gy7OInnmWw//ADcMJQyg8ivucctW2Vj6ILH0zbiNFuW7aw1R4yuDeF1uZ46epp53gaGVUKuAbh4xztyxqatZgaOMLdYWm8S9mnNNmrn+7TxeHTnZwXa5vve19zb22Hz3Ori+s+HRXGtdkve+ixLQ1NWrT6YkZHD6S1hOedrm1hyv0w9lGo4AhUH1G0XOaEqiRYqoRNKJJwupgHIVdgLC/UAqLf64ewGYJSXvbllwk9ytVKs8VQqQmK4TxG8g8w5fIDrY3xlQCNEky65Fk7almNMVkgd4grLqkINiCCdI5m3LcfjYYzdcnZ8tzACgKhY6WDxUeIRImxAux2NjY9eWEVwD8en1VzDtOWWa8kKgliEbLVQSyrYlk1lRbmDz2AtfrzPK+Ao5XQYhZisMSc0QU4zOGZ44p1jVUW8aXe7PsLi/rv19cBViczgswVQiWOMgqtEkVEkSSgjUQoIIZhfmb8j/ACwOS+ZnFG18Sxom6BIIJnb4ll19X83m9h7m9vbDXtk7p0CMh+TO74lE1ESeC7ho3iEgQhzuDzFre+Ap1nDNlFkVUtc1tN+pT2Z6qlosqmkaVj4bhVYMDcMSOo2semLTnAEA2KrspvyEhMGgaYWdjM9wRqNze173+g9L398WHWMapTKTgP4kQoORHjqXMSRKkaFVswJDX339OftbGNN4FkrEUmuAiI71I016udYDLJVKvlLg7ItuQHoLc725YsNePvKi2naG2W2M/lhjpoVhzGWaYpdYUiKeHfrcjzDcb8xyxecYZfXsVTCs/iFoHimNGkcfhHMGNM7CzRspIb03sNPzv1G3rTDQbplfrBusundDNWU9dUUVDquQw1ODoLEfMenPnywBImyttBdTzusAOajc6C0uZ1FOLSxKEUWJGxAubHfSN8a3F1Axx0ko9mDMwAyVGmno2+88LFlKgkksOXL3/pzxQeXFpJst1TaHNltlISjwTqjZmjaNgv7oHSR0IJ5n8PbphD3kgRqlPicpiSVHyU/x04R1gXUTdvu3F9l3/l/bCjX5yrlLKy8yVmeCCmjNQgKyjkhIKKCLDYG5Fup2+XLA1XZhl4rZ4UljSXDVRomWSaIvUnSzaQHAGq4/19OgxqmuIaQAiO87OJlVLiZViljpI0CsLESGx/D33xscM2AZ1WuxpaCGkQp3LfD8LLaPVaMOpc23IsDe2+2+CYNY4onPptaMo4aBXjPnpUpmSAholUgAt79Nzc8vYEYtnK0TxWjFQh4cGQFqKvr8vdBJJIFsTqAN/KP4TbFfOXGGiSrz6lI/xasDvIXWPtd76nde7Ev+W7QO2rgnKM40sVytK1aqucDmBTQ65CdxsRjaYLovtDEt3KZvzC1eK6T4VjomY5LzB7Yvtx+AcgqKvKuw/sl4n49q7PGmZZ0y5dRagdnEQ1zSIfQiM46/BezJ05sZVvxA/FaDGdNapEYduXvuvFXvF9rnbZ39ePU4p4n4czjMI0pkoo8jyWWqXKUiUsQ7wGQxtKdVjI1ywC3+6Md7s/A0sHR6vDmB6rka9WrVJq1bk8SrV2T9wTjPM4Yo8wlpeHaJpAfgaSETzAE7qAto1PsSfljZOY528Wz2nggNNuQQZXqD2MfZnUZakmTgM5zVXDJNmv70jYWPhABfpY4aMK83zSgfVETovW7sf+zUzWanpEzDLo8uolVQI4YVgjtbkEUcunLF0YGAALHmtYdpgE3leknZj9n/AMBcMRwSVOW08z6gSAg5+5IxaOFZBzG61dPGlxJDV3U4S7B+EuHY4loMjo4mQWB0gkfX13viTVY0ApNV1V2pBW5Mu4RpKRQscESCw2sOX02xXq44fdChuDGslWiHKqeMCyC/qNv16YpuxTiZVvqg0iApWGjUeXwwg67fnhLnE6q23DyblSEdIoXzLIB94dcIdVAsmMpAFOUgVFtYG+2/X9bfngS9xNrJ3VgaomncAKE9T+v1vgT2lG1gN0RVupa4J57Xt72wLnAIyDIR1iAF2DWsL7XJNsAXqZRSqnUORv12wBcTqpiFna5VfN67+34YhTG6sksmgnn6Dax+f654xYIjRKvGRYoqg+m1t8YoNkNpApF7Fbb2HLEBYKjZTGrzShy6kqczraqCjy+FWeaomkVIYVG5LSMQqja9yRg2Mc4gNEkpZrCYXkt3mvtyfs0u642Y5fxh3keHO0LiynJRsi4FiOe1Wsc0eSAimia/R5hjZV9lOoNzYx7aI/xmD/SJd6Lvuj3sx6QbVAdhMM7J/M4ZW+boPlK+e3vLf4tLjTORX5N3Ou67lmSFi0dPn3Hdeaye19nGX0pSJT1s80g9sc1jOlux8JZhdWd/Q3zMuPoveejP2T8XiAH4/Ea/dpjMfFzreQK8Gu3T7Rn7UHvuVVTlvar3iO0eThepZl/YeT1H7JytUP8ACaWkEaMAD/HrNuuOP2n7YK1NhbhstJv+ADN4uMnyK+qfZ99lPB03gUME3N/NUmof+aw8AtF8D9zLi3iGoH7ZqUAe8hLktrO3McjvfHlG1+nFWs7rXOLndplfYPRb7NFUjJibs5cPJdv+Au5bwLl8dPPmM8ki+GS/7kAC/RffYi5/tjjsV0kr1CBML33o77AdnYQCWieS7S5F2E9m+WU1L4OSyT0yqVKTRA2N73A68vwO+KLsQ9wMlenYXorgcMCynTaofhngXhml7as4ziHK6T4OKg+FWOOnVFH7qM2ZQLC9ySQOowAxTjTFLhMoKfR2lTxb8ZTAD4jzhdjVpKCg8SeBM2lEliyyatiLAWFrn022/PBMp5ZINit0a9WpuuLRHJTtM5iMTQUeZQlx9x42KkW91G+INNsiBIWqqMzSHOaY7RPzSpIEVSWhrDLbbzHQp9zawGHFrgI4FDTqkmxEeqYvSyFGEcWZQuGHmWUhr+m3Tp9cA9oiGq4KzQd4gjusnRFcXYnh7M6iJCB4yghbcgCSfz+WFCmJ01VZppAR1zQTw1T4UmYKyVoyHNsujJsWkkVbt/mNnvp9rYaazwPyVM4ikf4Rqtd5/gqLx9V1rV2QoGlNTI0ioruZRosoJFz5RvzG/PCqhE8l0nRujTFOoREATpF78lfqtJ5WeGqo1UtfwVacEWvYW3tbr+GDBJ7lzWGqN+JrtNbXSIqGvcRQyZbSUqC4VPFRgfkVa/vYgHBta5ogBQ7FUsxIeT2wR8wlCizjSCMuyqkZfuq88TCUDYG1zpv6N1xIa4MmJWDF4cnee49wNvx8E5q8tzQor1lFlnjxqERTPCSV5lSVuPX2GJ3jwS8PjKExTcYOtnfX9FCSnraeEaYsgQk3KrMHZbi2xUWJthRaZynUozVpvdq/yhLjleIPD4dII3t+8IAt7EkbYcW7uglRUpAw+TIVd4rg0cKcRsk+WtGaGYsAfMo0EkMLWv8ALbFKpSLRJhXdn15xDMwIghN+BI6kcNZTLFWw0au0sugg6vM7bX9L3/HAYZ9hnjwV7pM6mMbUDmzpfwVpmrnWYwNX0TsPKFB0qp9bnY/oYs1WzZoWlZhpbnykIfjTEFkzSjec2Ell02A5ncen4+uHvDjwCl7G6OpmBoitXzxoksE8cyJbTqQuGJ5cjcYilrJQjCMccpET2x802WWRWiV8ymeRrOuoW0j0Bvv+G2Iid7inljTOVtgn8zlgb1U0TW0sLk3v7354ULuBJuqzBwyghIgiaaRIznOYGMC2rQJGQem97/LD6lV8QpqODAXCmPMj5fNV3J6RZ+Ms7p0leuk8NY4ZJfIpAZCCbW39+Xr0xWpuIJlbLaNUtwFKo4ZRcmL6yro5qYoWpRkdZNM0hPiQMXQAdNzv/UDFthBvBkLn25C7rOtAEaGx9FEmkr4UZhSZjOuoJrkkIBB9x0v+HviKjd3NN1eGJpOsXAHWE8NLU0kKtWQ1ZgSS8fxMjeQdQNIG3tvzwwlxAI0Vf3hlQkUyJIvAH1S9VRU1Bf4aVa521OkEusR2HJWUXKkWudj8sVSXMdbihhrKcZt0cxr4HRMTQrHGfHqaynRQfI9SVMgAubarlVFwAb2J2weYPEngnjFkmGgE2uB+FiexRlRlclRVrW1k9a2hCqtJWEeCv/czABt+o2G1uWJcCQSFeo45rKZY0Dwbr5aKk9p8WYLkGVT5jXVHgivLojuHIAQ83tve1/UWxTx5cMpaJC23RXqDjCGCDl4WnwVznpc0U1FdJLHBGCFFLoGh3P8A5oUHmbHy+u4GLEOy5zZayliKJApNBJvvXkDlPZzSHps4DrFmOZNAGdDc1MBMerZVsd2PpsLe/PCurIAe1FTr4eM1FgMTwdeOPZ2p1X02dQ1UFNUZzVivZCI4fCVkeLYlVnBUeIfe+wO2GOqEaix7FVw1egW520xlBuZMz/lMmO5N4qXM6qAyRx50tASYfBqKhVEx/wC3pbnuDguszRbRWXVaVN8OLS7WQDbv7fBNocskp6j4qpyfi7LoB5RItWQFYjdzYkFQBucKLnamQm1sa17erZUpudyy/jF+xOvC8ScRrBnFa4OqzyyRXTlfULc7G3Q4JjS24SOshurW+AN+5QHEGXZicvzCBslzBKExNdmqNYiJudyL3G539vXFTEvN7WK3GycdQFZjusGeeUSong6d4uH6dYIc30R1FUNUMoCj96Tv6/ety3xNG9MA3hWdu0g7FvLy2+XUX+H8lcanM83rTD8XlmcqFSyIyMrX6XQAfniyXl3BaSlgsPSksqNPjPqifAVEsLtFS5tASNTt8Wouf+5b7n+nrhrqctzNlJdjGtdBLT/p+qYSUbRu1HT0HEFTLvaUzFYVa3IsDufYnlhIqOLssq6zET/Fc9gHKN6OaanJXlhWWrypllA03FTLGSx99Rta3M/1wJF7kqx+84dlpvkT/K0+kBRkdG8a1LmPMlpx9yZSBFIbclYm7WtiHy3dCtHF5i0Agnlx8lH1FKkqgtT1UbM5UMzqQ4HPSRz9yNsUiwGGkXV6liSLZgbfqVonJOBcmbtQ4tqpcrM0tZC0tvEuWPiRFbehIB5Yth+bD5DwNloX9H6FPGHFwN8Xsn3E/Y/wvnAkp6mjDTeITKsSqxUdQbXsPU89gPbC2Y6pThrTpyVPH9DMFiwXHiusPFHc94ezY1DUtPKaksWYLt4anf0G/O30xuaHSCq27ivN+kHsRwtYl7BIXVfjfugZvlwkTIqetaUHyxqjG/0ta+3LHS7O6WPa4PBg8xb5LwrpD7AHhhOHaQez9X7lsjsY71P2jPctqKSTsK7f+2TgXKEOs5WldJUZc1jyehqBJTn0tovj07ZftXxjYbVeKjeTwHepuPAhfNPtA+y/gsXJxeCa+dXAZH+Dmx6r2c7vP+Ky713Z9NR5N3o+7/2f9seSpZZsyyNnyDMrdWKr4tM5628OP6Y7nBe0DZtcAVqZYebDI/pdfyK+QOl/2RqbHH921X0eyoM7f6hDh6r307t3+JF+zI7fUoaLibtP4l7u/FUllei46yxoadHPPTmFL4tPb/ucp7gY6fDnDYg/8NWa7sJyuP8AVr4FfPW2/Yh0mwLiW0euYNTTOb/l+L0Xtv2edqnZz2scPUvGHZdx7wf2kcKTqGhzLIcyhzClcWFv3sDsoHzscMxOCq0jD2kHtXlWJFSg808S0seODgQfIq/RVMUzAhkZeflvv8vxxUhA2o0mEdWBUXubbAE229v0MQnNIhZvudI0j1AtjFLBCSCPutdbG+/X+/yxiAm6Ho25Xt8rqPbB5lExogFAy2JAt6i236tjA8qQUnS5YnUqpY7W3vfnf6ja2DDgdVEhZINyCFbffGEkQGlZKCY0Nuo2tyNvTDet4JbmTcoDUqsR5QeY26+tsEKiwiQICaPSsdWzem45/L8Tgw4EJPVG41TKooFcWaEG3W1/wwbahGiW/DN+EKHqclppLnSpFiTh4xTxaVXq4QwqnmfBdBWiTxKaGQHpp5/TFhuNPFVn0S1wLStFcZd3jg3iFHWryakaQ9QgU36WH4/64uUqrHiIRmsQdL9i6V9pXcB4Qz6Kc09BTh2BtrS2onpgamEaZhPp49zSBK88u1D7NasNNUU9Pl71eV2N4XQTQ2ttaNgV/LGur7OAE2lbFmOgggwF5HdtP2UuRTT1NXTcGS5FW7sJcpc0o1XvcxeaJj/8kYTUwjg3XzTqWIa60BecnHX2fPaZwZnEWc8JcRCHMaZjJTtW07008b81aKohvpba1xbnzGKueox8H8vJO6tj9Vc+Be+V9pX3YngpTxnxzxLk9K41QcR0y8Q5cw9p3JmRflICOmKeM2VgsTJrUwe6xVujiMRTtQcR+uS9Iexv7ezJ9FJQd4DsKrsprB+7nzbhStE8IOw1mhqNMq3sTZZG6c8cnW9nlAkuoPIJ539VvW9KcbRhjwD8/wAF6r9lv2kncw7YEyrLeCe3fhKLP5rk5Vncr5XW7bkeDVBLtv0J9icc7j+jG0sNHVszDsuttR6RYd7waoiea7c5RxFk+YQQZjluZUtfQzBissEokjsfSQbHl09MaWtVqMcc7S3vW2bjqVXcBHmr3T5g0VXBIJBctpQg222O567bbb4MYhpBd9Ub6ZBhWCpRFniqYp9cqkalYXDLbkSMJFeG5eCacO51MuIumGYVdLWVymOmNPSKAFijsC7dNx6euG1KjTZsCVNBr2XJgqCqGeMo4Qo/O6qSByv+OKtBoa6QZKvFrXUobBjmlziaqL1Ed0g1ams97XOxNhi04GC11/olUqILgCITLwvBmv50J2UMpAVT05b3tiKzmgwdVXpsipLSmr0EQaVoCqToN22sB0G3Lnt/pghTfEuNxoiqVHOAIsQgGKPwnQv8NOzm6lvK3Lp7bfhgczg7WxTdYc+6UfDhhgSojDwioMZ8NdwD6XHsRa/TB0mGQHCVWrONMnKEiuSIzhwFqaVZCFIUNZeoIvyuP98XGMIs66q0mOgh2h9FB1NLDNP56mOJXPIeZk9b+gG/4jEnXRRTdlBpm6ZSRRK0kXmEDWuwci3067H0688NMrDh5G/oFtlBlskzxTU1TPUoSWGuyk8w1+otflblhlQZCCqTamelmTfMc3WOIwuvxjIugeIT5Sd9+l9x+A+WAFVpff5Kxh8MXNGXxQ8ldHqki+InI06dLrbTcje+1r+hwNUHKSAl12WLReUyzKNBm61Us7eE73uiMGI6jfkdhcfnjVYl+6H6xwWywFJ7BlaI8VhWpY5tckK6SzBkjezIOe1uV+XLb8MVnYhr2nKITGUXU3BwcnZp6EeK8ccgp3VCqkAG5uDt1tt9b9MVnti4KuNw7wczhHGSo3xIpGZn8P4o2HlYn+fM/LC3ubon088kuIJSXPmLCKQVDNa97gXG+x9gN/fFWu4RBhPp1y6XCyrU8iKtjUPDP4hAuQQ3IbEdb33HtipUqty6Sn5x8Uqn8cZ5k2TJHmNdm9Nl9PF5pqiqkEcUbWuSWbb33NrfLF/AYetUGWkwunktdtDHUmOBe9oHMm689u2n7VXuddksjUNL2oDtH4lpQS+V8KQvmDrKtwA1QoFOgJ23cW3x1OA6E7ReB1oyDt18loNqdLcFP8IF5HgF5HduP24PeV7RxV5X2N9mfBPYplkimJa/Oqh86zJVvbWsaeFTK3XcSWOO5wHQfA0jNQmofILiK3SLF1nfFDeQv6ronmNV31e8vrHFXH3bt2jUE5YsKyukoctFzfaKPwoQu3KxA5b9eqoNoYds0WhvcBK1VYF3xC/atwdnH2cvG+bCE8SZ1lnD8VrfC5bTGpmYMdwX2AJO998OYalVpka8SY9EtsDe1Xo32M/ZUcOySUkycFZpxBVgj9/mRLgtt5tA8o/DFmnhi74nG3JIOOygiQF61dkv2XiQwUq5hlVPQUgCkQomiMD00j64uUsECSBCoV9osbYuBJXpH2bdw3gLhhYGfLYJZFsdo1Av+HLFwUwwqrW2g5zcjbFdx+FuxbhTh6NY6HJ6WFlAuyxjVf54yrVYVRmu50ytvZfwrTUw2jEZB2svttitUxh0CMYYmzjKstPlkSsNKuT78gf1/TFN9ckaq2yhoBZSa0y7kLYfifxwgv4FW20pJgSncVIm1yNgDv1Pt+GFvfCdSpNhOFhVAGLG9+n+nTC+tPJNcyTKOI/uqgHsLG+IcXACSpyBLK6gvl63G/piCYvCkACyIYjqdQo33G98A6pN5Ug3RFAW1kG25/X66YUiBCWzCIBzYKbC+53vbkAepGMRARcooB2GwsOmMQRyXNWkDYX5Eev9sYpzQsPKqayWSIA3NzYX/XXGIs4VR4u474N4CyWp4m434q4d4P4chQvJmGb18NFTRqBclppmVLW3vf1xZw2Cr1jFJhceQElKbUDnBjLuPAX9F4pd5r/EV/Zjd3X9qZdlnbFXdv3F8CsBlnAOXtXRO420nMJPDpQL8yrv8icW8TgaOG/7/WZS7Cczv6WyfOF6XsL2PdItow5mHNNp+9U3RHcd70Xzw95X/Fc96ztAOZZR3TewngTsayXS3hZrnxbPs1C2J1hGEdNGev8A05LW5nHL47pzsnDnJRYah5vOUf0tkx3le9dF/sqB7DWxtZ1Yi5bTGUdxJv5ALwt7Qu9h9oD3/ZJ8y7eu3zta7RcveZ1SgqcyeLLYetko4tFOnXYIDjjek3tVxlM9TReKbdYYA31+I+JX1P7Fvs80K1D3jC4FtO5AcRmd/U6SEngPufV+ayqmcCokKWLWQsoubWuPlyx43j+mDnOLg6SeZ/FfanRn7N4cB71vQu53APdL4MySRficqSvqksSrQ3IYN0BI1dOX545avtyrUddxXuvR72N7MwIzOYBGi7C8OcD8OQSVcVJws+SNDLs0lKsYcXsWQqTfl8xjW187jLXL0jZey8FQbmFMAracVLJQOlNNS1MdKpurNHcK3MG1vzvjHseIgLbOrMeJpETpCdQQZmJ5arK8uqIVBIlaeVIRcjY2Isb+uJbUzaNlKq16GUU67pPCAT9U/EmYQVtNTTz1EkrIx8SFjLawHlJG17k+txfDTXc1sHRVAKRpl7Rbtsqjw5Rn/j/iOtWnrZ6qRig5h9RjiHnPRfL9LDFOmHdbPBXcYxjcCCMoBMk9nZzK2WaeZ7eLLXxMp1eINZCH3cG3ri4HGdxaA12D4QDPC3yTqTxRKJ5YmGq4S7+aY+obew32O3XFiiCQTwVdkRlZ8rBJd6VIQ1LI7k3YgSEOptvzG52w9tLezEqWh7nEPEeCYqtHVMtX4UgC3ALGxmPKyDbfr8sVyyHZuCtF9Sn/AAxF/TvRJaCRU8dMxeODZVidQ41f+oHntyw0VLQRCCligTBZJ5i3pCMuUmJ5K1symBK3dFg8TWOVlGrb635YBwqRBNlDsfI6rq/GYjvtdVbOaITZzw/CtXG1R4jao2i0iJSU3uD8tumEVKZDxAW32dii3D1iW2ixB1sVY5KSFGYRz+LC0jE+W0mq/JehGLFIltpmVqmYhx1EGPDx5FSsFGhScQVM8psAQ6HUPwA354GuIADePIqlUxJkFwA8UWBaeON9FdVJc6WHh6mQ25DbflfBupuIB1S6peXDM0eaxLRRskME+Y1FLSk7v4RJLel7cze31w15AblDoUMxDgSWMBd3prppYZdavmUUJOlSsO4FvvMx2Hr0wunE3cCnudUcIOUu7/ojySQASyqxWmDDeSEk+g/ixXqAZrFLax8gO+LsP5KFzyoy6v4cz1KMoVko54vJ5VJKG/3jv8hgKgkGCrWGw1QYhjKvMdp8I+qbcEU+XRcLZTUTrmc8zCRVWMWQqZSTdr8+n054jZ7GwC5WOklWscfUbTIDbam+g4Kaejo5ZAEpMzp6TVoa3/lD/MOp+V98WckzcqgMTVYLuBd80GWkp6BpjQZVVVGYhbpK7cgd/uctxt/LBNbkGaUynWfVg1agDOX5pazRhqfx4K16q5YyyMCY2tuNgAR02wumZMyi6p18hAHIcU4WUaUEazpbzEsdh8hbYe18S+oGi90nqyHGYhOICtQdUs1VURW02EgWwPrtiGvY4w7glVQWjdAB805jQI7o9AssRUhQsx8y9dRNgPnhgewnKkVKhLZzwe5VeJEyzivPzEix08dN4UMakuIhaMjzW+fPqcU3PAday3OY18FREzJk8CdeCssDtPS01MJ7FtT7W1SKB1J6c+n1xdZJBaTdaWs0CoXx+H+6ZvNEiwwzPIlMoKGNgD8Q3S+3Taw6c8La6xVpuHcSXsALjx5BNW8SglSN6moaoDWZ46VWKIOSBdNhtte9sGwNMAmCmtaKglrRHa6PGZ+ik5fhc3pw1HRxpVxMBPIsoUeGdwXVRbVfmfTDDeQAZCo02vw7iKjt12gjj2E/JRYyiqzHMvHyuqy+gpwp8WSGVZFdRc6SSBboduotis52a7bEK8Me2lRDazS4nQERc8fBKrMrqvAnnkzH9pUMoCokdOp0EbHXqa6qTyKjniapIEVBYrMLtBgeGdXkcOJPytBPfwWvO0SnqKfg5pZqEO9NPDZYXJZ9YcEnWfMR/wBt7YpihoSbcpWz2XtDLjmGlLi+RcCwA7LDxWxXyGvaJquYU1PQkmWI/D2lT3YkkC9/W564se7uO8BC1DNrUQcjLu01sfkmeaZBmstXNmVI0S5pDDr1z0qymUD+FVH3SbgDYj5WxDqBBPNXcHtag2mKVQHI46BxEds8fMeKNIZ48pjoVgekgmku5RiziS3msu4UAEeb3vg3teGkgyFXaGuxBqEyRpyjhe0pt+xqIALUZXWVtObIRGAoSxBGo33FvRb4lrXfeMJo2jUk5Hhrtb/S31TKtpso0GB8uqWlu2haertJrJ2t5bsBtsefLrgcS505ASreGrYg/wARrxHGW2jzt3p1T00UNN5jmGlU0u7Wikv/ANyAC3yGG02Oy63SnVnOdYC9+Y8DPqmfgU8EFQ54pkqHdfCSmidGXXp5sGOu2/Mi3TCKrXQTNk4V3Pe1vUAAXkzMd4t6qvcEZdJmFCkFRmP7OomrpSHWaOOR3ATbQ3S7G5B5chfFLBCoBYmbrY9IccKVVzgzM4AcCRHORx5BXeagRZ2WDPZqo7AN4kcQY8iF8rEqOQPX8sbQte6AVz9HFksl1IDsgnzuL802noaRUlBrZlZDrLrWBiTbqukbfLEOZHwPKs0cTUJG5Y/4fzSI8uaGD42bMxUSTELHBFPFpiUD7xQxgg/M+mFCgTvEeCg4vM/qmsiOJa6T2SHQUpqeBkv8fHPvoBFWCL//ADPP5WxLvj3UQrODvhj/AE/mkRUMUrTNNXrURlRaNZ9YjPI7Fbb7euE1S7UqXYqo0ABsdsa+qjMxhpoIYoFqGETEuSs2oIeijyjTe17WI98NeIg5pKu4OrUc4vIv3R9bqiU1Bl9FxxpkmkRZaeVhKti3ieQ6WYj7thzAvsOeKlJoaTeAFtcdVqvwzHtaJ0PdzVqqcvjlqEFUuYQqFIjVHKQXudwDdyf+3YYcwBzrFVaOMc1pNOO2bn0geKfnKailQxwVtLVQgbM8JNvkzc/rbE1KdiBdI9+a87zSD3/gq5V01SJUlniFXuWjUCKISb3uLKSQOX+uK8TYiFfpFhachv2yY+SrGd8FUefUky1lKsisgZGJUpGNVzc28x2+90sNsGar2boWqxmwcHXfNUcbjiV1Y4v7q+Q51HXwQy0kVZJPqieWfxGMR6ny2vjY4fbVRkSuD2z7G8JiqburFj2ei6q8ZdyeWmc/sireepFyAkbXdQLkk9PpjoMF0qf8JXg3SH7NVP8A8KVoCX/2le57xBQcddival2gdlnERqEVK7h/Nqmglva4u0LLq2PJrjHqvRH2i4qn/BbUIZyNwe8GV8ee2b7P+Iw1DrX0m1GkxD2zryOvqvafu7f4jv7ULsB+AyvtifgjvL5DDaNxxRlYp8wKA72r6PwpCbdZFk+uOwoe03C1HxiqI72nKfIyPkvANsfY6wdSgKlNr6LzexzN/pdp4Fe+fdv/AMVD3Je0hqPK+8DwF2qd3HPmsktSkIz3KlNtz4sCpUoOfOFreuOqwO1tm4qOorBpPB+6fO48V8+9KfsxdIMCS7BObXaOAOV3k63kV719gnfP7q/ehy+DMO793geyftaEnnNPk+dRPVx//Eo3K1CdNmQY2dXZtZjc5bI5i48xIXhu2tg7Q2a/JtCg6mf8TSB4c/NdmhPzQnS63OkrYj6Hfn64pLUsc0iUWORTuWJI36bjEImuXPK9gxF97EHfnjFM2WLKwsjFmubEC+ncf2xhMqFl0te/P5/1xOaNFEIZUBibbnlcYwGNFkobRkEgAD+uGNfzKIhYAJBtf5EG4/VsNgC4QwFgpGdOpQB8un6OM3h2qGwTJTaSkSTZf8t+Y5/LGCu06qHMkRwTJ6QnYb9Rff8AXTDwgrMkJjJSAKR4YC73/X9MS1xF0mpRBO6oufKoJRupB58sPZiXNuqj6ILYaq1mHCdHUag0CsCLbgC3L8cWqeKJG8g6hwEFaq4o7FOGc8R4a/KKaYkXN0F/x64tDENqWKqNpFhmZXU3j/uQ8EcQpUGLLYI3a1xpBH8r4g0w5WzjCw6GF5+dp32a8Ey1UmVUUXXeO66vqMVquAy2BVpu1AWy5eX/AG1/Ze0GZS1U2d8D0mYS7lpRD4cjW/71sx5db2xTr4EjQq8Ma1zZzWXmJ2mfZnV+V1NbPw7U51kK3dkpqiFamniuTsqmzW6czt64XnqUoBun5g4SF1Xi7Be9F2CZ3PxJ2T8a8ecG1kJHhVPBuf1FCeYPnotkYXG40sMC+p1g/jAX4EAjzTHMEAtMnyXcfs0+1C+0I7KEiyjirivs/wC22OmlSE0fGGTSUOZeYEAGsphGGvvZmVtxjQ4zoxs6qP7oN7WfgrOH2xiWCGvIjxC9i+xD7Yjsuzuiy/Ju8/wZxh3fePpYx8RJNRS5hksm3laGsiDSKCttpI1I3Bbrjhdp9A6szg3yORsfwXX7O6WOpkdaM3aPwXp92cduHZP2wZRFmvZbx5wnx/ljKhaXKMxhqtPO2pUJZDz2YA+22OYxWx8VRH8Zhb8vNdDg9sYaq+XOE63t81sJJxpcfGlrtZkPm8x9VHtffFZj6bWbuq2jwKx3SBGiMakvE6xVJVnFmR1t9fly68xi20CJPHtVYSJc46JMlPUNIGJ8Oc22eQMbE22BPyv6em+CNIPBjUJFJ41fFkxmdIprOFMpPW1gel+hw6kYOvmrdUseAB/uoiVQ3juxJl17BrhSL3uett/ywuu629HgqudxdDRdPELmCpIAmKvHqVQGa3LkeW9t/TDaNQiAQk1RJyuse9Dd0iUh4yHNmjCrtcA3JOw2368z7Ww91nTooYARuwYUBEshqmLo1NSEBAGFy3PmSOQPQ++HvZYQq1MAvN4CIl/EId6aKnDiNiZPvN73Fx6/15DDGNBMSlVKmUkPMhXmin+Ig8anmS5LJ5iDKw52I56etxv+OFVapBlxUsYS0U9R2WXBl0FQ0kgeJpI0KgNyUW3JBtbn64JlQaRcp9SpTpAR6KayeGkjnpoIJFqJNBMkhcsrsBqtYi5Ubi/K2AxADRY3K1tV5dL2iBwVOqJZbyIz00s9vNrBNiTzN+fPnbbGjxdQ5pJ1W6oYfdD2zEJxQr4rSSFYpn5Em90/9RHP+X1wkVAf7zwV57T1ctMFPb0qRxzu6oANekHZjztv8ht6DFaoSNE1gfUaZOi0B2+d4Xsf7s/Ck3Hva9xVl3BvCPxMNDFVTRzyiSodm0QxpAruztoIUAXJGL2zNk4nHQ2iNOZgeq1OP2zh8JOUy48BqvHXtU+3w7D8sjmo+xPst7U+1CtWORIsyzSnXJcvuerNIHqHT3EfTnvjrqPs4cXB2Jqgdgv6rnf7bVAC1jIHCTJ8l5d8e/a89+7tbq3y3gyu4O7FYJHKxQcP5OMwrZNuYqaov6A+WIfS2Oxw3RDZmHMtp5jzcVzOK2ti65GdxPdYLq/mXBPev7w2YxVnaLxB2rdoFZJMr/FcVZvL4SkXtogY6VAuTZY/6Y6CllpD+HDR/hELVtbJkugrtp2ZfZv5pnEdP/xZmmd5lKwBFLlcIgRD1HjOCSOfJBc9cY0Vptbt1Ke6oxt4lepHYZ9mPHlgp5ck7PaCCoFmNVUwfE1DDpeSS5X5LbFxmCc8S8kqkccGQNF6n9mP2bc8nwtRxB4tgR5G3sOoH9r4vUtnhovZU34oai5XoJ2fdyvs+4WjgLZTBUSBdmZNsWmUGBmt1rcVjqj3QzdXbPhzsn4dyZEiossoqdV+7pUD9dMYa7GCQq7KbiSHXWzKPhulhWyQKFuD+fp7YrPx2bRNpYQTBVjiyyFSNEepgRvYG3PFd+IcVZGFaLhSMNIVta0agCxA2G34DFQtKsCi0XT1aUfe2JuBY72+mAKsU2AG/FPBAuxBJW3XptbrgM82GqMUAL6o1goVEFrgnc4BwJ1U5RMFZVWJKDSNtx6/r+mJflHxXKaGgaImgAWDKzfK3T2vivn8EQRlj2JIEYOwsP74EklZmhEYAlDY77dPT+wxCiAbrBNgB5QbH6DGLMphY2F9QUWPK9hzxiyAQhtMkKBiwXqLkAH+QxKgvEhpWo+2DvB9ifYBw/LxV24drHZ12QZAqFviuJM5gy9XAP8AAszBnPoFU4vYXZeIxH90wuHp4nQJ2Do1sTU6nDML38mguPkJXgh3n/8AFB/Z69jS5jlHY0O0DvQ8Wx+WIZHRHLcqL/8AdXVgV2HvHC49MKxhwOE/77iGg8mkPd3WtPivYOj3sC6SY8Bz2NoA/wA+sf5RJ8yF89feM/xOX2i/bhU12UdgfD/Avdj4clvFC+U0AzXNNJPM11YrKrW6xxJ7Y5jHe0nAUB/wdAE86hk/0tIHmSvoDon9knBug411TEP5D+Gz0l3qvHfjbNO953veIF4o7cu1LtU7Wc2lkaTx8+zeesCb2/drIxRBe2yAfLHne3/a3jH/AMN1aBybujuhsL7F9n/2ZRSaG4TCtojsaJjtOpPitp8Adxyvrfh6viGhqqeTw9SrOmltV+XP+ePLcd0ucdDc+q+rui/2bcMYrYsSRzXaI92Hh7hnhXOqqiyalmqIKRy0ngqAD4bX1eYkbWI9d8cw7btV1UTovcMP7LdlYfDOpUw0OI5aravd77Osn4H7PaNEoVpEeqmkMsgWxBIFtza9h1xGOxBr1jUet/0K6M0NmYFuEpNE3Pbdb7jyb4RZHpah4oGBZlMMSBV6WI6e5xTOCcd60dggrrDjwYYWiR2n5JtUUzeA8tTDE8RUeL/zYv4e5uzXuB9Lb/LCagcN4+qfTrsL4ab93HuRqCWSsgpmyBampgupKx1QkjiBG++xA9ztb6YcHxEcUvEgMJ96IB5lsEqwQV081SYYqupjd1OhY5C7EDop5D574c+dJlaqrh2NYHFoMdkeaPFXBYokqKuQSBiQZCfDYdbnTufltiwx0SZkpVSjvSxovy1+eiloZqeenmNKHsDeQSKRc22KggXHXbAEhwniqVQOY4F/hx81TuE4pIOLeJ30rG5Zl0FwoB8g2Ivfb9bYXSeM5hbnbFVjsFSHCeSvN4lMiTQ0BGsAqzgAH2ve9/n+GLDKTYJcufAcQC0nyQZpJIiojpctpxGdZ8dmEir6+S4G3K/1wL6hF7k+SOk0HUuM8gI9YPeo1q+iXWXbwB/1ECOzfn6/LEdYQZlX/dahsL94Ro5YpJCwzlPEUBkUM4JXrpN/ntucNFcvE8EpzC0ZTTsewQjLSSxlqqWqVaSUHcXcyjobA31fnhhdJgjRKqYhpHVtbvDwjs7kk/CRanlrMqjkGwjuVZR8yfriu2kDJIsmZajoAa6Odj+aqeZu0mecMmaSGqHjMPKgRSdSWJIJDA2v88Lc7KQOa3GBYBQrBoy243+ehV7iFIk0sSSUlTL4g8Y+GFbVfYFRsBb0GLL3t14rnHB+UGCLW1PqnNd8BG0lRVTU1KsRbWNA0rvyvewt74W1p+IpGHdVIDWCZ7b/ACR1kSWDTBXzQsSANAXc89t99vT1xLKjm/ChLC1++2UqpqPhjTUL5w9Gri4jUgO4NjtqI226YNhix4pNOkagNUU80cf9lDzZrRQyxeNmksTWIGpwolU+u9/y2wLax5hbKnhKj2nKz8RC5FWQVKw3qpK1mBRCGUEKOnMkix54jMCDEAdyx+HcyYGUJvn8lCeHOIkEFbRRwUc7SRyMSFCoSSAeZtgKlMEy0ylUaj6VVlR7g6SLgSdexA4VkFPwnw+ZWndXik0FNQA/fOAOW+4OK2ADhZyt7Xd1uOrZeBE+DQpmCrpYpKioeeoeqXnGZD+6FtgSFO9742pMsmVQq0ajmhjQA3nGvNApvgKioDzpWa2POSSXlzNiF0n8Ra3XFZ9dpdEkp9c1WNytIgcg3639EY1FLOzvO86aTpXQ7G4vYabKdW39cNLiRHBLyVGCGgfr5J2aWLSYxSLK1gIy5IVfW5v15WwDmCdZSOucSH5oHGEwYVETSnMqGOGnuDGyan8X0Pl3t64CpSEBwCste1wig4l3HsRZpYJ4n+BpGmIJZacTNZiBy2Iub325XwDondJMoKLC0/xHRPGAqxlFZU1mfZ1VVCeDTy0Y/cSHQFdfCC+IeYOzX57/ADwljiHHktpjMK2jhqbGGYcb66zpzVrgz6u8R8sqZMqgqiuuMSVR1y2H/lmx5dRcc+RxYY9zjlWnrbKpkCswOLZvAsO+/FOHJqaeokq/ApqppBJFCZY9ZHqG6H8b4c54+LiltmnUDaclsQTBjy4+aRM+ZxE1EK0wjOyyJOojZR/nddm+ex57YOnd2aVlHqXjIZnlBnw5dyWq1FfCrUUVNJV6isxhnj1FCNrattI/l74x7nNsFD3MouioTl4SDr4cUJpNEGispIIctB1vPIYSq9Bdgbknly364rVXCLC6KGuOZjiXHQDN8k7NBl0kFPBloXKDq8RzGdG531MD62uOmLLGtaLJLcVVzOfW3+Ala87XKGSDg6rqGkzJI5KuIgMAFkKh/ObHdjcC4FgN8a6u4tEm0rb9F6vWY6k1uXdknWYI0Wx2+LeJKOTL8whhljU2ZBo02U3uTyN+W22LbSXAnVaSl1YJqseCQe2ePYouOClilgWk/Z0FbDcIWnZVmserbmx5WNr+uMc/LduvJXXveWHrAS13ZMeCctlOV1bGt+FMEgW0jIoKtLsbq19VuX4YyxOYGEr3ytT/AIZMjhzju0UfLkGURrDFXUtY9a7ljTJTqUZTsHVC2oE+oNtuQwwU2POsFWGbVxEl1NwyDjJkHlMR6J5SZHmNFHCazKquuWMHw0ZlXxb8gjawQQDext1xBwrmiDKTitp0qpOSoGk8bmO+yFHFWujyT5LmNCieVoPHUMFvsG3N/Ub73xDHy6DonE0WnKyoHTxgx8hCJKZ6pPDegnifTbx3k16F56fKLD623HPGViGNykXS6RYx0h830iPG+qpvBMFFUZTXqMtmq8wWtnQVAZtlKpsFAIIsbX2O/PFfCFjhDTe63nSOtVbiQS8NYQ0xA+esz4KfSipQ/wC6ybMaiVL2ENTZY7DoWGw/thpY1vFUDiXxeoADzH4JcOWInjCLg+WDL5dzqqQPil/zFr2A57c74c2iIIlBUxriQXYiXN/w6IAy2ipA0VJlDUqkG0byX8Inmmnl/TAUqOTVO97q1CHPqSeca9qawZXCrArk9Z4Y8zFZ0UFv/SQL/wAueFUonMZCfVxryI6wT/lJ9U4ky3LVPhS5RPR6raAsqoGvyBcbEfT2xjwCL6JNLHVzvCpmjsJjtgptPQQGSKCPLXkYA6WepAZWHQhRv8+mF1qUQ5rVZoYt4Bc5/gG/U/Ja+K0ycdUdLGpkeWGSPw/FBDgoWG+248PritUcQ+D4re1C87P6wmIPL6K5x5VSIJq6roHleMhTPLVjyE+i2NjyH9euGU2suZWmq42oYYx8A8A3/ZFkg8eSNJKNVpwb3aRHKW5kuSb/AIbYMtvHBAKmVkh1+4/JIbL4V8Ss/ZQldxojqJpVuQdvL6XFx/TAdXFnNkojinGKfWRF4APqgTZU9Q6RtSmtiRQGhkmDRBumpf4/wGw54x1MzZsJzMZlFjE8Yv4Hgo+ooizof2Vk6lrqzCdQAo6bXtt0/LBPpGPhntVyjiYaQHuPIQmzZWZ5Hmny+ndFAK+G6lPYjnflzOIomDyKY7FsjLmnvF11n7wnZxlvEfCMVKKKmRqes+IPmQXPhsNQ5kE7fMjfngsLtA0amZuq5/pX0Uw+1cGabxMHNpyU1nnYDwbxFlTCo4dijdoEdjE6kOSg+6bbA325YT77V6xzmmDKrf2L2VXwgpOaJIXVfjDuXUNdA82VU0QLjUI/GBMZJsASeZ9beuN9hOkVVnxG68r6RfZ/wWIkUwIK6y533Y+0ngWs/a/D9fm2WZhSyGSGekqCk1MAdmDqQyb9QRjtdidPcRQcH0H5D2Ej6r5/6U/ZxrtpOp5c1M8CA4eshd3uwj7Xz7V7unilyvJO8Hxjx9wtSEIMn4zjGfUgRf4AanVMnp5JVt7Y9L2f7Wqz4GKptqjtEHzbHqCvk3pl9j7ZdYFz8J1bzxpks9Lt9F7f93L/ABaFCXo8k73fdbrMok1BZs94EryyWHN2y+tP1ss+O2wfS3ZOIF3OpO5EZh5i/oV8qdJvsm46g537uxExwqDKbf4hb0AXv13b/tnfs4+8+KCk7PO85wRkPE1TYJknFrnIa4sf4VFVaKQ7fwSNfHRUMB118O4Vf8pBPlr6LwDpF7LukWygX4vCuyfzN3298tmF6e0+ZU1bR09ZBNFPRSgNFPEweKVTvdHW6sDubg74p1qZDssXHDivPmVrSe1PvFQsLMNR635fXAEEJ0tNuKUWVrgC4uDa2/62xCkFKbVsRcb7en62xiJJeIFlAGrlfliQ4hRkCHoDsbNYnl74YHHUKC6yGVCjZwSb72wbHCNFMpP3vMQf10xDyJhqEhD8NWU2LNvcch+eDFYg3CggkQm7U2oMdIJ5nYDDDUCAURoE0alA3HLmdv6YOEEHXkmz0/3LrrJ5C/P5fhgw5V3UHkyQo6TLY5OSqAbC5Fvr+X65YdTrRok1MOoKq4cpqtdDRKwsOYvfDxjIOiSaYCoOd9mmR5rGy1VBA4PVow2L9PEtiCqrsMNGhdceOe6ZwPxKkt8qhgdrrewufa344lzGuaA+6J2NqMZu6Lop2m/ZzZFmQqXy6khkJHlUqLYh+Bbl3TZbKjtAADMvPXtW+zVqnjniqeHUzSjBuiTU4kVT0IuDY++NbV2eddFaZi2C/BeevGfcH4y4RkzSs4QzHirhSqmikhk+GlEsbo3PVFOHUXA5qVPvim6kWgtNx2qy3I4gkQeC6C8c92btx4HqoM74agyD/iClMZjzDL/iMpzB1UWCl4nCdCbqVJJxNElliN3wI8ijecxu+/ctwcE9/Lvtdj1dS0eZ8f8AGk2ThI44qXjjKIc3pfEt5r1gZZY1IUgHxL7jYb40uJ2Dgq7i51MHusfSyuUcbXZoTbt+i9GOFPtdO0zhzNsspe1LsCXizhiohikHEPZ3mDzxHWoJJpKxVLKFN/JKbkWF8c1iehWHLppPcw8AbjzW9wnSuvlyuyu77FehPZD3+u6v24VVFlPCvankVBxhKtnyLPP/AHVmcfLymnqtLEk7HQX9RfHPYzoxjaTy6mA5vMGVu8HtnDkzWlhPPRdxIXEhNRDWU0czp4n7zkF53339D8h745wYh7CWVAtyatOozNTcECZWSSRTJ40zEILKNh19rb7HFuo5mWAICtU2uy9Y6xSKJ5IhU7spRRZUuLgMBspB/C2GueQ4FuiS5gfGW5R52eVpNcbM5FnOoAEcrsBuCLcuWGkEixuqpoZZgAKBq3QVIhpyWQtpshsdPuw3BPW1+lsMYDlE6pQgOk6JtGHnndZZfCeK6WK30rfp0vud9t8WadWRMSjY1haXEC62NBodEeaKnKqrqCrAs1rGy7XI5WtcYrVWAvugbmac1HUrJqbRTRII2jbzBdgAt99bDpv+dvXAVa7G2KXRwznPy1GwQm7NFTUud19BVlMxShnljtubiJvKU6k2tcXA2Ptiu6q50Zbz5qMdXdTFyAF0m7U+/D3XuxKCoqO0/t67NeGczgjvLRvm8UtU7f5Fpoi0pb/tAvvywyn0Z2hiDNKmYPOwCl3SjCU2zmmLQF5pdo/28vYJk8tbRdjvZ92n9qd08ldUwplFE59A1RedlFuYi+WOhwvs9qHKcTUA7G39dFpK/TioNyk3xP4Lz87Q/tg+/Z241VZknY5w5k/ZVlDozN+w8uOY18aAWb/m6kFAfcRAnexBGOpwfRHZmH3njO7t/BaXFbZxlYy58jssus79h/ek7e+IBxT2scbcU5jnQdJY5s6zaeue5H/lRhisRF+SgWN8dFlAaGUmw3sstTocw19V2v7MPsy/2i8cmax8R8QPI4IR1MSKRa4IBFwTcb72ODFJ7jDSl1ajdSF6m9iP2Wy0wpXyzguiythbzpDpYe2vYn6nFtmy3m77hBV2gAQDovVDsq+za4eyhaeTNaGlElhdViHm67/hi/R2bTab6LUYjbGUWFuC75cD90jgLhiGBYsjpJJFI+8trdcPDaYkKq7HOcIcbrspknZxk2WJHHR5dTwqq2AVQAPw54S7EtaIJSxSqEhzir5S8PwQBLIFsd9rC3pis7Gg2TRQkhTkFBDH0W/K+rmfTFV9dxsCrDMPz0UlDTA25L6ct/1thOZPZSB4WR/hiLXW1zY9bdLX/DEBO6uLEXT1Kezksihhvf3vhQriYCfSaIRUijWwZQRawAsAcGS4o8oSyNQ5G3U35DCt3Tii4yi2IF7sy87nC3QD3rEtWSzGwPyBsfqcY90BYEpTbSU8ljsNjufb1wkunVQlMibgFlbfe9vriFM2SYZAVRksw3vy9Tf87/q+MgjVQHBJ8awEeos9rAJuT67f6YyEBrNldVO8R35+6N3UqCeu7wveL7JeyiWNTItDmWbx/tCfnvFQRa6iQ8/uxnGzw+yK9QZ8pDf5jAb5kgLZbJ2TjtoOLdn0XVT/AIRProvnj70H+LN7nvZka7J+7h2RdqfeCz4M0VPmGZaeH8qlbo41iWqdfbwoyR1GEV8TsygP4mID3DgwF3m4w0eEr1bZnsJ2yS07Rc2gHGwMucf9I/FeEvb5/iD/ALVLvOtW5V2ccT5R3cOEanZKHgXLPArQno+YzGSpJ33KNH8scLtD2oYfDuIwVFoj7z9498Hd9F9YdAvse4J1MVa1J+Jcf5t1s9zdR3leXeZ9jfb72zZ/Nxf2n8VcbcccTVDeJU12d5hPV1ErHfzTTMzEn01emPLNv+1TFYkkV6rnDgNB4AQB5L7T6F/ZkrUqbWYWmKLeTQGj0v6renBncmMNXFUZh8O8BAazAFhq6HzfmMefYnpXUd8JIJX0b0Z+zdRoHraoE8ZXcXI+7lwTwv8As0U8GUrKhAnWaKxBIt5Sff0F7jpzxo6mLrG5N17dsjoHs/CQadKQOxbwoOyvLOHg9HTLkkHWJfh4wASblSS3K5HP2HvhXUVTvE+a3uExGEDJpUud7/RW6j4cplaQyZtlnwxPhCQNGVRifu2J/PDKeEzOgp1fa78uVtMgjhfRRvHFBRR8L51JGwkQwSLqjRAxOnTpvubfXCKlCCXDQKdmVar6waRE850UlwZRJTcP5bCxWOBmYkRKmxub6lYGw6j+WBwo3bjVRtskYlwGoHb6QpeGChVppamtr8weR9HgrpKwgcmUKORuQQeWL3VA3JueCpVK1Yw1jQ0Aa3k+ZRf2cPEkNHnAqSFstPquY9/MJECrdQOuq/thIpgsh5sgGLMDrKcdv4GTf/THasPlGXzJT1Nbn0isLmJKWoIUkDclWS9r2FgScO92GWQYQsx9ZpNOnSntcL+YMeJAWTTL4XxUWYUtUvlCxxmVWJvY7sAo6dcA4ACOaM1nZshYR2nKR6XXEqcvWpkjGY0Li2mQI4aVWv5VABBv7X+mBogMdcLHsrFkhp7LQPX8PFOmqY1ljo6KsFXGWtJUBmcox5r4Wsm4+Yw5wnfiFWbSc5hqVW5Tyt84Gvcqhw3LCKnihb1c8wqpYw6Xs9pDcH05DmTii1xFQxpzW52gS9lGIAi/Zb9cFL5tVQrSxyQy1ksqkLpkZY1Vet3AJG3Tr164tGmAJEpWAoOLyCAB5+iHPUZW1MkMWW1KQtHcSTKP3ynoQfujrcG52wmmGuESSho0K4eXOeLHhw/FOBXU5p0SrgpqunVvLq1AqR1uALj2tbF1tNgANTgg90fmORxaT3JMFZlNM0lM1LHLoP3Qnitc/wCY6RyHTawxUDGEoqmFxDgH5iCfAJw8WUVZaSl4YIRiHkh8bTCzW+8LqSG29cPqRGZoKSz3imIfX00MX7tRZTlNUZPHFTpNwRlTI+prRJG0t+Q1uQQQPYA++DYaRaJBWsr4fElxczEuntkDwAM+pCpOez0NRxDwoaXKny5S72RV0iQB49wAo299+WKuI6trgeC6DZrajMPWFSpnMeXmSroJoJKiAGgBmMqlkVAfiRe1mBXb+Y6YuZGkC9uK559A5DL92NeXddP467w5Gep4eq6hPEJaI8m9CTzHT2wQa1oKrVMMS0BlYAxqhT1rCAQtkU0rKdQkRdMcJv8Awna56Dfc4rdY2J4o6WGBdIqAdnE9+sIgrnMjVucUdXmWYuphpqmuRQyxjfyKVANr2w+m8De1Qe7Ny9VhnBjBdzWzr2qTjrMzkdpKLhmLPSfIJCxIi9bch0/L6YzOHfcv8lSqUKDTFSv1f1UbVVWZzzOK6gjiKnTIZnZWC3vb0Ivytvgsocd0K5Qw9BgHVOPZABULxXVz1vCXE9JH4ZpFyuoYeFIXEYEZNyWuenrhD6jgMuigUG0XCpfNI1Ea8ohQ/B9VJNwjkVOYqOpLicIJHYCVvGfdlPkt+BwvZ5MSR+vot1taiBjaz5IAImwnQeKstdU5iI5KePK5ILMNagqytY8gb7jbDC9uY8lSw1CjOdz55cP0Uv47OtTxiKmWksGd/EBkj6boL2HpfnhlFwANkv3fDTJnN3WPim0a19lq5quOOijPleVbMZOQZUYWJ6bHmMHSuMxarDzRJ6prZceA0jtIPzTBYszqlabOKmrqbEvHUNEbyG+yhRYbeuK9N1wCIVvPRpmMO0DmOXasiNVNNTUFXUyyqfEklmLaI29F07i3odr4dVMaESll5OZ9VoANgBEnzsnjQZjJ4op81WnjG3jSyAaPkRuG6Aj1xXcwjeb/ALJPXUgBnpz2Aa/kg0NRVUPEXE61DpWN8FD4hd769Sows3MncnrtjGnUnVLrCnXwtLq93K8gQNI1sneZ5ZTGLLZP2TT1E/heJA1MnmjViQQzWtccyLg8rYwtaYJ1Q4HHvLnjrCBMGeMch8jpzSXyulYUMUpoqysj85TVpBHIjl8tydre+JdRc4xoUTcfUbmLZa08fqh0uWUFK6yT03w7eYvE6alZCdl1EW235fhixRsIKZWx1SoMrTPIjgeacz0vDtTG1JFTplviaRNq8Wxj5hAQpG5+V8HF4DkmliMaw9Y92eJj4deeqaR5bk9JIlTT0EUcABTVrk0+7FSAVIA2ve/piviKRBEpz8diXgte4zrwnzGo7tEeupKWppqOOhyyWOPQBGfFjDEA/fKE73Nza42tthbiJgJGDq1QXGo+/Gx+fctb9pH7Om4dqKujpWNY0+mUVEimVLXOlUB+7e29trczitjWQ3OdF1fRanVGKyVTLQLQDlPeTx7ldamryUZac2jyyqavWnWVyXZTKAAC4BBJ35DkdsNoVA1sifFaGhRxIq9SXjLJAsLchwQ75dGnxdXk8tY8QUg08msyX+5ewBuQdxb64e2qGkOcbJ4FYnq6dTKDzERz/UqRhgy6qaWQw18KraN42I0KSL+Q2IIsel8GyCdw6qnVxFVgEEGbzx8dEKkkyGSBmX9omOEsix+KmtCfmt7HmCNsTkeBJKnENxQIbugnjBj5ov7D4bmlFRV0OYtDq88LVcQ8e3QgkMT1vv1wymz+cmEp21MaxuSm4A8w02+nmmw/YbRGfLMlqoArFVU6UEfqF1ch7jbCXPY0Swqz/wASDlr1Q7zuk0P7BqptNPlUtK0Ugj1NI0Y3Pvs3XlfANqh7S6TKnEuxVMXfIN9J4eip/BiZeYc/FTClVLFXM0Tq9tEehAwUHY3K8jY7bYrUXw2BYytpth1XNScwwHNE+fHirnFQ02YzJHDAYqpmVhZ1s9jcWbffb/TD20nEwtVXxNSkyXmR3afJSTLlaGWlnyXh6trlZl0SyI7X9CrAWa/8Iv74tAhzLhUWurOio2o8N5gED56dqip3yilIjoqSARqTrdo1SJbHe3Oy36mx22wtuWnaVsKDa9QTUdJOlyT/ALqKlrWLuIKWKqh1hQIkD6hzJFt7e+FV6hEEXlbCnhAfjcQe2ydIY6o+JJkdPEsm7FqN9Mh9SvM3HrzxXdVLXDONVXIyNhtQmP8AEENKqQtTiLLIZKe7DQsRjBUfxgLtboDv1vvhoqgNk3BUnDtAdmfB75vyWvcyqov+OcnnFDSrSLq1+JASlvCkvqX+MXsD9Rig5g63MNCF01KiTsxzQ4l0jQ31Gh4K8R1paZ3qcpoamEKNSmlJpqc9ANeyN/2226EYusJm4+q0TsOMsMeQf828e8DUdvmnkVVAyOtJFRUqreyRpra3qNV/fcflhoqjNlaFXfhzMvJJ7THyTd4ZIBKkcSCoveSZ18zbbIL79PujbqcDWBaNEbKjXEEkxwHDtP56pEMKwLFryuJ1k84V4lDE9drAX9zgNIIum1n9ZMPiO1cWpS41UlFCivpYvTawFtvdRYfU+/PBmq4iD8KF2HMWcSewx6pFSWlkRpqeJKFLeNIiaI44+Q8gAJBNgAPXA1HSbCEVIBrYa45joNSTxv2aqh8eUVTVcP1kVXSyKrSayGI1SCx9By81gL2xTxESBC3WzKVKo/I0zY/rXVWXJyTlGUeDFGGNHTyNePm3hKTcNa9jt1xbqO34y2K07Gbv8SZuNe1Eeh+NhczLJJEwLto30/8AyVF7ewxWNNwGk96vDECmQGxyv+aiqmjRY6UT5dSVFOy6UHhiTX7sGFxseuGCiRwTmOZUzNcb/rQ8VT807OuHc9pJmruH8okhLWk/dLqHtYfduLbDc4VTr1WCGqhj9lYDE/wqrde5dXeMu6twnxFJO1FlZoJNFl1QaLNtYWvdjYG5Gw+mNzhdtV2ix/FeZbe9i2zcVLgwGf1wXUPjvuhZvk7TyZVTTSjTqYowOna/mtyI/vjocB0vqU3AZoIXg3SX7PAY5zsM2O0clN9jfeg7/wB3N62Ko7Au8J2xdnWWx2lOX0uayvQSKN/PRSa6cj5x49X2X7W8blArP6xvJ4zevxeRXyZ7QPswYes8vxmEbUGsxlPm2CvYXuw/4srvfcFTR5J3l+wvs57dMppZRHUZnlurIM2cf5iYVkpXPzhX549FpdMdnvaDiKeSeLDP/K76FfDm0vs7YPFYiqzZxqYd1Mmzxnb5iHecr6Eu7T/iWPs0+3j9nZZxxxlxp3bOKZbIabjTKyaJZPRcxpDLEF/7pFj97Y3GHq4TEn/hK7XHkTlPkY9CV5ftv2C9JsGC+lRFZnNh/wDaYdPcF7kdmna/2X9svD0PFXZH2j8EdqHDUgBWv4dzSnzKA33F3gZwv/yrYdXwVakYqtj9c15HisNWoO6vEsLHDg4EfMArY0UySJdWE682IANj06/niuUsuvZGDgjUALAgdNv9cZKEgRZDI8QeXm3Ieo/XriWuICyUJgFI0Xve3pb8cSTOtkQIKQwBIsQfr/LDmVBCw6rNgOSqdiRbAki8lQZ4JBRQCAgvzPv+WJDn96iIsEB41ZlBva3yuMOY6ZQu3h2IL0/K6qRsC3ocGHjgVDqc6JsafYEfW+/65YwFIqU+B1KbtT6tRIB2+WDa5JNNpAk+SZyUUVjdefK1t/e34YMVXDQqvUpCSAompyWGVbaEa/Pbf6fr8MW6WMcCl1cK0iCFUcz4Ny+oV1mpoZF/9I/X4j2xb95c67kh9Fx08lp/ibsE4R4hjljqsno3DDchQfyH88MDmGzkLXV82c8F1N4/7jHBXECTSQ0MMRNx9wE39P1/TGU8GwtIBume/VWuzPNl0J7Svs1YGSoeiyuKVW1fcXn6XH6/ninidmg7rRdbZu0bjOV5qdpn2aUuQ5lJm+TZLmHDedRbpV5Yz0cw99UVgfqDik6jWaIBt5q4KlF5h4leaPb/ANxvtW4mmhlz3jniTOJKViYP21Rx1Wg7AXlVVkbYDdtR6jCWh7LMaB3WTWOpTLdPRav7OO0n7RXuoulH2fdoHFmccLU7Ex5VUyftigVVBJIpqm7RDbkhT+mKOJwWHrt/4hgd28fNW6YflmmY7tV3z7I/t1eLskenyPvFdhVJNMpCy1/D1QaSUH/N8FU3Ui3MCUD0AxzON6C4Zx/4d5b33C3tHpNi6W7U3h22K9Mexr7V/uU9rNVTUv8A4q0vAmaz640ouK4GywvIV2VZmJhIvYA+JvjnMb0Qx7BuQ4dh+i29DpbSN6gyGZsvQfI88ynPMugzTKcwps6ydrOlVTTrLCQd9pELC3LcX57Y01XD1aTgKoIWxp7TpYgTTIKlKVYvGkeBA5A1gsnSx3Cnrtb/AHw1paLEyrArNiQoiY0iPG0a1LIQWKqTYjbn7dbYtNANhZV3RmlxldLO2b7TXuZ9ghqaDizt24UquKKY75XkLNm1YT/6KYOE32szL742mH6K7QrDM5uUdq0mJ2/Sa2aEuPZovLftR/xAeS1bZhQdgvYRn2fMpKx5nxZX/AU+sfxJSQiSVr3/AM6898b7C9A8OwZ8RUL+xvDxWkq7fxTzmaA31Xk32od6j7QHvaZ3ULxB2r9pGXcMVkjLTZHwxJNk+UKm/keRCrS2BsWkdibfTHU4XD4fDtyYamBHHUnxK09an1rs9TePb+CjezHuA8a5rVJWcQT5Rl0s7Xn+Ggapq3Ja51SHa5PW7He+GOfVqaT4/gjb1Y1Xpz2O/ZmUUtTHOvCFXn0siC8mZkyqrb7rGtgD87/TDureYE+EKtVxbW2ML1V7JfsxMymjpWmyqGgpmILJHEIUPuQBbGyo4F2XM4QqmJ2ixgu6V6Vdmv2c/BuQJTzV9JTyuLalEfM/z6e2MZhuGq1uL2lfdsu8XB3dp4G4bSAUeRUanazMm+LNIsp8Ek1i5kLe+UcC5XSBTT0UasqhOosPkP7XxD8URY6JLaLplxlXanySKIAmMLy25Y19XGkmydTwrXahS0dHEttIuQNrfLCDXcrfU9ifRQElbKAQLXYYSXHimUqRJ5JyIU9drbb8/wAMCrLqUOsnCRBHAW4OwPv8/fEF0CyKo2CnQiQqQrE78r26YV1pCKeQhKsBfVZvUDA3cETWkXWdW1/pz54ynTi5TAVkC5AIAJG1+nvjKgKlFsGJ02QWFifl19/1tjCLXWLKsDqbVY9Cd7/q+BugzcGrPiIC4UC3y6fq2IyA6IgTxTZqhf3nm1BQWYr5tI9WI5fPEtF4CTUrgafr8F5295b7Wb7PjunGuou2XvR9mtHxRACXyHJan9tZrqB2T4SiEhRjy/elPfGxGx69NnW14ptPF5DfIG58AV1GwehW2NqvDcDhnP7Yhv8AUYHqvnl7yv8Ai1uEaH9q5H3QO7Hn3GFUZSlNnvHleKSAdQ65bSM0jC99nnTpcY0uN6RbGwwl1Q1TyaIH9Th8myvbOi/2Ytq4qoG7RrNpzwYC50d53QfNeDfeC+2X+1Z73cOY5Tnnb5xL2X8Jz6lOScDwrkFIYyN1eSA+PItr7SSt/LHGbR9rrqQnBU20o4/E7+p0geAX1b0I+yFgA4OpYQ1X/wA1QyP6LNXSXhfu3cdcaZpPmPEuZVFfmFU5M89TI0s8p6l3N2a9+dzyx5H0g9oWJxJNSvULz2mfTRfa3QT7NNUhrDTDGcgA0ellszjLuhZRlWYcBUFOUrnkqPFqJAAFAUxgqAdz/wBS9vbHL4HpZVNGq7NwXou3Ps1YX3nCMDBAdJ46QvSXhfsW7NeF1iGVRxvpBaJgP4fS99/njkq+NrPILn6r6k2d0UweEpinToARa/zW0BlGUyxpLTwVxRJFj/drsgItz12Itbbb+mAqNzfAtxRZ1JytDRPb+SmKfL8pFQsC5RmUkyX8R4wClzv4mltx0Gx54ZRptNrgqKuMrZS/rGgHSde634KeTKMjmaR6rL56apjAu6qzBr8gRewPyw1zMvctW7aWJZZjwWnuEKQjyzKIlmSaXPauquGOqGUooAuAo3XByBxVF+Orlwc3K1veJ8eKdwUkboIoMu4iqmP/AJTwnWtz/wCXquFA99rYa2nNySUmtiS0yXsHaDbxi5VG41WliyDM/C4azajlMOlJ5heOMlgDe2wJvbnfCMVlAXQ7F6w12fxmuvoNT9VO8PRzU+T5c8cLyweDc20qpOs7ljuP5YnCOBYMyqbZe1+IfLoM8jOkKdIqVWOamy1KDzXJEilHBHNmIIF/7Ye7Dw3NF1qmOYSWufm8D6c1GVxqJ9TPwnIXA/8Aog1RAcf9vLb674W9ogHirmHysjLXtyy6fMp3T0GTPDBXDheMuQNUlTOttv8AIwBDC/qT6YhjWOGapKrVsViM5omvbk0H1vY+CFNULLeoNBk0MSnymGQKIh/6BYfzwxz2fCBYaJjKGUBudxPaNfFONciUr1cmV5ZE7glKoql26XXc2O9v64Y5kNBcLpJY3rOr6x1vu3hZp8xmhiNXKtHQqfKkmsMG5eVSp25WJIwl7m3Abf0WVMG156oS7mOXaqhwLUpT/wDFOcCCkrJ/jZV1OupIZHmlbTpty5i/sN8Ipu38xFithtXDNcyhh2vMQSb3IsNVZzPmMkjPOcnppdOsqWDeCejjTc+9vU4bVa6JgQkCnRDYZmI+fMGUGP8AadXKklS2VZiinXrllTxNY5MoNnNvS+DExliyx/U02wwObPKYjt1HopKmkzOTxEhlywyRDWx1raP/AOVfpcbkHAhjRrdVa7aLQC7NBtofwTeR6qW1NB8BoUNeHVddzuWvy6G+3PBve0ANFpTGMpMBe8G8X/BRkEgjHhtSrNRgkBmp7qbm2o2JuPcYrtqNar9Rgddrod337kmFmWWeSCaGjRjcBKZgD/3G6329RtjM8uzAyEdSC0BwLiOZ/NR+YVddLxNwjHNmNPXyxu7AlTcDxIgAGsCTsSRv0xjzDrCUFGhTGHrlrMrYvfj6q3w1tbSHxJ61Jpw2ztEVdF6g7b/M3+mH1ahIAhax+GpPs1sDlNk7kllkjgkEtTPIxLeIynUOeyi25+tsNNYxZVmMaHEQBFo4fNEAqRF8Qa+oSkUjVTlCZpTbqGXTb6g4ik20usEEszdXkknjO6PIz80a2bvCKmsrq2omtYRAobj3ZwN/ULgX1HCWg27kA6hrslNoA53+Q+qaXaSSNm/alKP401IxHqdjaw9OeJZUcBI+SeBDSBld238k2+HnilihSfN66Fr/ALlrAuPS5JJHPfpY4zrL7yb1rS3NDWkcf0FFcTKDwvxJBHlz0WnLqlreN5U/dncrz5m+3P0xVcQTulCSTUa41J3hw7U24HpVfhDKZadqnzGcSRBtKyr478n1bdOQ9sRhHsAzkq/t2q5u0KrXxYiDxG6OEfVTskErqnhxNKx2aN6vzEjkAf1yw9zpm9lVZVaLE255VHTUMsfmCFJwRc1NdpeMehVRuOvM3wUARKtsxDXWJt/hbPqltTVYRpvg6aqq9kMRqrRjludmuD0sBbbA1gNAULarM2XMQOeW/dwRvg5aanRI6KCHMiw0xxzswHrvzG3ptiHuMghL64OcS5xLOZA8EhKMhXnigWWfdJFkay2/7RYMD8z8sDmyunn6KTiJOVxgagxfx4eSc0GXeMxlny6nAW4UmVQyj5W3H54lrje9krGYwtGVjzJ7LKLhoqSHjfiOOndIad6KGRdbsVQaF02AvY2NyfUYryRUibIg54wNOqZLi8g+CsckxSmh8Osd1VdF1F7jpsVJ6n0xeqvsMuncteymC4kt1/XP8UXx6RqQvJToJIC2gfD6WsADu2mwOx5euCZVk6ITReH/ABWd2yPmmVbFUxCORFaMSWcI7C0bgb2fTe+wB+WIIJaZVjBvY4kHhym44cdOSxQT5zKJocyqIKkSakjRXj1LH6WYAMDt971xXDsxLSIWY6jhxDqALY1MGCfX0UmWkWlNPQw5cqatLFUp7R+zWJNx67e3riy8DLcEhUGx1meoT2fFf5D59qBHQ1E+ZUyxU+WClZVVZFSLWCdti1zbcm1zvhIj7jbp7sSxtFxJOYcJdHpA9FXe0DKYZuCc7Ssjm+PphBNdFiKm8wUa2U3H3tiBudjzwWIY19Ig6q1sPahp7SoFhAa92XVw4GwBF9LglWClo6uqyGgnpsoNc7U0QaIML1I0D7zXubenywlz28pCr1a7KeJc19TLBN40vwSPBrkrKSM5dS5e9mKvUSoTCtiGXSTe1tj1xIYwmGiCpNWk6m5wcXaWAIntmEeClq4IJzR5I2YGRx4cJWIRhLk3XzWsb3ud7+wxjaZDrm3ck1KlN7x1lXLAud6Z7bcPkmskecy6lq+FqKri1Ha8JZRt5CNWDe6XXae9WaTsMBNKuWn/AFX7RZQvg1EAEf8A4fJRyvfSUWJnA9dOpQRbqScS+o2IIKvmo1wn3vMBr8X4FTD5FmLq2YzVWZzo8YhjT4CnjekTfcMG0uoAtY+u464gBpbu6dy17NqUWu6pjQIMk5nEO8IkFcFC0DUsUAq80gi0Rk1kcMbRgEbqq777nexFsToIJlT7xmDnOhpN93MZ7yfoqTwrGaheKVoqWqr8vizWWWFvDjI8y2UsWa7GwvyNiTyxXouaTIvdbjGvezqRXIY80xIk2g8IEX8Fa6fLp4zrm4dhTLlOoqYoRdvXTz/PFkubPIqnXxjXWZWOfvch/wDDdGkL1n7JgpszkdpJNJjjJX+HzrcgWttYcyMC5jWwXTKhu16hPV55pjSZInjYx80kR17KobLl16iZGkKPqtyH3Dfl6csKdTEZYlMc6k37/dEj6pUcWYiZSuUrUTMp1Rx08aLGvL74QEb9PxwygAIEWQvfRDb1IA4kkz4Sm1XSeFLIi/HVOr/qeOw8V2tuGATmNgLEbYKHTnHDsTcJWzN4N7tPCTx7kpYzELCojSoMZLavJ5vQAKOXTfVfAmpaShkuJMGJ77eZ+ULWGf088XG3BXxeYRzmaqVdVtYNy48xIB5Nb8+mNdUkVmnguow9Zn7uq5GkZYtp5QtoxRwMJIq00UdKjB6cEISxOwL3Rl1e4UfPGwcXaASuVeH7ppyXHXX0gg+ZKC0hZzTvVUVOFYhBFqsPe9/lew+mCInUaJ7KcbwaTOs/ryQ/FmjEjLW0LFDofynU5O5JFtzsBvyGE02tcLySjNEOg5Te/YOxYNQZZyROGfyopWcklRfnt88NewAyeKIUcrACPTinEEonDCaqo6eiQaVURByw9WLXII6HAOp5jDLqtVoubo0lx7YTgpSVHxEqZpDKhXbRdCze4B3HLACkQY4JZL2FoLCD5ql8VRQQ5DXvHWQy1BUERxIdt97m5AOK2PgCw9V0mwy6pimtc05e2ErhuOnk4W4eqPi6ZJGoIFcsCzRnTY3II32P6GLGQ5d3ktc+pU6xzC02J8b9ykY48utOvxMbFbIGddZHuPNYentgXNlu8ZKY/rpFo9PoioKcTyyRZhSQytYG0esrYcjc/XBskfAlEOLQHNJjtUfX5VlVTHCKyrq6jMiDpfxZUi0b7WDCwHsP54JtNtTemCPBWMPiqzHl1MQzlYmfEIU8WU+RY86iookUhVZDLZutmdyd/e9umEVAZInuTaBrC5plx74+QhQNblOQ1aGHMUoqqkZgDuVZgORsrbc787Yq02EPkhXXdbUblg/TzVO4o4B4PzmkdcxqqEUjKqEGEL4i3FlJvyJAuTuRi2xzqV2GVrsfsCljGdXVpmeP6hdCuEO7HwvnObdqGWZlJR5aVzOKopTYBXQtOhVdxtsn0t646Op0jqe7sI1C+d9newzCO2liW1GRmMi0Kj8a9zSnghnqKGuhezaA33RfrYn5c8Mw/S97IzLU9Jvs24eoxzmtg8IK07wxwl2/dgvEMXFfY72i8cdnfElM2pMw4fzeeinUA8zLC6Na46kg+mO/2L7TMVhhFGqW9mo8jZfOfS/7NZrsNPFUm1mibPbm/R7V6v8Ad6/xFf2pnd7eiyrtH4h4T7zHDEDeG8HGOVhqzwx/kzGmMU+r/ucyfI49LwHtTpVbYqkD2s3D5Xb6BfIHS77IWz3y6lSfQd/gMt/pdp4Fe8nd0/xXPdN41egyjvKdjPax2BZ6+lZa/K2j4gytW6sQohqkXrYRyEe+OrwW3dlYm1OtkJ4PEeGYSPOF829JfsubewRJwb21xynI7wBtPcV76d3zv7dzzvTUVLUdgfeN7KO0epmW65fS5slPmKX/AM9BUeHUA+2g43L9n1YztGZvMQR5iV4f0h6K7U2U/JtLDupHtBj+rQ+BXbbx4wdEgWNh/C3lIv7HfFHKdAueY8O7kRXIPmUKNunL57fPBiBdGHA6LmrcjmBzOwH5YIAzMQsfcQkWsb3VeRt68sHny21WEwsWFgNym3Mfr8MYLjRLe28rH3nBYbc73tv8v63/AJYEy3Qpq4VDcw2noP19dsE2oYuluvZCkQAX35eux+V8NBWOpg2CbtFclRuLb3NvpiUDqdk0aEg+Un12G2CBVQ0JOYoEkRt5wT/MG4/XLEl6ypS9U0elSQsCCdjcWuR/bDG1DxQCkdAmUuWROQq6lG22xP5/TFiniS3VV3MF5Vfq+HaepTU8IsbgdNvl/rizSxt9VUOHbOYCCtfZ72aZJm0bx1NFBKpuTqQfUb8sXhXa5sc1AbU5yusXHXdE4H4jDBsmhjkN7aU2N+vz3OAqUWOCCjiH0zvaLoT2ofZu5RmCVUmXUkF2uQoUC3vvhJ2U1xJatrS2o0NnMZK8zO2D7NGtmjzCGs4cjzClcFXE1PqJHUa+dunMY1dbZzhYK7S2owuzArzC7VPs1stp3q3pOHM04ecrp10J/d+zMjA3G1rX64oHD1WOtqr7K7QQeC6gUvZT3ru69xJDxF2KcdcVUXw8qz+HldZLReKFIPhzUhbwZVNrEWN9+WGVJqtPXi3h9VZdSaW5gYnzXoF2bfbp9rnBctFw53lOxCnzFUcLNVZI8uXVTAbaxTzhoXPWysgxzlbohg616Di1x53V3D7WxFMbxzAL1L7I/tTO5l2vx/CUXatS8C506qRlXFUDZc4k9BMSadr3J8sm9saDE9ENoUBmYM0cit/Q2/h3EOqNieyV8wvZX9n72k5/LSpXUtHw9SP5JoKGJXlZenmUBb+7Xtj0gkv3XXniVxLXsaS06FepXYZ9lbL4lLM/Dk2a1RFvFr4hLb10rbSu3scPo4JznZSUv3prQQ3QL2B7JPsvKkwUb5xSFIlUKFl2CjlsP5bYvN2Q4LUVtqAOvZekvZt3AOBOGfhWqsshmZdJ2QW98WqOGYDlc5a2pj3uJLDYLufwp2EcJcNxwJRZLQ04HM6Nxz3vixXrssBoFAbUNwtyUHCdLSx6I6WNV5fdH0xSrY4ExyQnCuAkm6tFPk8UYA0Ae1sUquLB0VuhhSRJCk4aaNAAqg72vb9e+K1R86K1TZFiE8SGwa6rfr1O1v74WXk6puUk2TtIVVhexsL/AJ4WnNo3mEcREJ1G4JtffbGJvVk6iEpRbTtZuXy9cQmMYQjqpBsVXbpfdsA93AaqKh4BFAtfYrfnhbW27ULW81w6he4AHz+vLBAhMaANEm22k2IFja1vr/LE20CJYZigFk1b9OZ+uIy8JuhLgEsPePWGtGRzO3p+rYExOU6pZqFQ+c8Q5Vw9ldTn2c5nleTZNADJUVtZUJT00CjmzzSEItvdhhlOm95hgJPIXKWa5BAFyV5Id5D7d/7Mbu2SZnl2ed5Hh/tO4sprh8l4ChbP5y4v5GqIiKVDyHmmFsWcRhTh2Z8Y9tIcMxE/0iSu96Oey7pDtV7RhcKQ08Xbo8SSD5Ar5+O8l/iy+07iP4/Ie6B3Xcl4WhOtYM+46rWzKptvZloKYxwIevmllA9DjnsX0w2LhhLS6s7+hvrJPovoPot9knGV3D94V5/w0xPhndaP9K8Mu2zv/wD2nHfdlrKbtk7w/abmfCNQ5T9iZXV/sfKFuPu/B0gjicAEbOGPLfHC7Z9sGIG5hIoj/AL+LjJ9V9X+zr7KGDwpL6GCBcPvP3z4TYeAWh+Fu6Dn2c1cEvEIajhDDxV0Mzg7X8ijc739xe2PJdp9N3VHF7nlzjqSZPfK+w+jX2aKuIDXYgS0cNB5Cy7kcB9zzhLLahXr44DIgAKrETa4+8Cb7X9bEXsccdiukNWocomF9B9G/YVszBDrHsH5+K7N5V2JcEZJT0kNHTCKOOxDRx7qx56ioO3I/wBsalxrOnM6y9W2bsjBYYAUqAkc1sdOGMrDqYMzkFTGSYxoC6SQBc2F/nfANw0CS5bgbQc0SKQA7FUc/wAshq+M+FqbMnmKpA7LKWF1JqIRqAHIWU+v1wothuVhsSgY1jprMAloda/ILchloQixQ8TZjNqOwSXUA3obqfNz2GNpSotYJJWiDK05nUWiOz5X0TIVcOgQpWZyW+4yLJ5T0IsR9bYxpDt9tlb6h05i1vknyNBHF4UtZxbTR3APi6nhmP8AlA+8h9efPpiMoG8HFU3B+aQ2mT2WI7eRXKZMkgfwPBzuRFNmCs5CEiwstr6r39jbBUmNkB5TK78S4ZpaDwmOHby9QpSmqIJDCofiuOIArCGDo7W5grfTbr8z9MMEZoBsqFWi5o+5J10I89URavJqhPh5Tmcc4bV4XjMHDW2uARqHsL9cTIi0pb6OIa7O3KR3CPXRUfjuuy1+FqzLqekr6arEkUdjXB49JlW+qItcE77lRipiqwcwxZbzYGEqnGtqPc0tP+Eg+Doj1U1QQU8mT5BQPw6+alqVUnC1YpyRa5bUGvbliMOxrqYiT3Ktiqrm4irV67JvGN3N4aQpGlpMlgklioMlFKsYAS0omA+bMbE++5+W2LbrboMKnWxNdzQatSZ7MvoFiWSOeopY58upisj6QNKMoPQsxHX0vtgWkEzCNrXNa5zXmwmbjyvw7lKRQ0EBslJk0cibOYwZBEPRVTmOtwL4IDKQTotfUr1ngkucQdOE+JQJVo4yZpVyzL6xgLh5PDMg90Zl0nrz+eDeZIaQnse8iAS5vdMHvAMoDTikhBiyunpYHuwaNSL++one/wAyPfCyWixEjmmsp9Y8nOS4cD8oTR61joFYkMFQDYK0BBkPP+K7MOothdWoSco0VgYcAnIZHfPygDxVL7N6mV6TimURpSAZm8pllFwI7yc77DUbnf8ApivSy5z8lVxOF6uoATLSDAGvBbDTNvEZ56mVqujJ0CRWXTc9PE5G1xsOmLQylsAKH4HK0NYMrtYMz5Ja1VXJL4VIkNXCv/VEQGtRba9iW3t0wTaQFnGEJo0mtmoYJ0SJKs1NP4dZRx0S6lPhShhOjc/MOnyO+E1NbI6dDK4OY7N2/dQqeplhdDHpiR7a/FNgfckYIVCbRon1aLXC9z2J+KjiGVWVVzCle4YIyB9a8wFP3TcdDb8cAKpzboKomlhG6wfGL9vG3NBzFMzNpWBKKt1EjKrxA2JGjmfpsMCS4GyZg3UDbj4wfHh46rXVbWZhmXG3ClPNKjyJEzwnTctaRbNq/hI3298Vq7nF4dELpKWHpUsJWLNCL/gr74uZAeLLR1TM2wYKb3PM7C1uhOLrHXl3BaLJQ0a4CO78ZXJY66aBFKOkqnzkFiUPIcth/LBPbmbIUMfTa48j3J0RmUeuhVZmqVQO6s6bX5FfY3vuRvgcuZlykl1ExWMZe75rECZnUQCmraaoMik2DrbYdRe2/vc8sQyo5wgGO1ZUfRY41Kbh4LKCqp3qLiCCoNiQdFrn+Ig3ubeo98A82gG/zQvcxwaBJHjPcEtqWSov4LQVzBtJuw8gA5EWB/DFikXFuUBQK7WxII/Xiq5xSrJwvxJDLVU0l6Cf7zgt93kB+ueKuJJgQNFcw0OrMhp1Hcm/CMkw4a4dSSDUknixhvFCWbWxBsbXJ52GEYdrLgq/twA4ysQbyDp2BTxiz6GSXxIabTsBaoVCy9GBsbb39MXKlrAQFruswzm7hM93olzQVkMIYQx17kBRLPMkRdvUk7EX2vccsSGuIDhdJp16ZNzlA4AEx5fgk0eWu7xA02WSB9Jk0Vdr9TY7AenOxtiC85pHFFXxwyzJEabqMuUVCvVSvNQ2W2lI6lvEBt/FcXI9xhsOM5BCg49kNaAfECPCOKbJT1LOkhqYYwW1NoaRrn0AI0/XrhLM0kPF081mARlJ8v8AdST0Y8CNKam1yFrvJVVHhgDp63X+VvfDKlMuG7qFQGKh0vdbgGif0VUsuzCipuLeKVrI4rQ0EJilUkuFFlJtyN9hc9beuKtOfi4hXsTSqOoUWU3fE4mDzVsirssiSKSOWprFkEZqHjlYuBbbYnYjqed74vCrm7iqD8HXcSHACJi1vzTb9qJLNq+AkqTHLZkM5/eNfkAG5c7354AkD4lZGCIbGaJGsC3ojziMCrWioFrp9V2j0u1trllO5LAnf1+mE1XXSKQMtNR+VvO3gD2KHfN6Sfw4814Xys6AFMsyzRyRp6DSRY/Te+GU6jDJIutk3Zr2AmhXdfgC0j1ClFlizK9Z+xcopWCGNWStYGoQcgQBY9OlxvbAm6o5HUP4ZqOI1+HQn9eKxIwVHtFl4jUknXUu0kYta0e1wB6k8sSwOPYpFyLuk/4QAe9UrjKqVeDeLfCo/AlNNGt0qD/+8RWGlhq6/Lb5Ymu2OJiEwUnnF4YEz/EGo7DxFlZsiErcPZVNU0pbXQQX8Kr8J7aBYlgbKCLn1wrDOAN5CHGub7w9rHaE6iR5cUmqlyOOhaOkc1zaSadqirIZHvuPEJG3Madr4fAbeSn0aeJNQOfu84baOFvqnMGawTt4BpqMuiDxV+MFOL2uepDH3v8APC/eHh0kpNTAuac4cROm7m/CEOGpypJdNXksaKQGQQ5kH3ubBnBsNvQet8NbVLbulTUw9fLNKofFkeQj6p+lfTRRzCOkpViawZHzSNiU6G+jnzF8ONcREkqucG9xEu/5D+KZRVWQ1CeO9Ms1mIZHzxNN/S2xH5YGm5xBT30cSwlpdHb1R/NLkkyZFVYsky8BtvLmBk1f5j95j74mA5ulllFuIM5qp/oj6BUbhBY/F4pi/Z4NMKmKRDJPZFGl1soH3uQPyxQwT2taQRC6DbrnCpRdnvliw7ePJWaWpo5KpqWko8rlUDxCryPc7dbE7e4xYe4A5Bda4UqjafW1HO8AEJ6/Lw9RDTZPlqzhAJZEq5WDf9pYtp9NuYwFQuNgEVPC1IFR9R0cAQ38JSo6iBKaWQZVDSxKAsjr4koCk7Le5tvgXVMtjI9UT6Li4DrCSdNAnUlZlMUVK/wkNPMqnxtKNubmwvub2F7YWKuU5wYVZlGuS4F0jhceKZCrhacyR0+U1AIv5Y39L7gnY8tvyxba9xm6tNw5yBri4eISBPSyyRRQULUUYu7RrTkxKev3uROEsF7mwRFjg0l7sxPEmD6clWM1SjreLuzmnOUpllNLmsEDi0g8RjPEoLB+ROu3l2wsUGvqtylUtpYuphdnYip1hflbM2tHdr4qy1Jgjqq6gfJcpy1xeMxJC1y3UKWve/tfEECIVrClz6LK3WOcDxJHrCEiiW8aZLLSqw0rJLTkDV/lXaxHt0xDC2JBgp7jlv1gPYHI8IajR4pY45X3A0oC8Z+R2A97fzwTaroAKW8tqHM0x42S5C+kifKYJYNVkimpAiOfVdr8+vtg6ziYLQgYGk7r4PEgklLiSaErVS5VShf/ACzMgCsxOyhrWOwO3tiGuLbxdLe9jtwVD4fglySzVHiPDSU6vq0qioqiM8gBbnywTQCcyltNrIa5xjvUVm/xk+V5jClD8XCsJZ5IlW8Nurm/K9xtfnheOaerIV7APpsrseXQSbAzfuSOEDIeDuEpIYVKfDSozFFILLUSjrzFtI5fXB06mjgJlaiqwNxVdlR183M6EBTqpnDgs+XaULWjBp4wr+trbnDKtQNEwnF2GBgP9SuO2aswMWXmJS1kHhLz9Tt89sBOWLLMmHAu+fFJIzcKYv2fCAAGQmJdl63uC1jjKhe430UA4acwffvP+ybiDPJCvg5ezx30lhGiqB7E25fn+WIqNzaBNfWwrW7z795TaqjzWJ9UlHNvYoYo0Ja3+YjkOexN8LyZRMEp9CpQIhrvOfRCC5ws6yUcIjkUbEx2VvlcfrfDKVIiXMFynE4bJFQyD2rV3DGUTUHHvG7NTxS5rNCk7gkC37wb7jb756YpGrEtdr2J+M6gOp1GGGuEd6vdZR158Jmokew/hdTc+liOv54a5sNlNw+IokRmt3KszcJpXtLBVZFSxG/lRYwAACeoHrfFVmHdmJGqt1K2EIvDh2hav4j7CuG89fRXcOUtNCHs7RlDr2va1h064sUcXWpyZXO7S6KbKxn3QJ7PBdZeNu55kleiPlGWGCQqbHWLajc2Aty2tfG6w+3q9NuYleW9JfYPgMUZoRK6vZ93WeO+FqlK/I5szppYSHgeJiChvcaCPuna9xY467ZHT+thgDSqFp7CR5rwnpR9matkIpgubyiR5Gy7b9h/2qf2qXc7OX5Zwb2/cdcQ8JU37tci4qAzygVB/AI6sO0Y/wDhuntj1PZntfe8ZcUG1B22PmIK+Mun32Qdn1X9ZiMEGuP3qZLDPaAMvovaXu8/4tPNsmfLcp74vddgjQkRS55wLmDU8hPqcurC8Z9ws6+w6Y77ZvS3ZmKMXpn+pv0cPIr4+6ZfZdfs9pqYXEll7NqtIM8Ic2R5gL3+7t324/2aXeYXL6LhbvJ8KcA8UVAsMl46iPD1UG6KstQfhpD08kxxv6VFlefdnip/ldf+k39F4lt32U9ItmN6zE4ZzmfzMh48S2Y8l6tZZn2XZzltHnWVVdHmmTTqJYKymmSaCRTaxSZCUYH1BwLmOa7I4EO7V511xJLQLjwUokqMFuT5rWsQR7YwNhZmy6og33HPblv6YASnmEoAmwb6YW/eUAXlYcsVZRz5nnv+j6YZT3RHBYJQgCNyNTW239AemGrGukShyRE6CGF7C4sB/ucSCheyRqguhBOpSLEb3xiUWjSEB0BsNiAfXnt0xIMKXneyg2QfDZdr3FhcDDGkaFIgERN0F4QVsVTTz5D1/wB8E15BtZVgN6CgGBTYlVUe3IfrfBda4BAAYsoyWhjJC2sbXJ0/rr+tsWKeJ52SzRnVQtXkUMl1eFGXc3t/T64uU8UBpxSH4UE6wqhm/AmU16Ok9HA8bE31KCP9cWhiwbFLZTe11yuv3Gndm4K4laV6jJaUFubIOf1w80mHfHFKqYhwJAXRztP+zz4YzqCpNDR04LX20W/DC6uzgTDD5rYUdsnKCQvM3tk+y8NTDUxHII8xo9yI5KcSp7GxFsarE7JcN4iJWxobRa7QryS7YvsqaWm+Jny/Is44eqOd8ucooH/w3DJ9Bbrij7tWsdVfOJbxEr7HOzjuLdnnC0EBOVR1EgANtAA+gOOmZQbTZDjPJc2drGodLrt/wx2Q8M8PrFHl2U0kCqANkB5YT1jAL6qqKlUutotn0PDVLCBogiiYg9Ov1+mE1cWQZPBHToh1yrFDlcSWYRjUDuPa/LGvOMLlYZhGg2CkYqONLMh1WH4fXCDUdF1YFJpgcU7WIkGwRBa/pgQ6Be6bkOoTgQrzYsPW/wCvnhIBKc1omURYl2Om4B6bfn+r4hT1X8uqOsd1sAxG1zyH65Yg2VjqyRBTlEbUboQAeV76t9+mADwdFkAHdRAukE2U/Pe18C6eaNzZSQJWQeJEImtuNW3LofTfmcY2R8SICAs+Yf8Ap35X3GJsb6IXGLrK33AbcflhLiCYSpm6U2lRu4QdbkfS+JzZQjaSLLWXaj2zdknYjkE/FXbF2l8B9lPDkal2ruI84gy2Egc7GdlLcuS3Pti3hsHXxBik0nuH10R0mPrO6ui0vdyAJPkLrwv7y3+Jj+zc7EPj8p7N+JeOe8zxZFcLDwhlpgoNYP8AFmNYI0K/90SSD0vjMWzCYTexmIaw8gczvJsjzIXq3Rv2HdItoOAqUepaeLzFv8o3vkvAnvCf4pXvu9qzVeRd2Xsj7Nu7vk8rFIq+eJuIM2C9GWWoVaeM732gO/XHJbQ9ouysKYw9I1DzeYH9LfqV9EdD/shMqODsfWfW7Gbo8zJ+S8YO1vtJ79PfOz5Mz7wPbf2udqdTI2uOnznNZnpIixJAipbiCLkbBEHL2x57tf2v417SxtTI3+VkNHpc+JK+yegn2UKWGy+44ZtMxrEuP+oyfGyrfYF3Pn4k4h48iz6tkppqKdYYbtfxjqIYLfbbQ35euOC6RdL6rmMygkkSZuV7N7IPs3t99xNfGySHADj6cNF6CcHd1rs84cAgqYcuzFkJ/fmbSGF7r5RyPIX/ACOOD/e9eocxNl9hbI9k+z8I0A0pI1st1UfZ1w/kiPSZTLQU9OT4lQdUQaUX/wCp4ZB0ML6brYkAbYoYjM+5N13Oyuj+Fw43aZHIRaeF1d6SjoUkXXxNl8kpOymkLlV/9RSxH9sJp0HNJJIW8qVngZW0CAO2PqrJ4mW06xRQ5vGH3DTPTAeIw6aQtj6+g+eLVJgHxOWoays+c1O3KfqSnCVFK0aGOtFSNiWWhRfD36r4e4PrfDy8QQkPpVJIyx/qJnxmykImpJ3iVM/NHLb7sVLYN6XPhbDl0wLqQ5iVTcH02maUjtd//cqBmNFEO0LLIfjpqhY6dJSyQaWBMrMV0hRf7nzOKmKpyWmbrfYSsDgalTKAdNfzWyBQRzLIsrZnA5XTqWjkLML8gGjIG9twfY42FJstELmDiiHCIcBwzCP/AFAlYNGkckdPKc7rpkAj/c0bkHrclgFI22Fvxxjt0WKYzE5wXtytB5uH0P1SPgamliaqqnzipp2LHwf2fLDLAvuSipc+ovfbAGg4iZ9IUsxVJ7i1ga13PMCD6k+asuTUlKlMmqkziCZAZKfXAxcbfxEEm9jta+3pizTDHwJuFptp4h5qHeaRxuI8AiZjRxzxyeNT5+mn7xjVx4uw2cAAC1+uMcxkcQswWKLHAtcw98WUdHQxVELiHKeKwIQUKSK4SQej2axHM3J9MKZSbl6sGyt1MU5jwXVGb3EESO60+SofaVqp+GqBKmhTLVGY0yoirfSga4uwYg7j0uL4qYqqRT7FvuiwD8Ycj81jft8grnQUjVNDRqcrnhiNPE+mEa5KhvDF9hINI3vv+GH4d5Nhay0mJxOV5dnBMnXQX/ylPZMmpo0s1JW1kesKtLIREkNt7lfGvf36crHDqlEQCZKrUto1CTvBp/mFyfHJ/umUsU9DMlS+RZRJTOGJeWpSKRQfQ2sfn12sMJNOZIBjtVxlRlRuQVXA9jSQfqiUuXUFUddJkkOXzltUUqiKdmNtxd3Vbe66rW5Xw4OmzQUvEYyrTMVKuYcrt+QJ8DHem60GavV+KvD2RCDmx8VXLr18zltJINyfpYYTVBJkiyf71QFPL1z57uPcAJSpnnZxBTw8Ox5dH5dKkuym9/8AqXA9ehBwx7spDQLKKTGxneX5z4Dy19VimzCtqKqJ63M8oQRsGijaMjXY2Avp5fkcVnNc6TFgmVcJTbTIpMdfUg/mq3wHLFHw7xBUQS5elZJndTp8VSyvFd9ksDbzN6W6C2Guic2W61DKDvehSMmm1ouDeZm89iuNLPVwJDRT1eTa2PiMqqwQE9FUKfpscYHGNLK5WpsdNVrXWt2+N0asdZ3eFaiCjnjQsHk1Am/QjQu/oOeDpuEEwlYZhaA9wLgeUfifFNWrZN3argdVIJVI3Yt8/f8AHCKjSYJ4q03CgGA037vRBSd5i8C1NMrsCQrxEGP354zIAZRuohsOymB26o+X1WZTSvSTZ+1RQKGM0Ih0FLH+Ek72O98E53clYvD0WtFRtKHnQzM9/fogVWZZc8iWrGnJ8sdS1NZ366gNe9za+3McsYJcIMI8PhKo1bHNuaw9OCpNRVpPxvw9FSuZVjgctsbaw12FiTY+2w3xQq5czYC6ChQyYCsX8f1qrhlcy1E6RQVteXUMDEx+4xF/5YtTBk8VpcdTytLnNEWT2mrqZVowzvMH1Kq+GhMTXtcfPfe98WHndykqliKDiXRAI7TdOqV6CpnqKah8SDMNP7x44lWRioNldult/bAgj4mlKrMq02h9WC3kTa/EI09esrRrHl2bJKl4nDKGOscy5tzO2/4YsPdJhqXRwsavaQb/AJBMa2damFAYZmqra5XhUqKpeQL2G9rWF/TFVxH3lZwlDI8wd3hP3e7v4pskMb02uQVdRBayj4hlbbpt0HpbfbECZBYVYc89ZAgHukfrtUXxFHHJw5nR+DqI1FBL5jH93yHzbjmPwwvF2kHirGBJGIbL9XDj2pHAtZK3CeWRpl7yaonV5Au20jc2sQrfLfEYdm7mKPpHQZ788l8QePdykT4qeMVM8vjvQTyEOJNLTMpVuVwLn2wyx10VAl4blDhpyntTqSV6aqlqaelZiQGHmszNyG7P0vyNsWaZDYLeCrCm17A159PyUfJLBmBqJZaOGepVdLjWxLAcwxv5rb4TUBcL2CvMpuogAOIHD9cEmOOHRDJSZbTExvrGk2IPUAk2PywOYxyHepeXEkPeb804Np5JWny6klY/dOx/HzWB/HGBwhKEtADHkR+uSIYJ/wDy+Fspfp4jmK5HXm1/w+uGF0y4jVJ6xuaHV3dwnw4Ku5K9+P8APFkpIaKpXL4jpVPFj2jQ3K7bbhrdMUadHM+BbxWwx8fu1hac2+ROhudJ/Uq2xftCNmmE+VNHKdK+HTAaxz1WH8fpvYY2rd02Alal/UvAEOtzdp2d3NNaWqmqqgy3qDKWMUTPAoCehO178/mQL4Q8h1iE6vhmtaBaNTcodXVVYmeJqzIqGeNR4z19NLGpH8JDLcH9c8SAWaKKNCmWTle4HQNIPoboa5xl4lgpqrO6GU1D+CEWBmpJZSCbPIEUqh/zbnlz54ltQEkFo7EZ2fXDXPZSIy31AcB2CTJ7ERcsmoqiGSLhvhima+uE07S7EcyhfkfntgmUHNMwodjmVBDq1R3OcvrH+6dw1dU87U7R0NZ4jssiGMk6ju2oWtf364QXaka8kqph6YZmEtjQyqP2jLJFwxnEK0mUx0jNFYRQ6ZHAYbkWvzA53+fTCdpOOUSFvuigFTF03Pc4kTqZU9wi+Z0XD2VJQjLq2NqKnYtO6l4m0ABQOYIAAAPpjKLGOADgtbtmlQfiHdbLSHECAYP+6nv2jOKptdNl7RFQrRmDXrJ5k6gfN7XxdrVh8JCo+5tyWcQecx+gm0lWtHKVp6fJqBnZjHTyPcLFYbMtjpHty54E5S4AKaVDrG7xc4DU6X5jmkJVVoDNFLw1QSjdjEh1j3BXb8gTgWvabEWTXYemTcPcO028j+KdjPI2JSprOGZak/dMqXUew1DkfTp+eFPygRCQNmO1pteB2FBGawiwil4NjZxuYndSDf0K4s8AY9UfuDzcip4x+KwubBHtRVHDoJIZywOw9AdPPCCDMW80b9nEt/itf6fiqFw60iZtx3PT/CLIZ6dTNK2mNhaQ/u7XuPMRewOEUKVjI9VvNo9W7qGlrvhM+Eaq9R5hNNCxebJVlVCkLywldLjYHUoLWud/bFunkgZhcrS1cIGu3Q6JkwZ9CYlAaszCBYoq2tyYpHZ5mov3rPIR943U/mb8sNrPyiGiylmGpPJdSa6TYZrQPNYiqKgaZo81o6enjbmKMeS/MsApXe/U88Lm2cwieyn8LmEuP+L5XnySVzCZTUeDnFF4kQ1afgiyg/5nsp1W9hffGbx3wBZTUwrQAXUzf/FfwvZR82cwVJd2zjLpJNRRnioiqg9bbAk3wLqwdwur9LZrmWFMgcAXXTOXNAnhU6Zktasq3Z1TQtxyIFydPywp9N2tpT24ImXuZljtVb4tqq9f+BKygq4q402f0s2uFCBDIJI2Aa43JEf8hgsz6b2utIWj2ps+lVo1qVRhaXsi51E3NuCt9bViprmFbxLkkdYpOmKSnbxSNXSwsBve3Q4Ki+W2IlX8Dh8lAdTRcWRqDb14rhqEkgFNXVxkLHwwSNWsdCpG/rvt8sA94jtThh4fnpN/XamS09IBG0VZPPa6iyXvb62tgS11oCt9e8zLQBqisz00EbF9MNi2onQo6kW1Xv6nBl1rpIyucRFwhR08kENRP41WotqNm5DqSSeR29MCyoZytTX1GvcGwP13IiSNWor+PO0oXyeGjJoU+pB/lzxAJe7klOApmIEcbg+Si6hHqaeuy6PMoqefQ4DEsACFNhq9yLW5YioDBbM2Vp1bqoxAZmjgors8rkq+AchoVd9cVdX3vuZCZy4Fuo8+Aa4tYzKeC1bqDxj8RXqWzkG9otCuMs00kFOzzZgxAKIdRAAvsF3uRfocP6ou14p1NjA4gBoQkiqY38RP2o6KBqUSi4t8t8MzZBcoi9hGV0eSzeTw5FaDOA+rVIVc7D+pwsVHHU2U2kGWxwsEiJFvrjpM7D/5TOVH49PmTtiGOc2lBlTUdwc5sd0o8MlSXYJRZiJdQBMblVJt0dh5ufT154yg6TH0SXhuWS8R3fQGyFPARHqGV1VQHYAjxW+96kAXttz/ADwxx4AlHSqCYzgR2DT9cFrGJJKftVq2hpZUWfLpx4bk+YgxH/5m6nb3xTotzPdzW0xLQcLSL3Cx1W0b5hJE7SUzxIyi1pHuQP5emHdWW7kaLUh1BpEOnwUekFdMqt+z6mdRuhEjMF39eX1xDGOfL3aK26vSb98A9yYSQVM7ztNllRBHfQJZFCK5/wCwsd/niAxhABCuNq02RleCeQ+sIJy92BVopWEfmLXJW3rf098A5hMiPFM9+AMg6qLqsj8WGZpqCYQobksto3PPZjzI2PttiviKMtvqrlLaYkNzAzw1I7wqHnvZfk2cQyiryaKSoc7iQnb3NzuRviGMewQ06cVXxGD2fif79gLe5dC+8n3YMlg4dy7Nsoy2pieCsWSYkgh1sT5QBcfd646jo5tutTrAPNoXzt7bPYzsvaOzxUoMu1wPktY8ddy/iKlkmfhumqaqCTVIjrYJ4d/IXa+kXF9j6Y3WB6XFtU3iPBeUbe+z4XUR7sN4jgkdlva937u5hnKTdgXbx2q9lVUnnalyjNpkpJbb6ZKa5gflyZDj0zY/tZxjdx9TO3k6HD1v5FfNXTz7L7MW3/i8Kx55lsO8HNIPjdezHYD/AIojv2dlBy/Ke8j2T9l/eByqMpHUV0dM+RZq6jYkzUwMDN7tBucd/s/2j7PrWxFIsPNhkf0un0IXyb0t+xxh2tzYJ76LuTt9v0cPMr3i7t/+Jp+zl7aWy/K+0vNe0LuzcTSgK68T5aa3Li/Kwr6PXZfeSJMdTgsZg8Tu4asHE8Dun1t6r5y6Q/Z56SYCTRYKzR/Ib/0mD5L3P7Iu8D2LdveSw8Sdifat2cdr2SOgc1PDedU+YKoNvvrE5ZD7OoPtizXwL6XxtI8Leei8gx2BrYWp1WKpupu0hwIPqturURSlkiIdrcj+uf8Ab2xWDXGxVU1QfhuiXV2Js17j2tiN5ogKGt5pDggHQ1iLHc2398MY7hCJogoTq6s+lRe42A+XTDQiLghMAQStrcgBfbGIHMJukMoItqaxNrj+/wCIxKXUbwCGUBKmyi+3PEJb2giAhMguost77j9fywZdNktzWjvQdGlVutzyO/4/zxkpZBBhJZNRJYFgbi1+f6/XsxpjglumJTWSBXNhdQf5f254eyq7jdQ9oJlqYS0SXAKqrE3ve+oe2HivZKeydVFVGUwuo1INyem4+WLFOuc2t1Ve3K3dCqWY8H0NWrpNTRki2zKD7cvpbGxbigRviVU92fNrLTfFXYRwjxJHMtXk1KxYXuqbg4tU+rIgLBiagMkrtNBlygL5Tzuem+Odq4k6BbCnhSBbVScdLHGB5Qbbe/654pGsSDKsNZCMiWuUVgNzy5YSSSiABKcLHY76gQeR329R+vTGSQrQA1CMsYAW9ib3F97fq5xEkpjW8I1RAtgAEYAC+CGixreIGiIqi+m4uSBa9rH3/DAA8U5oAHNHWNfIdiotte/t1wk1Z01RBwiyWkVgNajbqq2/niHSSsYl3uRpZSB0tfr9MECAICPIDdZIt5pXVRsT1/P6YAv4ITYrBaLyqJFeQ7hQCx59AMTeJOiE1QLldUO8N34+6J3UqKes7wveH7JuyiRU1/B5pm8Zr5faOhi11Ln2VMXqWxsTUZ1oacvM2HmYC2Gxdk4rabsmApOqH/CJHidAvn57yf8Aiue6VwK2Z5N3Z+yDtO7wOcxh0izLNHTh/KS3RgriWrkXa9vDjJ9RjX4raOy8IYxFcOdyYMx8SYb5SvZej32ddu4sj3pzaI5fG/8ApbYea8Eu3D/Ebfaldv8ALnuVcC8Q8G9gPDFdE9NDT8H5QYq2lViPOlfM8lR4ots4ZeZ8uOV2l7UMLREYOgJHF5zHviA3wgr6J6JfZJwLnNNZlSsf8Vh/S3Ud5XltX9mPeH7xHEVTxh2p8Wcf9ofEU76psxzzMp6ydmJ3/fTszc+l8eW9Ifa1jMSS2rWJbyFh4AQF9udAfswljBTw9AUmjg0Bvrr6rfXCHciNJCtVnFKaiUSC4NzcWvfrfp9ceZ4rpZUdanoV9N9H/s34ShDq7ZPgu43Avdt4UyPL4pTw3lrOw1MxiZZFB6WINz8v640lfaFao0kle27H6BbKwAyBknnZboy/gr9ksEgpIxSrEsMaLTBkjCkkC9gRz5369cUTTdAzLtqVLBMA6psHvUR2PZPk6Zdn1XItPPFV1TeIgZlSwkkYayBzu525i2H9YS6NVqPczhwHYexdJtr6wt4rSLOfAy+o4fVtLPHGhnuLWB8qrqY3I2tfFjIdQqz8UWDPWa/hJ3ePjCStNLS+O8uYZRSzqoSS1FNIWsOSBrFufMXtvgw4Zbi6x2Ia+A1ji3UbzQPGJj0RIIphGpWXLXVbBScuqEexO+zKF9ORAHrhbaLYmB5FLqVWzEOH+tpHpdOficzgqJFGa1Sy8wsNM7x26klXBt9cMEUxYBCaFGo2cgI7XAHyIPyRRVZk5d2zGrMslrBqaYstuekGW9vx9cQTmI0SHYekBZggdo9d1NmrKxw6z8Q5yUj3YJTA2P8Am0s4v+f0xDzO6NE9uHptgsotk9vpYGFqRTL/AOJCyJmcpp0poCKkRKJYm/fNvdtI58ievtvRrBxe0MNguwZTHuNQmmJsIkwb90rbNZNRR5XQPJxLVZnV1ErM8v7vxqdBbaytYEk3sR06YvGoYmVyFBtY4lzG0Q1rR2wT4iVDy12XRkRzZvm8pXyhXdA/4na+Ma9jZcCtmzB1jcU2+RhGIyyARtJxBxDmDMdQkf4eMAnko3tblviS6YzOSmCu6Q2ixoHAZz46KVo6/KoqeSNq3N6mNg5QiVCacjnYnYi+w5kXxgicoMqjicJiC4ODWgiOBumP7RykQziHMeIIJ3ZR4ZrIyh9wbFr/ACsPXDaLpdkcbKwcJiMwJYwtHHKfLWEKXMcnNOYviM9SJCA7SVykJbawAW4P1xVdYENcm08DiM+YhpnQBv5rXfHM+WVGT0gp5a5qg18aENOG6MbAEDnpJsTvjX4quBTyA3XS7Co1qWIh8QQYtH1uthcS5hluUZ5U01W8McFPpjRhUFGZQqgG4+nri88gAS5c1sDA1a+Da6mJLr6T6FZSv4cm/fQJIWA21ZpJpP8A6jYk4eKrRYOJPepdg8a0ZHn/AJB6XUg1dk8cfxC0spYqHS0sj7HkSR09D+WJbiCCcyqNw+Iccmb0AQHrsumqGJE1al7IoaoW7DpeO2r69b4htQZbSU1mEqtbMhp/0H56JsJJCfHoKc0spHmNi5CjnqViegO/PFdrodOic2k07tYyPL1CdJXyzxtMYJqmZxZZVbyuvVmYk9OW2+J3XOJJSXYRrCGgw0ajl3KP+MpYUp5q9RJRvUrDumkqL2JBI/PC3BtiDY6q67DvcSKXxATrI7FD9nMIpeEYZYKSprklzGrKFULmNA/mT1XzBj74IuAkHVaM5XVTLwIaOy97qyLWQQSs0uX+AQ1/DenB39VAuT7m5xjC0nsWxOGLmAB89oKfxVgneWUcP00NKoDAx0NlY+zEAm2x9MWH1WzDbKicI1gA60l2l3Ijq0qBfhvDZbG4iEXiDnzFr88A7ePYEVOGmx9SU3q5pJl8WJKSSBjqjV5fNGOWliOf0/PBte1j76JmFYBukkO42sUz8etlRKd4kSnvrhvEt1APra/12xXzseSQFaNKi05wb8bo9bLnajRVQ1EsLr/1IShVCOSlhvf+2MAaBLwUrCswpP8ADIDhzlU0NXSdpHB1PmiSirMbgFlU+QkgFyOZ2O/oMVTvOCvYupTZgKrsPdtp7+wFXHL4c08ZPjYatYI0cOTMFVbiwFuovvi28ZrAXVLGVaOQ9URJiLT3qTEec/BwgyTxtIGLaZdmQcjt97Fh7XEWVAvwxqGBMaW4p6s+c08SQzMZIFV0j1S30RkbkjpzO3tiaZtdV3UsM5xc0QTE21I4fmlUsOcpMFqJopKYRNpkSQqoXktjtvc8t7Ylr3DeEKK1bDuZuCDOkX7U0qGzKnjY1NRUtIDcursUb3BNv74r1nkkZgnUepcf4bQBy4qNpCZJ5G0PTzPdELEFpD/mG2w/P1xFWpaFeryGATIH6hQ3EtHmEvDfEk0dTFaOgmLMiIQABY9Aeo+eF4g5xACs4HE0m16TYiXCJlD4YpCnC+U6JITMQw0XCtJ526k/yOF4amYgaKztutGOqSDH5KaeiqS8MLNF8TcsqOiMVXqbar3G22LPVSCHXWubimXeAY53CNHQmCZklqqaonbZDK4KIfZTuq9eR3xYDGkZQgdiy9shpA7OPjxKElCprCYcypAy3PljtqPUge+EFhbLCLppxJ6qHMPmuGnMbJVR5lSqEHlhUWJ63uRYddrE7YgUA43QisY6s0zfjwSo4IJW/f1Wtj5mkOmO/qQDsOmIDLysdVe27W/MpL0tIbIc3rHNgXjWFCCL7AuOXzA5YJzSLu4qGVauvVgDnJ1VTyeVqTj3PZDWSywwZcxMxuG1MkYCnobCw+QxRpF4qSFuNo0Gv2bTOSC5+nndX2fNqqZ0q5c4yuKIoAYwzBiR/lBQ39ztjYGuZzNvC5ungWNHVik4nwj5hLp+JXgmqa6U081ryPSwyAtK3K6lU8xv6XGCp4mBaENXY7XNFMAjk4g275NvQpNcZ6iKCRxR5tUuviSU9zOqE8l06Dc2+8ABa+xwmq1znTH68EOGysLgJY0Wn4fGZ0PAmZUYKXiVmNLmGS02VCbaGkEfg0ygHoGUswuByBOJLHOdI4K/7xggM9KoX5dXau9DAVh8fMURkaDKpglhLp3JFtvOUvYenTDc5JkLUOo0CcwzDNp/tKip8+zKozJopaatklqEDwRrKTEpty8VVAFrbbnphIpmZGqvYbZlJlAEEADUxfyJKq/HFVnK8DZrT1GUx/8AkxyyzSES058dG0XCjVcjnfrhWLG4ZuI8lb2VhaDtoUXU6pBDpAGjrHtt5Ke4Reqr+F8iloMmyObMWookku4SRmVetxytuDyIODw1MBotIVbbBbTxdQV6jg3MTa4upeSlrox4cdPTUmm2svUD/lmOyrrS9udvbDiDnkKqzEUiJcSeW7qO4pleqp46qE0+QmsYsul6ldZkXY3sCbm/M9LeuJAJOQC6sg03kPBflHZYA+I05BFggqqqmU5fQ0hzAFTPTgOkkUoGyuTHYW9jbfC3sLRACTVr02vJrOOTgbEEcxvfmjyR8YIkctZwvBDSEkGVNMiq2w06QmoXvzAtz3xgEmRZLZV2cSW06xJ5XH/uhKkmz+cGDJssyqvqmJXw0YqUH+ZtSWB+eDqMgwETRhG72Ie5re35CCgLRcWCJYc0yDLKSBgfEgmlV/E+qoeg68sLZSdOYCyn33Z5OajUcTwIEfMrXnDZjg4w7QomXL6aRnidITZooSHfygHmPMoG22F06sOLQFvcfQLcLh3hznAg34n9d6vCS8T65/2ZFRVMOgiMrLbRJceQgKWBtvuLW674sZXA5WiStY9uBt12YGeXDnrH1RYUztSqVtLw/TVS7aIIiVFtydOgevzxlUHUgBBUOGP92Xub2n6ym/8A7+qCGikoYqBXKmQO6qD7Lo3Py2wLWyIAlNJwjPiBLuUAnzlAll4gnVafKpwtWDcsoa0x5bELuP10xmR0wBccFYY3CMJfXG74W9Vyen4nWaGnY5eKvRaWFKdljNzuSoSxPuRvvhfWOzXbBQ06uCLS4A5ZsZE+crE8dewke9BHHJdEES6PCcc7vbyjl7YZUeDeAjp1KQMXJF73kd3FVvjhKumyfhluIPh8tgGc0QkmpzrCozFS7EDz253HPTiACXtERK0uOxbGtqVcKC8hrt02JI4CdPFXyspeOIa3MGqaPhfw/EkZ5IojPIQGIuZNN9JtflgQxwl0IdnYvAVaDC4vDoG7MAHzAQITmEgc0tVRGQhvGMiHypbZlGnmD8tjzxLw4m4V6t1cjM0xwvx80yb4mKF3ZnlqDd9IjAAXlf0A9/Tpgt4WjRWWua51hA0TJaO8sbUfxdXJG+tzG4IiUdQGNgPff3GJY6Lg3CsOxMDLUAANhIN/L9dqeJFmNbLHNS1lOyCTxVLRONEg6Fvrz5YxzC5wPNV3VaNNuSo06RqLj9eKd1+VZzOWkrqmkkF9RWKKQh787N90H58sDVjNDrKvhsfh27lNh8SPlqmk5jkky6jkr8ypCJI6dTJE48EsQDtyYW63HzwWZvNOplzWvexgOp1FwPUKsdn6wtwpXIviUUkGd1tH4lixZCkLBDyFwWbcc7n0wndyNA7VXr46pVxz3Ou1zWOAtbWVZaePM1WSjrcxjplDHwEjdSSvQnz7e98GS4ADRXalSiT1lNk85n/p+SxJlFTHom/a3xLsSwhVI4xCByvIZT78hv7YOnTy3mULdpNJjqoA4yTPhlS6WizCBVb42Siq3PJXjb6XVrEcvTnicrnE3UOxNJ//AIcgd/4JNTR5nJ4UdRV0M0LufEZpoZW0/wDwg40nYdThL6ZYMsoKWIpiSxpDhpZwHnF0qaaaEvG9TUSyqpREVgVVBysRew9sNDo+LVHTptdDg0CdTxlNqpswWZYqfN5DSvHdiyi6bgkFzcAW6Hmd8QwuB1TaDGHefTEjhzPAwtb1Hm7SeGG8R6qN4KiMMjaiDoc26XO3ofXFbNmqnhZbzEGMCd2II7PxV+limZtUEjTA2uzShgv/AKhpOkb+5xZJm7Ctcyq3749D+KEcsrpZjU1tdkVDlwB0GKrMk4F+bKEC+tluTg+oOpEDsSm44SWMpuc7/Lb1M+K5KfEljjmzaGrs3kHxCsQvS3kUK1typG2FNbAhNoS2S1kTrux9TN9CCmnhU66XkzHL4BpudMpLxD1t4fX0BPywYZoQbFObUqEx1ZMdmp80IRHw5ZVq6WSkvqASVg3uSpQAdOR+mEGACnGo7MA5pB7vK8lAKwylZFkWcf5g3LbrtvgC9gZdPaajd0iFrXtRyOlruFsymqIKISJJ54YHdhosQL6ttVjz/nhXvG814sicXV6L8OZc0g6wLrYOTQwvkmUzUuXQyU0tHTTeYvpOqFCD6MfNz5YZVLWPJK0+Eq9bSaXOgnuVVzzg/J66sp1TheDWNbgFXVVPluWYqS3M8j1O+1sQxxLpbZOfs7D1Kf8AEIJB5D6LSXGXYnwLxK8lHXZDJT1g1PJLQ0kh8xK3DagQBZefS/vi1Q2jVpOIvC0+1vZ1s/GU5LQJ7l1S4z7lNPXapMlpWpSLko9l0f8Ayr7m3p123xvsL0kqtdANvReL9Jvs54LENLqTRGtl1ypexztq7H+IzxF2dcV8X8I5/SsrRVmU101LVRMTtaSJldfXnj0LYftFxVAfwahb2A2PgbFfMfSv7N1Sqx1Ou0Vaf8rwHD1n0XpJ2Efb8/ap92N8tyXiPtPg7feGYVX/AJDj3LBmUpjHRa1THVC46+K3T0x6Psz2oCpvYum13ccp9LehXxn08+ydsgk5KLqDzxp6d+QyPUL3P7uf+LR7C+IWoMl70vd07QuyfMSQk2a8KVqZxQ7/AMZpajwp1XnsrSfXHa4PpDszEjcqFh5OEj+pv4L5q6RfZp2thnH3Ks14HB4NN3mZafNe+Xds+1K7g/exSlp+xDvQ9lnEOfygFcjzCu/ZGbBj/D8FWCKRz/8AD1j3643YwznN6ylvt5tIPy+q8T2/0Q2xsokY/DOYBxiW/wBQkeq7+PPEwXVE8atYpqX7w9j6e4xXyxYLmDVaRmRCwKkxsLG/mFvzxEhML3EWSbDcWu1gL3vfGIqjmkwsFPKLkAAX2wTuxA6jIkJFhuAbnl1Fv0MZCl4A0EoRRX121Kb7kf68sQDCRUp5gk+Cu48pNr2Jtb6f64KZN0oSW80PSL2Hl+eGZlDmhIZbDYWtvttvggZsltBQGQFFS1utsMEtdI1RvLSIIumz0YuB4dvWw5/XBsrmd9V3Uio96IObNHGt+enl+eLDKk3BSatKbFWVUNhe52vyxq3ETKuNMGUZBZrMwY2Gx3/LniCJunAu4Cy5pXQCEF99iRzt0/XXEByh4IAdwRSoLXuAp9TbEEp9PNN0VFBcA3b1F+Rt1xk8kVP4oKIFdXbygeW+o+ax9PXrztiHPTYddFC6RcCyj5YU98WQHSUogbWudrbMNve/TrhOW6xrgDcpuaiKNZXLIyxi7kXYIoHNmAsBtzJHLDWg6RqorV2jVedHeS+12+zp7qIrqPtf703ZrBxLTKdeRZHU/trNC4H3DTUQk0Md/wDqMg2542X7mrsZ1mIimzm8ho9b+QXTbE6H7Y2i6MDhnvHOIb/UYHqvnv7zP+Lg4Ay45lkfdE7snEnG9YLrBnvG9aKKmP8A3rl9IXlYXtYPMmNLi+kGx8N8dU1Xcm2H9R+gXsPR77N208S8HHVm0xrDBnd3TZoPmvn370n23X2rvelyvOqfNO3biDst4MmFnyXgWnGRUpjZraXkg/5iQb288zXxyrvagOsLcIxlPt+J3m76AL6AwH2ZsHgsN11HCms+29UM/wDIAG+i6R8Ed2rtO7TYqbifiSbOc1rcwX4h6id3lkqCT5i7G7Od7knHk3Sb2j16z3B9UvA5mfTRfa/sz+zTi8Rg6bsS3IHAGGjK3yC7d8G9ybLqFoJM0p2jQAgh0sWINtgDf3/Qx57iulNapdpkL6x6OfZt2fhS1xaLBdueFe73wtw74c9DlNJXqACAIrBduhcm++1xbHP18bVebFez7K6F7MwZjKAR2St55ZwnR5TH4cElPHcjULBSx9FsTy9cIGFJ/iP1K6duOY1uVjIA5aKdWhaKRoTJALbGNZyGT5gEjFinhg05RxSvewWyPOP0VYUpZkUrK0EkAsukvcEfPFgU2RC1LsQ03FimdZltPDTyvIYIlXcagSTbe+223Q3wt2syEzD41xeIBPlZUXsvy3Lq/g2lq5mrKOWWUBPDfQkilFN2P8RNydP44VhaYdmM3lbPbOOqU6rGsAIyAniQezl3rYVVleS0gY1GT8QTusZCzLS6GXb7wYkKAOdrjFvqmsuNVpqOOxFQwyowSdC6fMCT6JVOcqWGOcZHnYWFdMDS0n72cHclnuAd+qnqOeIaWt/NRV6/OW9Y2Xaw6w5QPxSmlo3pzPU8OcQtOFaQSOkY8o5DSQQD6W3674Hr8xlwIQNp1A7IysyNIk/OxjnKRHURVgk8LhfPWiRbqgVBYDYKCyi5/udsNLqYsQZH61THUXUoDq7JPf52KGKFZUR5eCuJLsTo8aKBNA6hSVBYe2F7ty4Qi95LZDcUztguM94TpKDKEqBMeDeIxUbeGwpolWNutmC7HbmfXbCy9oggG6RUxOILS33lkcd51/W61bQx5a3aJm6jKmloI/DVqaUBjJaG/m6XBbGtc6mawaF2FQVv3YCXw4n4hI48OKv1JlMaz1dXS5FQpHK3JKeEWI/zX2bF5jZqSBbtXP4jGw0MfVMjtdfyUtBJTUU0ohyTKZHZNGmVU0oORsLW9R9cNYxma4uqNWlUqsBfVcO6Ud5KKUmGHh7h+go3II1uvlk5Eg2uTtyAGGVXXFoCrUqVRm86s9zhyB080YUmSJHHNLkVBIyDwjJHU+EIiTuQSLC+1vc4Y1jTvkQgq18STlbVdziJlZqBGyo1BkOXtqBSOaRwdYtsFP8AELbHcW6WwpjgJkIaROtSsQBcgA27+SVJMlPDHNJk+VUWwEkU0weKVvUovlJJHvbCwG6gRzWMYXktFRx5ECCB3m/yWtu0gNW0nDcc8OX0jPmSq3hTG7s0cgPlO6LyxRxZlhkLoujb2UaziS5wAOo7OfFbFkzSnpswrAmX5VPVJIYEmmDMNK7WK6SobbncHbGxpsbAEStCzZz30WgucGkTAjU9syR2KWp8zkQgrDlEDr5iPFdiD66Tc39vfDw5pMloWtq4JpsS4juHz/FYGdSyyuUOUzKd5fEhJYqTewOxH1PTBteyLhG7ZrQIOYRpB/3TKbN/2jNIaHMuG6AatAeSnYKD/wDJIP54S4tfZwFlYbs/qWDrWPd3H8ZCbySSTrJSU9TkUlRqAWSXLvI5Hoxvt7gbYS0taLASnGm1sVHhwHIPv5LktTC0rx1NJQU4F0bTRhFbTblpbly9L4gGbqaWHOSWuJ/1Tr3jVOKfMTUVUMpq6ZpW8kf/ACwAdbWIs177Ab4VUrN4iUurgwxjm5TAub8e8Kl9mOb10HAUCw10GXKc0rH1yKGN38M29x7gcy2CzgHMBYpGK2dRfjXPcwuJa2w046dvNXMZnWRJIq5jCUILDTTiRG67agNIPvbBsaW70CFYOCpOIJYfOCPLVHjknenWQZrAjPutMtCyaLfLy+vK344tvqBoBskGkxjo6vTjmBn6plPPVq5jSoYRgBQHiNgR/DsRtv8APCn1CBBFirdGiyA4j1TQVUiNFKkM9UoNxHpK6j6X6DnisyToLq07DgggkDtRIo5TUCoeOtjl1aigLCMfInniQ50WCB9QZMjY5TxQZljAkSOoacBdZhSQkJfqSep9MBiK0Mk+imk91i4R2kLV9bNV0/aPkVV4VbFGtAFWKUanB8Rzty6HYHGve5j3DKYK6ChhTUwdQggiddBK2rSLqmilnpczNK120O6Blv8A51FwPptjdUXtiH2IXPVHEMytcA4ch8ipavoGhWlolppNDxJKrtUABAyhrFbcvQ88LeLyZWuwmKzl1XNoSIjlZN2VTFNGsMU6F1+7VgqwXfc2v7W/lhwaQBqE5pOYOmCP8PNNpI5apjDVZfQ0qCOxSWovoU77Mevywp5dmTWVAwZmvJM6gJM0TwIIIo0WNgBpWpEhK/UD8emCfJNtUVF8nM43HZCGqyyhlElSsAHmUyXN+o+WIc4RAuUxzg0yIlQvEVRHHwhxiBJlZgbJ6nTDDqL2ABOpTtyU3Awsg5N+0pNdpbUpPcHGHtJJiNeCa8LVV+FstjkWkSItMw1tZn/ete56C+3LFTBVYbAW821S/wCOeWkk27hYeatVKIIIm2yZzbYOCzRi9uf62xs2gzmhaPEBziBvfKUlYBOsqVhi8VgDI7xtoG+xsPMeQsOXrbCbOMlZUrZIyaDhIn8EiOn8Ga8snxGmNlIij3b0sNXLfA0ozGSjfVL2QBF+KFURxQ+GyrEkpsW1R3D+hIvt064zLJgGEyiXOkfVKp6ltAcVNK79daEsrDew33HzwUUw6CpqUJMFp87InjhX0NX11Rq2RY6UPGWPRmFtI/G+CbWcN6wCWKR1DAI1l0GOwKrZO8tJxbxZ4oikWWigBmdLGMWF/Lb0tbrjXtcBVLTxW1xrBUwdEt4ONgdVahU8PVKSJJVQqVI8KpMa2c9QLj88bIBoEBah1DFtIIaTzF7I1JT8OU1Sgos+opYG80R1BDf/ALjzW36vgm4cNN9EGJrYypTJq0iCLH8ualKiKneGIR5pRzO8niM1Mq+JACdlVgbta17kk4NrQ2SDZa+hUcHnMwiBAnQniSNB4KJmylZKmdVzKljlIIBNVeRiOWtW+7z6X64qiXFbCljcrBuGP8tvAjVMqmBpxDTzVcniQ/8A0t4p0Y36yxkkEbmxAt+WBeIkjVPo1csuY2zuctPg06+BKXUZZl0iJQQ5jBW1ZcS08b1IMUcgbbSQdzzW3XBMoEHODKUzG1Z617MrdDa5Ham/aJlhbgviCoNXHJVRRI08UQDIn7xDu3Pba3pb64Osw5C5J2BjmNxtMPbuk2JsfBNuG6KFODOGZpM0pojNRRQ07mo0yKRcaFANiq9L/XGU5DRGqv4/Ek42q2nTMNJJESL8ZN5V0qsujymOJmrVDhTGTNUaVnB22YGy7kG5H88FWLgcxC0OHxbsQSAy2thMJnS5FQosMNVXOJwxIqIZRrjc7/d5kMD948yMBh2PDr+CtV9p1ZLqbLciLEfkpFspqWlWFkknlKhZWNQy602uY7EarbXBNx0xadSc50qiMe1ozCAJtbQ8JtZH/wCH4ShnoaiupZgl2jkrZFZVvsGW5udunpg3UiRJMlANruG7VaCOYaPQwq9W5bmeXT/FU2ZVw8Y+E2pP3cJvccipYHYAm/zxXfTc34VtcNjKNVnV1GDdv2n6BBGW18pWul4inSJEJEa1oCC3qu5G9vwwDHPHxWTPfqIHVNpAk8cv1VMy/LoR2m8c5dFVxrBJSQz+LGwVnAETMEJvexf5nFd1Boeb6Qns2hU/d9Gq9lw94E95hXtsnqIFjnps+lpJFIYamikZPYk2v03uOeLPUvLZbZUv3gHHLUpAjxH68kE0dbWko2eyTVBez+FpUgczdrEEnfn+eJNJx5JxxVKmJFKG9s93emtbRx1quIXyalp1cpMs8gWR47W8puFEl9/6b7AwBzpGidSxL6UE5idRAMT26mExlyvLalUoYs8p6GaO0ZkiZQrE7je5BYbDY4EhxOUnRWqO0KrJrOpZgbwQUt8qy8ylEz+WFlK3tUhGkI6kn19AcS0vIgFR+8a0SaQI7pjy5cymhowwmZazTEl287XsSLEuCbnpa1+QxXLHASnjEkEbtza3pHLxVV40yyGTgzMMxirJZPDqqSWzTDyDWw1WsNO9jv0PocG0uAkFVcRtBzcSzDlg3swnS8Tr9VfZ4MhzSrrml4izGnnkk8S8DbqNzyYGym+4PtjGufUuUuk7F0KbQ2kCAOP6ueUILRRQsGhzMzSqBdQ+pJ1O2ksuwtvyG+FwRYJvWFw32RPZcHndMglKzwpQ1Oe+I7i/7hHXnyBNrL788SA4CGmVbLngE1Gtt2mViomoYUME1ZUNVFysbeIgAO99Om+/LobDfDKNQTBUU21Xb7GiBrY/X8k7ghpnEVEczzWAKLGWBxsOpDabNf8AzAW+WGB7ge7RIqVHj+LkaZ4H8OHcVmVMrJdY84zzRH5Ck8aTFyf4hYADYeuIG7vPchpvrgyabL8iW/X6JAdDHFGVzaZJT4ZRkELixvdOZ5Dkd/TEMYOJhG7MJIygi86jxUZwWZosh4vVJtVJFnpkVGcLbXAoO56Hwl+Rv64ThauWnGsFazaeDFPalMlu86kJPCzuSm/iKRXWyI/oxlFyx2PrYdfQ4bVmbq91NTLrCFJFQahJKJldjYFdRF/e3T2w5s80wVquWGkW7k5aiymQs9ZSZ6KfZvJ430KhWA5gbHaw3wT6A0OiqPrYgWpub4x6yExXK8rjjMVWMwrVc2Ro1kilQ3/8xVsrA7ciThbmBrQ0mysux9fNmpw2O1pB7puPREnpqRVMKJVeUiz+CW+nmNwPztia1PNqUdGrVJzEi/aB8gky0FCadY/AnZQl2Ip3s2+4F/KRf3vtzwBLSIPBY3E1esmQD3j/AH+i15ncEVHxdwXVxrUQR/ECJlkBDSBgyEgi5P3xsDfFBjf4w5Fb5j31MDVY4gxB/Uq+tl+VTK6SZLnc9YwIQxU50KDzLEtuduXTG0o0hyWi96xDCMtVobyLr+FkdckyaKNI2yetnlPmVGgmLJbkNKzqL33IA+Zw5lPglVdoYguJFQAf5mx5lh7tUKfL6CJND0dRT1JAeSyNE7H/ADiIsxW9uRPTrhNam0d6PDYuq4yHSBbmI5ZoE+CRLEqwCpGXxUdUR5PEhQrcA2v5gb+osAfrhbWjLJF+SOi/eyZy5vYSmsEck1NTGpphFVaBrfSFCj0UchexNrHblhRpAjt5Ky8htQ5HW85/2S46Uf8AWkolipSAUUpo+o9d979dtsCTDbi2iIVjcB295qI4oyiF8izRZMsKIIWdgLOJQu5vyIFr7WOFuYQ0mFmH2k5jw7PI48NVDcGMc34K4QraeSY0r5dHHJItKQto/wB2diBteO1j7Xti1VeqOzsewsNhIJgT2q8y0caRGVpKirKJadUp0QLGN7LdbnexNioHvhwpTCKnVdmsAAdLkzPO/wCKjIPHj8YTU1LlockRiO+ox899Qvbnvt7YRSpnMc2ivVchILTmA1nn4JrLlFhBPl7VPjfdJMoIUdTa22/K3Priu7DAukGExmOmWVQI4W/NV3MeHfjYJ6AZWktVUSaWm/eagthqMjgBbKB93nvgy0ghgdcKHUaDpe8jLF9L8gAb+K0lxF2HcHcXV1TpyctEsKwR/wDLldekEAhpFuV5fdO18Po4+q18tNlzu0ugOzsSwmu0A+C6rdpXc8yz4WKvoaM69QhKlNCttu5a1gNmNvbG3w3SKqx0O81430q+z9gcQz+E0FefWWd3niJOKOOKGharaagkVo0QE7Fyt1U7Cx0/jj0JvTFzKNOpTOU8wbr4xwf2dsVS2tiWU3OAGg1HkbHxXd7sE7//ANph3L5oqbsj7x3avlHD0DLbJMyqTmWWWG1jRVYliUdPKFPyx2mzPavVLgK5FQf4r+uvqvK+mf2WsNiC44zBtcf5mjq3ebfrK9xO7l/ix+1vhdKPJO9v3ZeGeO6eMKk+d8G1T5TWW5azSTeLA52vZWiHyx3mB6c7NrwKgNMnkczfLUeZXyZ0o+ymaJL8BXLCNG1GyP6x9QvfPu7/AOII+y97wi0NIvb6/YxxFOyKMu4/y58rCubeUVimSlPK1zKBjp6DqNb/ALvVa/uMHyMXXhW2vY/0lwANR2GNRn81PeH4+i9ieFONOFOOsipuJuCOJeHuNOGp11Q5lk9dFXUko9RPCzJ19cRUpuYYqAhecPqOY406gyuHMEfNWTWr3aORXBNxp3sPp0wBspY/MblcJvaxcHnfGJTWEHeP4JPmJsCbC5N9wMYhPbZYePykDlyG4Nv1/fEhYZFwhFQeYW3Qjp+uWDB4JTzLroJB5ep6YPsJS3AAwFwIrCzC45cv17frfGHWywkpJTULFQ3p6YYGRcFY4Qn6BSoVplt6XAAxVlM6sTqi3AuqjYAH0/v6YyU5ktsQuFGAa6rpHpt+OMT4gdiwpN7Kg1X36b4xJa68jgjq6IdTlFK9Bvt8uQxDmnQJ7qrQb2UTnfE2RcOZRVZ7xDnOW5FkdMrNPX11THTU0CjrJNIQi2t1OCw9Fz3ZWDMeQul9fJytuTw4rx/7y/2+f2YPdohr6XNe8TlHaxxTTllOTcBU7Z3M7DbQ1SpWlQ9LmX6YuVcA2lLsXUbSA/mN/Bol3ou12P7Ndv4+DRwxaw/efuDzN/IL55e83/i0+1viiPMco7n3dv4X4JoWDRw55xpVtm1dYn760MBjp4z6Bml+uOYxXTPZeHdla11X/kb9SfRe69G/sw1ajBUx2IzX+GmP/cfoF4Pdvff/APtKO+5LNS9s3eO7Uc/4eqHN8ko6o5dlSf8AaKGlEcFuQ8ysffHEbT9rmIYS3DFtIf4BB/qO8fNfVHQH7MmGpimcFg25v5ny93/NIC0xwd3TM/zbwK/OXEMeuzrIwBJva4HI2OPKNp9N6tUl73EnmTfzX2T0W+zS6u9vXyezh+C7n8Cdz7IMtWOWroqetmFk0uo3a5uL8uWOHx3SatVNifNfSHR32AbOwQBqtE9y2lx72GZNRcLQZXl9FEsE9dApAVFBUEtYC97+Udbc/bFXA7WqNc5ztIsuy277PME+gyjSaCcwm0Lszwpw9Fw5kOS0UMVPB4NLFEg8RRcqgBFr7fWwxrhh5eXkar0bCinSpNoMbAaALBXKjqGU2hSmZtg15Aik39d/yw2k+Blal4mkTcz9fJH8CnmGs+AhBJYqXYM1+m35g4YAdAEnrHtMX9PxRXWlDKPGhZD0Aayenof5c8YS6EDHVBNiPJZhi1Poikp1CeVkiYO4PO+kAkD53xFNrmm6h1eNR2ybD5x5J5ArtEJIJTKoYKFCurn08um9/mLemHdfB3rqnUqb0ER5R8/qo7P554MhzltfnWnn0qxchLISdQsLH64xlwSQEzDhpqA906DXxKTwhltDk3CeSRSxVFUstMrO/iiJUXSAdmBBtb5nFPAtAbY3WbVxD62Kc1kDJA0mY0uIP0U/TUXDVKqmCuyuqhY696tVZSDcEhbAXt0BPsMXSDmB4KlWxONqWc1wi1mkj15d6fSHIEy+Sd6SpnM50mMVGh0bVu6yFdBUEgWG5vfDRT4kqow4s1gzMAG3mJEciAZlASbI6Hwo2qq+nqkAPhpWpJqPPdlAt+PyxD2ADj5pjqWLrElrWlvMtI8gZUPPSZXNWiorv23NMW1InilVT5NpPtgXN6y2aPktoyvXZTyUsgHOBJ9VIVdPklMxkk/4ip1SzI7VkjWb1B8N7Eeuw2wTaQBuZ+SpUK2KfutyGdd0f9QSFbLJ2A/ZuaZhK/lD1FVNoYepcKoH5YN72M1M8kxwrNE52tA4ANnyklazyBETjbiGIUNS0fisFRFeQ3EcYHLfbzbnGmyhtaReV12Oef3cwl4m1zAWw5I6GS0kmRVtSLfdiSV3F/8AtAIH1GNoGDLJK5fNUbYVQJ4kgJQlo6WpiNVk1W8Tf9NCTERfYGxHQ/O+EVTMFQ5lWow9XVEjXjonsWWUGYSyNLw/ncFQFYLUaiYSLXG1hcn1/LDDV6who1CrPxdWiBkrNLeUb3zTygSk1RsuTipmMQMcbRFtcRPNlvbcggG4t0wVRkboVXFPeRHWQOc6Hv7O7vTieskikpVq+G4Yp0YmWU0YYE9DZTewBA25H1wQrBkAiEtmFBDiysSDoMxn15qIqcwoYqRj+w1iiRDIsAQMX335E6bnffe18LrV2uu1bDDYOq5wAqyTadP91rvjOvo8zPCk6UUGVxjNdlQWMq+C25APIE239sa2uczSQtts3Duw1Yse4u3XSZsLcf1ZX/M5sufMq4J2aDMMzWYxipqMxWJDvY+GhYb3H9cPaWg5tVq8HSqigwnG5WEfCGknxMFFFSq1JX4SCGkQaJKdn2LdbSeZultyAcNJh9pQZC5s5iSdD+Vh81OfEVEsWkUFPRIPKirLEPDFgAL2NvnuPfBkGd6y13VsafiLudjdRDVOZUcszrQxZ1ayiWrqYC0ZcgBAyqLA89/QnEhoBnVXG0aFQAZyzsAdeO8nuRvFnkbxampramNWVVRL+HHvvsBbTuSPW3MYc7MKkBQWMFqYAJ8z5rNPJmKJL4cgX95rTx2Piy3PQMLFR89gb4h7AZIBlDWFGRI4XjQRzj8LrPxsi1MrTUdRUoxK6lk1LcW2ve4OxGEZA74uCiphgacNdEdkKp9n9MlJ2f5DW0SRmskeoaTWX0k+RR5VVhta2+F03GYaL3RYqoPfH06p3QGaRyM8QdVci2bNFJFHNl61bAHyxuy8uRUR7AfK2G0i8/GEsigIcWktHaB9U2ds2y6F0zmYNVHS8bU0cu69PK1gD9AMKdLYDhCdTGHrOnDDd7Y+YSApZZHqlkpZXUMHZWDLbod/1bDM5cE0kAwy4HCyL4VQXSTxInp7+YR6gGNuQa+BD3ygzsu2IPglVNOvh61j0IWCnxS0m9+bENbBupOnWSgw9UzDjfsgfSUiWizR6dYXqkamu0kPhMlin+YASHbnvbDX0iJ0BUUMXQz5w3e0Mz/0qh1uVyU3HuQ+JWPKJaYyxOxtpNyNI6A8/wAcat7SKgLl0+G2g2ps6sAyMpv+K2RBQNFG0sWYmEIjN4YCusluVyxuATt9cbMCTMWXI1MXNnMmeNwfQKY4goKvxqGWaqp5p46KnTwjGi+INA81wSSNugscMcOLStbsfE0oe1jSGlzryTF9OwqtfAiaB3bMmoqgj93JEqMD/wBllWw5WGxPXEZXcCt2cQWugMkds+dzfzTyCF6xhT1Na1ALaY2JBRD6Aslj9R74EOc98TdV6r+qbnptzcxx8gfqmr0Iy/xAuZUecTm9j4pZfwCxi+/P8BiXl4GYlOp4o1oJaWDu/Nx805jExRYJVMU2141cXuOjAk7c+tzgXSTI1SnETmBkc4UDn5oKTg3j4JVg1cuTVunxVNoiYyAAeXU7AHe2+IdMbyp7Sp4is+kAIAezxuNU24Ti18J5HVK2lGjkkiEbsrp+9YHX0IuG29MUcK2DMLotr4kOxtUNGhgzEaDTirfGkQpkldxGCGVhFMyh2uLH73Me+2+NllGUwdVo3vOfK0eYFvRNWhEEEZ+DM0YbVriZzqf0IDLqF/X5WwtlETdWMxfIDoPIgaeRSjIBC0hfSm9ooU03P+U87b+xxjyDdvqoFOHBvqdFFLLlyClk8F2i/wDNRn16D63uPU9eeBLLTNldNKsQ4AweBS4lyyd5WmpoadEJN1jY2T1N2FtvfBObGqGqKzGjK4k9418ll2y2nlSDL0pWmlbWJwjI4tsEUAlb+9t74TGWOaxja725qpMDhIjv0lV7LmpZOPM9C1bUviUCypFMgKz7AXZDsbHfltc4RReS8iQVdxbsuzqbcskOvHDx7VY1izGWVYyMtkhbYu1NGY2N+d+lhtixkEwVQfUotE7wPeZWJcpWKGR8pmy2jpWlClY4l8zHnfc7fTb88TBygNFlNLaOZwGJDnOjieWicpT5lR1ApI8wy2SoUXWSOmBVE5AAgWLe18Y2o8WIEJD61GqzrHMMciePig1S5lUTkxHh6ZR/9EyJTJ48jf52HMgm+177YlwLhJsm4c0WM3s4PASYA5BIShzbSZKfiTI8tS4SVBRLCHT0J6jA0qNSZtCN2JoTD6LnnUHMTfsTrL6VS6RyZrwTn1DZnkMiLHtewBI5ctgMFTiTmuquMr2JbTq039l+9VfjhM3y/hrPhQUPD9FlciXKUkrSx1B8Rbt577dDY29cKfUBtoreznUq1Wnmc51QEXeAI7LKH4OzCuThPJ4Xiy+mSWn0QSPBcahId2N7qelwBywqhWDTBButrtHB0/eXvlzoNwDHDhzCsUz8RCpejzDJKDNZYEvLVJH4kLg+hPXpbBsM1JdoFWpU8FkFSlVLMxsCYcPIeqeU0ucRyzyrHkzZdoIIAiZUVdrMQ3zsL+mDpudnk6KpWZhnMDCXZv8AV+CLSz53UQVEUlNl0GXBm8Fmguitb7pYm3Le+rY9cF7y/RwS8TQwrHDKXF0Cb3ju/K6sCQNXeDmlNl2QCYFI0meL95TgKAbjUQ1yCTsTubYsMqwcwGi1IcaI6mq95FzANjeRwtAsjRpxozNS5aOF6meXyRakVQ9/e4sMJfiHOM5VNV2zMvWV84Ddbk/S6h8wk4knY09RT5TUSkqJHip1dXvyCtrAIHr8sEKjiN9sK7hBgmgPplwHCSQR3jKq9NLDT9qNVT5VllHT1LcO08skRYrGs2mEu4NydLarnmNx6YViGXzDkFrdm46pUwtSliapLW1nAWBMRIGguPNWKkps1aOpnWq4fgqkYpKvwyuG6kE/1NibYsB7sskStlXrYcEMLXlpvqR6LMp4peOFKSsyGMzXdBKg8zA28vW5BPlO2Bl2gCwDBAk1GuOW1jw7fxCz8BnkbxM8nCEZAuI0pUDSHq3kPM8r33xLiAYiygYrCkEN6zvk27L8EFkzd2/5us4fp3difCNKCygXt5g1ifTn774AjdkCUxj6EbjXmOOa3yUZI8rTySxZ1RxLvpWTL3d3HIEWNh89rXwljnaq8xoDAHUye54CQkeYGCpK5uDDYaoPhGMqrf7ytyA9r4Nsnhbkje6lnaDTvzzCO6FXuMpppOzbjd566CuppaeAyRrAIyoEyWItct0v6XPPFglwYbCFqNpUKZxNEOYWkF0Xn7p8lcq+iE07iDNYKdPCRhC1GBbUqlbS2G3SxxUdSddxOiHY2NnDscaZM8c3LsTd6eup4qdlzQzN5tGiFQ6D3N9+fT88CZ1Oq2jK9J7iCyB3lMpYGzCGVqnMquZbaZVaDSfT7xPL5DBFhe2yfTq9U4CmwDlf6Qo+jSGhi+FhmzAx2B8qKAo9BgKNQAQrtcOqnO4CfFSLTLNSiWqq69ASGSOJU1E3sDcWNh8rYe5gLZabqgKRbUy0wO0mUWYSLTyKKmtZB5rBhpA/9W9/ewtfEl0i5QUxLhLRfz8lET1DTzKDNW1WtCJkqag6WAsdKhB5ht8jhMA81eZQDGzAEaEN+cmyY8Eo0i9o6GRaHwsxoahixudLLUqPDFt/uW5cgPTA0BDC4c1q9t4jq9oYekd4upuj+oaqajeCmDjxp44xcFnCKWHuLC3yxabTDhINu5bB7Hv1F+yVILmHw8yN4k8CyEhSrgE7chfcfy2GFy0yJVM4TM0kwY7EtavKabSIa7OABu/71wVbr90LcjDHOAbJKW3DYh3xsb5DThrOqUaqiWW6ZpxBrsXLeJdlvyNytrH/ACm5OGUn0ycpUDD1S27GctPwPromhNDKw+F+OqyOTSMGA+RUDTz6jCMzQYYYVljKrW/xIHcI+aRUTUDFkqqrNUnIChRUWiJG+6Ebkex2xkggydVNKlUF2Bsdov5ytd8ZTrDmvBphlnYQ1gdyoA0qZIvwOxxUxNUCoxpW82XhHvp1nuFiNOa2Uf2ajPDUVedRqPKFkqpNLjoNKm4HyGNiylImdFzn8cAOY1p7gJnvNvVZMlA4dBI9TCV0F11xsT/l12v7dBtjIZ92xU5KwAMQfA+miBJJl5aSPxpvFsq7kyyewufMbYIuNxITqbKwGYi3kO22iEIsrdix1Cp3R5HkLowHRVGw9L354QXyZLkbXVxYfDwEQfM/gmqx0KxtMYJ461gbl7lNPQ6Te4xO7lzTdPLqhMSC0ctfNSdJHTPM5np5RHoZS8ZsC4AtcbhQR8hiDke0hUsQ97GgUyJkWPL6/NVvOqiVctzbwYmaWWnmjSNgTqBQje21rE3thLzFPemFsqODZVinUiLKvdl7R1PAWTVNXSZkZYpaqnQR1YCDTO+5Ujfcnb3wYZpUWvdLKrqVMtAm+7J81fxTUc5mk0ZrCoazhajWy2PQFevW++LBZlE3EqXV6jQGkt8o+qDUzwrD4aRcTMhu5CTKqkdFS6lmY+vTFaCTeU2hTeXZiWAi1wfMwYTJaWSeKZ6ePimgdLBmFQJOtrtyvtfe/wAsYCYzCVYNYMIzljgdLEKML6RPFSZdn8GkBFArlUSG9irKF35n5nflhdOobk2PBXOrG6XvYb33TbuuimGcU9NMKbiGIlTZ2zHn62XqB67cwLYF1O4InzS2OZ1hp5mH/R9eHco6oyyCeItIme5ckgBerlmViyKNyoLAA2AF9+eGZWkyVjqrgCAWk8hM/Vdbcr4XpIe3Hi6Rcukq5a/L5qmMCWxLa4mvfcEi5PI7jb1xLK7qlEt0INlzL9iU6W0esfbONe5XLPeymjzDSmYZJnFTIRaeQKpsQbddR329Rb0wnPUacwOi2dTo9gK8Z8pB48V1w4u7p+RZgstTBQZtE5drKfDYMDexO+x9r3+WNng9vVmOygrzzb3sZ2ViATEHwXUjjjurZllklUKKnqoWNjCNGmSYdSF2bT0LchjpcF0ue1wzL5+6X/ZzEF1HdniNVWuzbjfvSd1PiE8Q9hPbH2ndlGcxtrMuRZzNR+Lf/MsbBXHswYY9Q2N7UMZRYGMqS3kbjyMr5g6cfZ1p1Zp4ug2sP8TRP9WoXsd2E/4mv7SLsTkoMn7Zsl7Ne8bkMGlJGz7KjQ5kyD/+NovDu3/c8bn1vj0DZ3tKwtf/ALxSE82GPQiPBfJXTH7J+zWunDtfhz2b7fI39V7s92//ABUPcU7URQZV278E9q3duz6UhZKgxLn2VITzPjUyrUKtyd2gNvXHV4TamAxFqVaCeDhlPndvqvnXpJ9nrpDg97CFuIaODTld/S6PQle8HYJ3zO6v3oaCKv7vfeG7Je10uur4TJ86iatjHpJRyFahDa5s0YxsXYSoG54kcwZHmLLxvbGxMbgXdXj6TqRn7wI/L1XZgPpdomR1lBvpZbED67+mK3ctezLAc25Sy4Jv4Z1X6j5YwKXuBOiGxUqw1KeXP0wYA4aoQZ4JJG9rXINjbBuFrrHtynKk3Fw2+oe1/wDfDWNBAlLLbSSuQ095DI9XWEX2QMAunoCAv03/ABwh1UlEA0jeTtjFCGaRkVALG5AA+Z5DngcydRcA6ZlUjtB7Vezbso4cquL+0/jzhLs54UhBMuY5/mcOX0q2F/8AqTMgb5C5w6hhKlUxSaSe79BFTrmoeqoDO7k258hdeH/eW/xJn2aPYFHmWXcJ8ecV94fiiEELScG5cfgzJ6NmFV4cdv8AujD/AFw6pRw+HP8AxddrOz4neQ+pXpmyvZD0kxzA4YfqmHjUIb6a+l189PeP/wAWV3re0auq+F+632K8BdiFBOCIMwr42z3M0G/mDTBKdDy/8lreuNFj+luzMPTL6TDUPN5geQv6r1Lot9nzD1MW3C4uo+tUP3abcje6TJ8oXhh22d4jvxd9XPVzjvB9uvaf2mguWjpc0zSSSlp972hpRaCMC/8AAgx5xtf2sYp7TTpvyN5M3R5i58SvtHoP9mapSc12CwzaXbEu/qMlMOEe6TmFZFBWZvVw0qM4H743uPYfrnjyraHTV7yXTJ5yvqXo39mTOc9dpk8/1C7a8G91XhPKVjeaaSob7jrHAsjIbbbEjfkfTfnjjMZ0jfWMyvpTov7AcHhA0Fkg91l2m4f7JuDMuRIaZ0LffM8dMqSI53by3O19+RIxpn4573AFy9t2T0FwmCYMjAVtbK8lyejqNcNMYiYyHSnh1Bjfa5bmevoD8sLc9pO+JldAcOKTJpgDvMKywRxtp8UMhN0swBNvcWAviW0Cd0ABBVeRcfr1VM4rhFZX8NQUssiRCrcsksK3YCNrgGwOnzD03t6YRUo5WEc0dGnLhmiRex4dvatjvNBGscNKM0VUARmWPU2m1vJddza++LbKOUQCtaxlyX5e6fndHkNBPGkb0vGtYw2OpDoXoBYCx/W5xFTLEZiPCyrsFZskOpjuN/W6cxlEI+FyfNxKoteR2uPmoAtbDJBIaSSlPBI36jY7APmU5jim8EeHlGdVIW26CQJb2a9hb54sU2iMpSH1GB0Go0eU+Sfg5pVRokmVZw0BupB1lE32GoEeb5nBscHbvBVS3D0ySHtnw+oKdGozIpTwpkOaahqUP59cwO2ndrk2/hxFmmCJ8Ek06IJcarYPdb0sqtxi+ax8JcS+PldTR0sOXTIrSgWRtJGkjWSvMHl+OFS7wVjDNoda006gc5xGnHt0gqYpYHbKeF8vhSkDpRL40UmsAarm9weuw0nE4QEUhABJWVazRXrVnExmsbcIGkcE8hpa7SJfi6BZIQy+JYCNQNrMLHUAP82w5YJ1NxknglVq9IktymD5+HLwQhBllFMkM2eNNnZPiSvv4MgtYL6A+wF7WHtgTMAnVEK1eo0ubSikLAcR9SpaPNEgp4Yp6eiqquoL+GVpCqoAATfdUawHU/TFx9TKAHRda+pgc9Qlri0Nj73PzI8PFBWrrqmST4WSjtbzsshDEH1X0PphL6cGNU99Gk1v8QGe63miPI9KqPSPXLIp0mMUUbKPXStj7c8Oa2RvackltMPlr478x+cpjVUa5rTzSS0U1YIgGkcUkQMRv0BUm/TbYXxWr5RYJ2HqdQ8ZXZSdN439QFrjgeCRuI+LJoIWmcPJHo0K/hnUq38wtfy8xbFLCVT1pkaLrNuVWHBUQ51pniJ8j+K2bl1HmCM6rltTK5O6LQRurD/uDgDb2+mNmKYDs2q5TGYik5ol4A/zEeUJ3DS5ll8kVYuSVDRi6kx08d9NulwdwTzwRbLgYgBKfiKFUGn1l+1x/Higvl/FM0SpPQ0NO4cDRoRdhuGk0hdJva3MHnhFRjpJ0QsxeAY4lriRzufKZnt5KdSHiismEBjpQCqvJIYg2h7fdB2sRvsPQ88OiwyNla4uwDG9ZfsExbml0OQcTtWHxIdUaGQAlQgN133HQ7eX++FOBJuLrMVtXAinumCY5lAfhnjFkkniipXqDe8bIIy0fKyHa/O24xBpPzSGpjNtbOENcTHMXv2rVvF+V5pRcS9nmX5hHKEesk8EOltGlo9R3A2Oobi4sMVMUHxGi32B2hhq9LECmJJaZI7lsuWi4lpczrTFV5p4Ll5GmNMWhXrbUeoH+xxbpte2AQtLTxWCfQbma3MIETfySf2Hn08cdfNmc7TaA8IZHj8M9Nhubje1uYGJp0SamYWRfvPCtPVtYANDoZ/Dv5JtR8KZ089UIq+vQPZjZwQxPRhtvvtfkcM6tw1N1ZrdIMOGNLmAx2J/HwxnlGFWCurKbLo1clp6tpJJ2P8AAtmsOm+k29sLdSqNKo1NuYWoZcwOeY0bAA56SfMISZJmOswz1RpqcKXZRUKSqjewYW3Pv+GMGHIOZ7kx+06QbmY2TpoUmpyeSeSOnqquhqKZCrMZSb6eY0jkSOeF1BGiKntFoaXMaQTyQ14dzDMaiRMvzKlgkdnZfGdF1Np+8txy64xwJcBzQYzbVKhQc6swnKOANvVVDsxymWs7OuGp48xSmUrMVu5UEs+5J22uLfTAtpEuIZwTMVtCk3EOcxkhwaf+VXCHhmjng8aDM4ShJvqlG55XHSwPpfFnDsOWQjftuowwWHwHoinhnKYtK1vFXxbLcxrCoJueZBUEdDzN+d8BWw7w7NrCR++8Q6XUqEc5/Mz5JRyXJRSC9a1QY7HZLAfS1xgRlO86yIbTxJf8MSmkVBlUsgSKtnRk2Ckghxb5f64x0TAVmpisQ0S5oui1MeQTGLLpBPSoUt40Klbg/wCf1+m+JZkDSRqlYd+KbNYbxnQmdOSZmkpqcJFBmKyuto/MWZzbcWAQBQd9v54EMMZjdWW13uu9kTfgB8zKpEscUnH9JFVS1ksKUMs4dFLAfevpsOXLfFB4HWwTZb0VnDZrzTADiQPVWr4DICXdq/NSViDor3tzvZzzPpi31RaImQVqvecWAG5W6wfyV9zeloBR8OZgZq2qM1JopwV3mhjOix9xb0xaZYZVyWzcRV66vRAAyuk9hddVtqDJXFbDRzVEsLMJNMW5iBFgRe/vyt1xWfkBiVu2YvEgtdVAB0voU5WLI6OlV1OZV3iEL51YAbEbHUdvcc8OLACCEjNiqtSLNhNKWmyeOKWSljzCenDC7qhOhv8AIhLEkf0xBY2MwKdWr4hzgKhExz9TbVBaoikLxvS1IdmIvYbgct7bD2wgPYHXKt9S4XDgqlxM1COHeIQuUVcMfwUxZy/KynfTbe56+/LGV4DZBWxwfW9awmoCZEBSHBMtOvAfC8k8TtUmhJS4W2kyOSRvuRfA0iwAGbrXbUY92PrZTu5zPkFNx1HxAkWaCqZ4De2oFVB6lrWG1tufvgy0G8QofRyEFpG95+SHFV1LRg/BI6BS6hG1Bjfrtz5b4EZoGUoqmHpzGaJQGdalVlcSB9YVUjaxfflv+BtzwIeBoU8Mybo05pb2WpemGVMrhbyAOboPXluL3wTSAbIBJph/Wdy5BGsM5enpIjt5kSawH0P9cEa8kyoqOLmw9x8kupUtITVUuWIWI1RvMS6qD1UW5+vvhdUEm40Q0XANhjnW7LesqmVMFFT9oS1dPHIynKiyon7xYy6b2FxqtbFfqgH5gLrb4eq+tswtebtqa6SrFG1S3iilmzCi1t5v+WLQrb7t7HSbG+2GZnEW1VJ/V2DwHR237eEp5lsuur0ftWs8EDSZE8SPWb7geIdh7Wtzti2G2GZIxjYp5urE8rH5fjKLnbU+VlmzDM6ytpCjkJCzCSU2IAuuna9hY7nCS8zB+FVtnsqVxFFgDpGoEesqj8MvxXnVPCcxyvJ+GophDNJTyytUaG0+e07lWDFrkKLaQLXPMzUZ/JMLZvDaAc6u7O+8BoiOwgWd3wrZUUtTmNRBQU2d5QkDEgSTwRzFVA8xJJNyACNzf+eFN1lV6NZlGmar6Ti7sJb3CIVazfhSnlpa6LhB6TL6lSJxXZmdaeJbbQmpQDtsrEjAGiYkK9++K5aDiiZ0DWC4Hbz8IVMq8u4ioOHeI585zOhrJljZgUiaCGZOZ8FTIxdV/wA29j+Vc79o0WwwmJpNNNp3jPIW74FipvhCgzGs4SyCTLa3LaRkp5I5nnk+IOkSNskZFlJ/zHf5YsU25rjRRtLFUqeKqNqgmSIi144u4hWqKHiGryir+Biny6mQfvKeeF3MjdGW33V9xv1w6nQ1MqhVq4RldoqEOcdCCBHMHmmhinkzFsryeqyc1PhiR5pNWgm1yHN7G2+1tvrihWD51uFZBa2j1+IDsswAInw/V0GSOOWkpaXNcwjGXLMUlgyyQSOTqIBWx8jH3vfkTthjC4iyhtXLUdUw7N8ixeIHjzHdCl6PL6OgghSDNqKkoo3CU8F42qXbqHAa67bt058sMpAsF1rquNe+5pkudqb5R3Wv2J1UU8lRVUiHPMkjjb94bQozE2/6a2uDf54NlQF1woo1g2m49U4kWuSPG90b/hSsjdJaDLjVRFi7yOCYla1tzYj8PwxbFM2mUkbbpuBFV8HkNfmEHM+HhRdpvCVPl8dMMxruDJ83YTTB4pGScxHSbAKoEYAFt9JPyPFYUBnWAWXEYHpe11SvhMQZa2qGiBBgtm/aTx5WTmvy6oqIg4oqRY1TVJO0emFyT5gr8mJ25kc8Jey2krtsNjKbHEZjPAauHKRw9U3ShoKrLU+JNOUSQER0lQI5JLnZVtcNvb+WAp0TIJ4dqa/F1adY5JEjVwkfSLIdVlucxQOa2npstpri2pRFz58wCduY+tsMa2XSWosNi8IXDqiXO8/xTGbLalNAcwUm+pAGWzC22nzcvfAVqTnGNArlLHU75ZPn+CK+WtDTpUQ1VJJRSeZ5WbSHPoASbkbbDbrvgntiJbI5pQxge8teCHDh+vmuRUFOEkk0GFJWIQsxOw/iRPMOe24HLAPaJBbqoqYp2YMBki9vqbfMqJ4qyh24Wz+nmoKnJaf4JpSZZ1dp2UhgE0sQA1htta2MqiWGTBKQ3GsdUa4HrTOgERwvMTHqp2go5qrJOHnhynMc6qmy2kYJTzFVZPCXeRrgDSAPXfpiGNIlzgqWFrsoywvFNocRcAx3azKZTU+boGU5csEp+9AJkkf8ybi3yxj4JBAhbmliKEEl+Yc4ICJLJFDRD9oxy09ax0rCGX95vcEotwu3UG2JeXNMc+SGlmdUzUjLRxg28TEpTvSAs1VSxNVslkQxFlXpY6Qbmx5g23xBpsnS6im2pqxxy94BPnomiSqkEzPQPFTR7CRlF3bl91LsPqLYkgx2J5kuAz7x4SbecDyUPMmaw1YjpOG6elU2DyNVJOdHU6QQNvQ7g9Dip1RmBqrLHUnU5fVJ7MpH6707ZcupnlMU1bmFf95lWM6QDy3SPcD1PLkDh7Hhu6VBNeoAXANb3j6u+SYZLR1cfGfHeWJAgplpKKtmCOV8QNuim4Jt/wAwVI9b9cZSpuaHALQ1ts4SsKTtKoL2CROhufwU/JmUVFNFFHw4wndxzp9aAXuZCTve1hy9BiKgMAG62LcEajZ623fB7kxeSeYya6WPLEIvrLyXUX5AKOfT54ABogNsrTGBoEHN4D5ysR0tbmCRUuV0tfTzM4vIymMWJ56SLE9d9iPfbBNJcbDvWGvTpOL65BaBzB9dfJWCnyvM2pUg+FpxmJfwwJgadYj/AN5jRgfqbfLliwxgInitRUxlEPL5OTs3ie7M4R5SnAyuoo1cGnVZSTcwCRob+mrQpPPkOv44JzBNwgGOZUMz5wD5SU4eNWpPCgphUSMfvLBKwA2tvp2HqL/jyw002ECUDX/xc7nQO9v4/Ral7TKOWPLKGaSCSlPxgKsEkAsBffV1uvpjUV46wZea6/o9Wa5z6eaxaeIPyWwf2NUZoJZ0iZUDadCvJGWYm5DDTdx76rDbljZupH4+C0H7yZQcGk/I/WB/TKV8DVeHaDKK6WcNpLJFJqjW3IqD5fr+fWKlMOhxCH3tmbeqCD2iCe+LpCZdKzxUyU1QfNcOynyt7kkDCX0i527omOxgALyR4H8ilT0OZQq9VI9JUK9rJHGxaMAcjqYix9tjhjsO6IN0uhi6LiKYBEcSRfyH0shpR1iw2EtPMX3aKJddmtcXZmsAPQfLBNEC4TTVpF0wRHE29AE6oaGYTNOlPS0bmI+U2Zn6W3Y87k22tvgDkAkGyRisY0Nykl1/L0T+oyieTxIKjJYHkI8JUKopN+pIYH1Av0tcYljbFoGqpUNosjOyrbXUn5hag7J2zROFcyloWr5IY80qV8OI3EWyG2nbYliee+EMpuDWwrNLEYes8ipF7yeK2TSrnFSY/EiqYYg15PGaQahzCAhSpI3O7Dn6bYaahdYhHiXUWP3IM8o8+fonVQ8yNHJJUyQXsHiEJZ6m3VgLEddlI5Ys0SOIsoosEQBPIzAHdP1CbzeAGM4hz2WCSyuCgUHbkAGHXb02wwODRuEQUyiHkZXFgI7fySZ4o5piJG4gp2ClCrQre2n/ADarEC4F+e+KzQ10yJCmg4tH3D4n5RKroo5nkFJNDm1RTn95HoQMkbXv94tcE/UXPTFcYXKSCFtzigB1jS0Hje/lCdzU7uPg6Z828VmB5KDEoF7qpcFiOpOx+mDLgW5Tqq9OqAetfl9b/wDKtRz5XWUPark1U7Vta8tJUxiSw1HVC5IHmNhZP83U25DFfDMc3NbVTtCpRcKT8oEHw9R9Fd56moZnjipq2cqw/eR1ShALbkhmJHpckfTE1Kjfh5rb06MCSQO8X8IHoq9V5OcxWeeVcypJEQS3EqOsXMKVCXL3I6G4G+FGmAMzDCY/EXawwQeyD6gKu5rwjBVRUtTVUeZzSgeBSzpNc1FzZiIirNYX/wDSNIwYFi5tygDaLn5TFuBvHjoqbnHY7w4JvCp8ppqrM5ro01XVHxL3330ke1rXJtt0wdOtVY6FpMb0dwlZrqnVgrWHEXdoyarnlfMstCVk0TGOMz3tY2/y3LE+g/ti5h9q1WbolefbY9muzsSLtEldW+MO57KItFLllS1QuxuV0hjci++3yx02F6UVGm7l4ht77POGrh2VncupXHvZH2j9lTrxlkdbnWS11JMrRVVJM0UsB6FXQh4zceoOPRei3Tl9KoGsqFs8iQvkb2t+wXG4PCvxFMSBqDcRygyvSTu7/bQ/ax90eHLcrynt6z/tT4JSKMR5TxzCM9plj2KiOSoJnjFiPuSgWPLHo+G9qLSSzFNa/wAMp8x9QV8xbf8AstYXEtbiH4bITfNSJbqP5bhe8/d1/wAWtwpWyUuT97Dur5xwtUXAmzngjMxPD03NDW2P/wAzOb+mOjwPSrZlYS5xpntuPMaeS8G6RfZf2hhyf3ZiA6Pu1BkPmJB8V72d3D7Yv7OXvRHL6Hs370nAmS8S1ACrkXFhOQ5gZP8AIoqtMUjf/Dka/S+OhpYR9QZqBDx/hM+mvovFNv8As329sqTjMK4M/mAzN8xPqvTKnq4ainp6yOWGallUNFPG+uKUcwVcbMCOowl2YGHAiFwb6vbf1/EJ0TsPvbdSD6fn0weaU0un4gvmM7xP+Kd7iXZTT1+UdjfDHaf3j+J4XeKKeGBMjyubzHS4nqA07A7fdgH0wWLqYLDH/iKw7mbx87DzK9g2N7ENu4p4GMy0J/mILv6Wz5SF4Cd47/E3/aN9u0ldk/Ynl/BHdq4clDpGcgoTWZiqH/8Aj6vWyt7xpHv6Y5baHtCwWHP/AAtMHteZP9It81730O+zBgarh17X4h45ksZ5C58SvGLjzOe9D3muJhxV2z9qPaR2lcQ1DkfE55mdRXS3PRTKzFeY2Ww35Y89217VMXVlhfDTwG6PIQvrToT9m2tRDRhKLaA5NbHiTrPir7wd3Q6uVoarOo5WDPpYshuDtz1b9ffHmO0emNSIBX0t0Q+zXhmnNXbJ7rrcvZr3XMkh7X6uGaBKijoaFWYEWGoqDyPUXG1rY0u0ukb3YYUzYlemezz2E4Khtypi+rs1oF41XfTh7svybJkSEUVHo0sxZIx5EPIXA2PW4xxtTEVHEXjsX1xg+jGCpGQ3w0WxKHIaXL1Z6WsWCKS6giy6QOhv5jcdcC+k8ixW5NSmIYKeinaLL8wRYPEloRTqoWNSdLPvYWcDy87YynQdFwgxGKo3DQZ9B4Kalpc2R1onq2aIecao7X25BrG/032xbbSdMG61ra9A/wAQN3u/6cEgR10kqPHWVEs48pS8iOLfxAW83yvywTGEOgmUZfSDYLQB4Ed3YpF/FaMqMwC6m+9rOsj6X6+/TGPFrKk3KSHZNPJVbPqV5OJuDRUTzGG0oRmvsCEF7HlzP5YU+mMrQeau4GoOrqlrRIBJVxMFfIgpIs3m8JSLapQIxf5nc9emLb6DrRota2tTEVHUr9gui0uX1fhs37XEycgfE+972BO3sLm+FuoECTogr4xkiKcHu/JDhyWpqyzQZxlg0li6XMRcW3tv5vX9Wwwsc+ZgKam0adOz6Zvx1/2R2oZljUyZlLCy7qhZlZvYAHf5HbrjKZDW62S24lpdusBnWwKdQ5TAaTWMyMiuxTSwuLWuSP63uMQKrgzdSamOeKuXq4i6JNktHDSwSSZx4bEkkBSSF6G1tx0tgDOWxS6W06jnkCn8lRuNctem4Vz2rpsyhr6djDDpF9TM0yKCLgdCRvhLqAykkrZ4LaJdXp0zTLTK2TDDmVXT0NPUZtk1NGMvpoWhqLv4ihBuU08uo3xdwpqZRLbALnHPpU8zgxzjncZFrye36KTSSuiAL8VcLNHGBGFWjkkDWOwOkWI+R+eLbGPJi0FVHim6woPBPHMBHnxTudJ5kV6jO+HlnZrn/lnQe+i7dOXpjHAvEHVKpPa0wKb47wfOAnMWZU1K37PmzzLabKGAVBHGYjI3RS2jc7bEkn3wTA0Dd0Vf3Co7+Kyk41O28Duzedgg6qWkSN6TOI2hJLrqTkOpBVDcYW9vFwkd6cW1Khh9O4tr9CUyPElFq8Os4mr4ydv3NG5DD0F1xD6oa2AVY/cteJp0GnvcPoUiTN8tXwYXzjiqq0ktE0dKyqrcyTuOV+Vre+FV6odaZPcopbPxBlwp0xOoLgfxWt+zl8rmfjTOa2sqVp2zJjGFg8SU3eQ3c3FuS+u55YoYR01S2YHcui6R9exmHoUmgmCTeBqLBbSOc5TTwJLTS5/sd5TTalBPRiXGnGyp1w10GwXMHZ2Ie/I8M7p+VjKLR5pQPNAkkmc09yHjUWBb2UmTkfXC/eQRlkoMVgKoBIyngf1lSDmmWSxQinpuL6nLQGUyV0pjfnyClthf/KB9cMGIBbE6LKeArtJJdTD/APCJHy+cqZzmegiSNkBWnBVlRZtANlGwbcFhfciw+u2BJNNuaZWv2dSquJB1veJ48uA5anwVfqq+Flho4lz2JHu8zPUATRte50gjSfYbXxBxAAnMbrcUMI8TUdkJ4W3Y7eKY1WbPIZqLwM7hqSQ2ud01Sgm+x3XfcWG1+eFtxT26qzh8ABFQFscgDA+q17n1YZu0Xs2pGoGpF1Tsq6wHdtcINxzB3sfc++NdiqgeOsvqruFDGYavLpOUmeS2Q81XQ101PR8J1wo0JKSl0k8dibgo3Nhy/LGwZWJ+GbLWMpU6tIPqVxnPC4gdo4IOY8XZnSrDDPlFDlTyy2jiqJAZHNrkaxYavY8sV317aXTsJsCg85mVC+BqBbyRYc+khYvFk9FVSuCIhLUPqPK+5FiSBv02ww4sM+KZKVU2K12tQgDWAP8AdZRsudjXzcM00E4uYZWrPE0m2xsN136A/P0w6rWBIIUOZWjqmVyRxGWP90OhzK7zVc8MFaiQuS6Po8M9Lx9Rf8LXwPWXNrJ+LwdmsaS2SO2fFChqhVpJNLDQqiBnGmQxhW6XA2vzuL2whrgXQUbsP1cNaTfsnyTKrqJaOlqq1YqeJo6OSoEoVgQPCY6gb2Njvy6HE067pB5FV8fSZVoPpudE24QL8VVuzuWVezzglSKGueSB2YlSEFpWXpy+7vt64ISZc7iowkudUDzBZDbdgEKefOalqlzLSZKsbWWNfDIUDoBff68zgXVz8LWrdU9lsyDK5xPG905qKuXMKaVMuTI45LEsKelcyIqjfVq2t7i9sWHPkCyr0sO2jUBr5iOEuAEnlF1GtmdWJljqqpqR30MxOwUcrn2+WKudzzuhbL3OnkzMbmAlNZc4eeTTLSU3gDyNY6jcbalsB+F8JfUyTmTKWzsrZDjJ/UFP6SoNSskFRVu1zcO7gNyOnSPpiSXOEtVXEU8m8xvl6rPirSR6o86qBLpbzFF8a55gve45AbdMSIBkGSoNLrHb1IedvLRVmsqDQ8Z8OTiplhWTKZaeQxnYqCxG3PUdS4GoIgwjoYfrKdUESZBE6ahWWnr4KenqJfEZ5dC2hFtJBNiQbc/mMMa++Z+iCphXveBFr3V3XO6Smk4Yqqyoh1CCUTLpC+H5jZdthzuLAYuVK7eAgLlv3XUe2vTpN4tjyuqfS5jRzR00k9VNGgPieHfe9997XPU77fLFMkFwK6SrgqrHODRM2lZlzHL5aksJJKhG/hBs1tt2A6flth3WNtwPzUU8DVbTjSP1ZFqq2nmnkmFXJWTAWHiybAAbBQBYD9Xwmpmc65sooYR7WhuWB2BRsq0wkVolRFLgspcj8ACdX+nLA06d7hW6RqZSD8k24pzOko+F+MVkTUiZdNJZnJLtpsL+pBPX2wMGYOgWuqUqjclVpvMaKF4PzOKq4N4TpZFeTwqJYXPitbZn5pyH4YynWymRotrW2a6jXqPnUzp2BWMHLlaMLHUJrfQzBQVUepvt9cGyag37JbxWIkxZEE1OskscJM6SDSWWVgL7bAiw29MWWVCGRolmk8tBdYjsTOpDLEYoqYMyj95Il239gDsbfjitV1CtULuzPdrwWacT0U3hrRVDpZQWf94QD/CwN74lrocZErKoZVZdwHZp4hP46uBpvGWmMcwuLqLAAeot88FTe1ozFVTh3BuWbI2qhjnpxUZasMDurFkWxAJ3JI6/LGdYx4CS1lYsdkfJAKgploMw7RDllZEsc0WUCSmiAJ+IBLAG1xcWtcHC61LK4SblKobQdTwrmUjfPvdil/gqykRdFNBHArBVQxMFR77BTqsoN7HUPliwyk5oJdcJ4xNOod4knWZGnba/ZCznOTZtO6VXElLDpdAI/hYxUIUHQOSot7YTUII3TCnZ20sOwGngzp/Mct+6CrDTZXnGXUWqqy81eTxqERjTqJoQRfQp1eYkWNj+eGUxu5SFpa20MNVqxTeBUOtzB7dPVQ9RSZMYpYhllRmARyXMsSyeC3IjwkYjVy35/PA7nwgrZ0sRiAQc4bOkGJH+YgW9FHyZfRUmWIsWU1FBVSj/APcwxvvuVJDLcXte4tgH02gQ0qwMdVfWJNTMB/iI9bgwpJ8tymeko8gyrhDMKKHUGqGliLLKBuVLKSQSBcbHew64Jr2vMFVDjcQx7sVXxAJ4QbjtgjzlV3jaggpOH8yo6fITQ0SUzBI2QkQ6rXtISTe17iwANx0wGMcMpy6ALY9H6vX4hpq1Mxcb9sdgEdxUJwFHCOD8neuydq3QZtLrThxJ++eyMbi+3XphGGbNPNCv7bbVbjajGVInmYi2o/BWZ+IaMyfDQ5FUUS6CjCGMlShI5eaxYcweXri17yMuTmqDNk1I6w1Q683PHymDxT5slyuqgpaahoswenVg00U0VkI/77/cv/mU3/ngRT4DRVDtGux5dUcJ4EGfLn3Jq+R0UOhKDhauZxLcQwUgnJ3/AIm8S9vW5thb6bAZaFZG06rt6rXGmpdl9MqDmeVooeDOOCYgzaUiLReBZvUrG17te1ibbYB7BpH0R4LHkgPw+JMcRM+FxFk/oaVqcRUFfwRQQuqi8iQqmm3JCurUAAL7nFim1oAHFVK9YP8A41LEkg9p89IU74NFMqiLgCorUA1LMEdYk+RWSxI9PT8MWg95O9Zah9Wqwy7FZeyRP/pm6VxfNPB2j9idVPkPi07cC5jQ08KJtIUrZ9QIJsdPiK3PYAY21ctOGkgryLY+EbU25tANr5XZ6biSbEZY8JS69M0FZN8Bwhmk+XsfMJYo/DiYcibvcNzI5HGkbVAEOEr1zBvw/VjrsQ0PHImT6INJT1fjRiLJKAUpDoznTqO+4Yb8j6YEsk5hon16tPKS6oc1rfgg/AyqweXhlnlRt54XUJUMPumTUenPa2LIDbkhGK7SCG1ongRcc4gcU1aGo8NYP2XlqO5JcEIyA+mq9hfntfnis502IVinVbOYPdA7wfJCno80KiCnyLhuCwDCWbwtQP8A2kjbDKAd8EQmUsRQzZ31XnsGb1hNHjzHXAHgoIY1JCkshcsByJHm+W1sSWuu7grDH0YMFxPHWPwTHP0zOTJM7FWtNJRzUkiupmAfVYW8trkbH7p64pYh8sIKzC06D6zKbAZkcLRxvp5qX4UlroOG+FY4WymEDJ6VR4pYsVEIUuoA3vpv153xcZVGi0PulNpex5c4te64jnp4J9OuaQJDVSVlA8bM1hCpJe3RgVHr+WFvDtQr1J1B5NMNMjnp80KCjzCrzOlvW0csE7vGwlLAi1w1lsbfiMYCXGxhFXxVKnRMMILY09EzqctrddSI5yjI6szyaropNuY+XTnviAQTcKxTxlIgSNRwhMJfiw8cjV0kLEa0cq5uL28gvvytf8cQwHiQrlM043Wzz09UJqKoqY1MOdxxyEDUrrKZHN+fl25+hxObON1SMUxhh1KR/pgeacwZZmVE4/aOcJJE9mWNA6FH63BIB2tsTgXgyCLpVbGUaomjSgjiYv5SfJS2WSt/x92gUDR0VP8AGcIZJVRvGCAYI56dDKL/AMRIIYDa5bfG+zfwXTpZeH1C3950Ax7iadarIPNzScvdGiV+z6qeEuKmoe7ONBA/dgDmAbm+/I7fLGixDM2hXsHvbGujKLAX5qFXKJ8ueSWq4g8QvGuiJMuCX38vn1kbDpbCzRdlAaZV0Y3rt1tG3PN52hFKVdZMY6jPq6RUtKzIwQRj1Plsfn+RxYZSLXckILKYllIXtpM+spUYErP8Rn2YFdNtSxot+ttO25v+WGNrdsqXS0QykPEn80qSnVlZoa3MG1WCh40UtY7Hmbet98LzH4ZssbWOYBzRbkT+CHVUwirpWqc+zKGNI/LEsaaZCdrM1+XXYYhp4g+CKjVc6mAym251vPlCofaLQrLwlWVUFRU1EUU0RYuwZQzBkW5A5XcYRiaMgOJiFawuN6uqGvABdIHBXuGSnWCOrkzfP6WVo42bwIqexJUE/wDU3sb4sPqD7xuexa9rKk5OrY4TxzcP8qI0lIwU/E18Snch0hD3/wA27EH6W+eLEG5Lo8EYp1ANB4Zo+QPnKj5GgJAqY66SL7gsyxk79Rvt6WthPWwMvFXKNOoBLCAe4n1sikZKXjgjqcwRSygSuBrS/TkD+GBDi7dlAHYkAvcB3cD6lNQMseSaGFq9yl49YqV39bjTt+O3vjKedwI0HenTXADnQJ/wn8U/WkyqGGmqUqKypmdmj0pPYCwB3Ui9xfAuDcu6e9VHYmu5zmOAAEG4U5PaOaGsneZ5fF8bSHUAsJNzvYaQQb3Nunth9Kk/MMpXKPxlIUzRbfgtddnfDdHHl3HlVV1FPMoz2SOmXwfEK2upOkXsD5SDyN+e2DfhmgB4MpezNu1G1m4VgIAF7x3K4SZXlkEkVHWJE0MTlmEmpQZr7FVDDe1za29r++FOaRungum9/rOBqM1Pcbd8FR9TIjFkWTKqKMX1IaVWdfVmDHcn253xjK0GLQrlFutnE99vCAsRpVSRxfD8RZXTMrL4SfBopa/M/d5Da/TlhIeM0NIUufTa6H0XHWTmJ+uqMy1ySVAfPqNBHJeRlo1Ls/LWEA0lbb6gLYnM7V1o5JNN9JzQBSN9N60cp1nslZilrp2lafMVE0YKvKKKPzg79bbH0HthgcIzOOiKoyi0ANZrwzO/XmnOn46dkps+raEGIfulp4rzECxZi++9jt+FsY05t5pjsVfN1TJdSDr6ybcohap4trsvh4k4LqEqPhY0rI1llRSFdnZkJP8ACLBjsNvxwhrwa0ArY1aZ93Ln3IMga25c/O6uKUVDMdL57V2SxEQyLx0U+trAar9bn5YOnSOs+nyWP2i5ozdWBNp6zL8pt5Jr8PlFpUSvziumUnxDJlhiK9SoPpt93Cq7mg5ArtOrVcMxa0DhD5Q5fErZxUtXZnLUyhYmvTuAyDkVOyqoufbbC3MsHptMtpNyBrconiNe3iShyUlCaV6Nps8zWCQGNzPFIpiBIN0a4ZiTawU8gSTg6TSBmfqlPc+o+4a3jYi/eOHbPcq5mmT5ZURVFPPmmdNTKA8iOzAqB907m1r9Df2OFVSQYDls6GJeBOVo8oVep+H8nUJBJU8TvMWvJWSUjEGwFh4bLvYAnUQUtv8AKOodPxR4KMVinw6A2O+SCtc9rPZpw9nPBmeUlMcz8FXjnRTR6YpHNgS0lrE2N+d/X1xsMLiTTqB44LjelXRxmPwbqDw240F/GFr3IuyLh7POEeGpC9TVuaKON4kp5GKSqPDOkKu6gobeaxseWLNfaVXrJFyuc2Z7P8G/BNploAFp5xZaw477q3DlZDIKXLc0gKDVcQGRX+g819h6XucXcL0kfTdC4npV7C8NiWEBsjzXV/i7uoZ5Q05nyiLMRd2BjSElkAFwXUcj89hjp8D0wqUagIdHIyvn/pJ9nWr1Z6glo7oPitk9iveg+0P7mVdDL2H9vfbH2f5clpGy+CvlloZ1G/npJdcDL7aMem7N9rGJaMtR+ccnDN6/mvl/pv8AZWw2Mn3vCsf2gZXHxbBXtX3fP8VH3ruz45fk/eb7DOzjtsytSEmzLKxJw/mbjkWIjElMzfONQfUY7vZ/tB2diIGIYabubSHDyN18pdLvsiUaTS/Z1Z9M8ntzN8xB8F4XcDdzZ5o0qMzpkV1tqcsLKb73PLHzJiumjiSJhfrr0V+y5QY1tSpTk81254O7tHCmTiAVOW3lW4/ehCQfVrfd/wBscti9tVHmQ6V9FdHvY9gcGwA0xI7l2Byjs24bpkYU9JBM4F3VbWG/MMBf19MUTiaz5kX7F6Nh+i+FosALIV3ocppsqilp8rJpOpFhYj1Fwd9/nvis8ObvE35LZ4fZ1CmIDBCpfBOWxJxnxtm0tO7SCpanCRbnSoQAXNv8t+uLOJkloJ4LVbO2YKbqtZsDO6L8IW13lEcjzCg8ON16yWCb77W36jEgRdbVtIERnkgp1DPukkzPQpIQQug+cfJdsYCS6WqvUpyIaA4j0807vE5BTxVa1/EYi1/UKTvtfY8sWAL5hqqpzCQY7vzAT2MLHHKZvGmckEloQNrfeS+1uW/XDGPzQHXVV7szgGwPH5ok8EEzF2hYqCBrsBb/AOUeY9jgXNjz1UUqrmWm6A4poi7U0Hhn/wCmmyjbpvsR0FsC+S6yc17jAeZ7FSawQ1vaJkDEEwwZVNKVVf4zJvpJ6Hw16Yr1G5somFYw7nU6dWdTAHcSr/BUQuu1JHUi9nOpboPcAb87YtOIAEXK19ek7N8UfrvTyVZmWRVoZIox5mtJcAdDz5fM4aKkSAFVovbOYvk6JBWRNQlhMk53JU+a/pa+2FUgYiCU5r2u0MBZplqEbUwaNiQGEkhJv/2qetvUgYENc0GWkhTiC3QX7gPUp67tTUzwiKNYtRIcXYr73vvy5YBzzBa03VVjM780meSNJ8RH8KJZKd4gGdQ97qd/be5tixSc4MygpLQwkxIKofaZPUR8MUcFQ0BmqMzoY9MS+b/qX1bAECy4RXfuOnkrOy2t98ZkkgTqrxLntUlZFFBlVHmVCAEEiQDUpRADaS2/InoPXEjFQAqtDZLOqzPqOa/kTrJ5JNPxTUTN4lJlEFLR/cd9MYjABux8RwLgc9sNGLkbiZiNhNaIfUJdrqZ7BASjxBl9RUSy0+W/F2WzeFAsLL7nV5iLC9tueAdiqfEIG7JrNZD35e8k/JLfiGtjEvg8OwPMBZJGjiVIwdr6QCCffGNrCQ5o1UM2LTJGasQOUuk+qrC59mpqZWmhaoAYHzMCLHbkOX4Yx1d4MBdCdlYfIA0wVI/t3OaVZpIMmoxAoLE+CjX+d7k4xtXMIDZ7VrjsrDvgGocx7SPkhScT8RxoFgSHLKcnzaKYRhx6m3T8MV6znatTm7EwZu85z/mmFQeAZ80y7Kc0kymoikNVmVQ0iawsinUT0IPXCWNBeS03WwxuGwzy1lcHdEjzVmWoztRUSjMNCC4k1qW1f9ptff0v1xaDqpMO0Cx9HCuhmSeUWjtugxTZ5SSLIgnVCdSo5K2seSHlvviux1RjszdOSa9uEqNi06SPqpOau40lSWemeTMHDLZ1j8RUHoAbkHkCQLdNsNxdWoDAFlr6OF2aCGPGTsmCe3lHK6kYqbjfSENO7TeIJbl10xqFHIWsB5rabXJOF0n1RLzYFUqtfZmYmYER2k/ris1uX8X1FWWrqp0iTmq7pGD/AAm9vcnc4Kr1tQ9iLC43Z1OnFNsk+ffxUPVZdxTSmHLo5HkmY64fhZCQAeSvbkTz9PniHMrNbFlsMPjsC+axAgaz8woHNI8+l7RezGHNKQDOKGOsdHVrXIliYWB2O6ry5b4UzN1cTo5cpXwuEfXrVKDtxzBM8p+ZVxnyriVFeiKVEiRSGRiSbA/+rodxcfyxaLoMz4Lf0No4Jzus4kR+glR5XxHDJKaguB4WrUpusQ6k3vq/LljDTIshqY7BuALefn+CBR5Vm0viGkeSscNcBmHmPst7g4DJVFnXTa+PoQM4A7keGjqwkKz01bEIpNU0WrUw63IB26fO/LDcr3CAl1MTTJJaQcwseHgngpK7L44pIsqqnjdSpkWdWVlPMlWNwN+XMnp1wAaaYh03VY4mlWJa94BHCDr2Hj8u1KMdcY7ikESuNXm0uWHS5HL8MQKRjeQirTzQXTHgo7M2zFuHeI5auphpFp8srGIkk28sDkqLeoFrdL4aylvtzarX7crUKNBz6bC8m8AaqP7PIcyqezjgOnWCBIoKB2WEDQGBdmsWvubsTt8sY5xdYGwVbA9VSc+q4Q55BMXgwO9Sb5JUpUMUMT9WCsT4bEcv57g4EYQnW3iulZtSm5uU/wC6eSZPXzKKv42rygxAgtSqgE/QxEkElSL32wwMDYaqJx1KerIDwb3m3aoM5TX2jmZWZDZVLbnYbi3p8sa8US199FuxtCldoTho63xIZI4IXkS4a6WWx9bdeuDFO5ISGmnlIc4wUSHL6wlx4dFCso88pIJ58h0XB1KZJD2glLqYynYyTl0H1TgUNVJpgpNAplYAzKSQ1vVht688MDXBV/fGNOZ+p4FU2mhWq7RJaLMYKmaSLJZHhjRTckuSCBvf+xxXAOfLCs162Wh1lExLgCTp2q2wUcRk1Gd6shhHJDCo1nf7gBNidvmNsNpsOfIQl1cU7SMs6E6d/cpGtgApaKmWmqfDii8xeO5QMxOlzewN72G9rYe9jnNiLKlhKo6xz8wknnyHBYnoI9DT0lLmiUq2LVUSXRPRQ17ar/TbAPZeApp40l2SoRmP3TqfyQ9NJDTtUS5moDG8Z8LTqbmSb3uffYYaaTjoQiD6jn5WsmNb/q3qseCkECu6yzxvujsYow46spAJPQW2OK7iZ0lEKhe8tbYjX4jHZy8dEUlk+HlhhhkkdVbSJgQAenQg+vW/44slslAHNcHNcSB3Qqrx2jx8PcRGSKCZ/hXkt4Juo2ueZ5D1t9cIxI3Y5q1s2s3M25AB5p/whRGPhfJZVSokj8EtKVmSMR3dtrE6nPy9cJZTLGqNq4o+9PabGbWJmwvyHipsGOqM8bwzFUF/Dd3Ck9DpIF7mw/nh4PEmyqOJZDgRJ7B80EwKs0a0oSnjmBL6lkUFLbaW5et/pgyWxl4Jrqzi2X3LdNNUk0LsFiyyKjkMbatUrsll9tiXb2FsCQWkZUbcWJzVyb8hP+wRZBJNTwq8srSei00g1b739fwwMG8IGZWvJaLf5gjUUJWekYwRzRmS8iCCQMyepJG3UbXwWRhG8gxNXdcASDFjI1Q5Mkq8zdv2PT0FFIXuzzFwNA5AXXSOu++IqUrboWM2oyiP+JJcItEa+aqdXW1lT2n5Uvgpls65GaadwuthGiSLrUDe/L+Y5Yr5s9zaFVo0KdGhUaDmzPDgNP1dWeppo4VjeDNPiZTcKnhk2UW89rW9+YxaayBcq9SrOcYcyB3jXkgmOBQqtnVbOZV1yrMo0Rre37vVYA/9tzg3thFmcT/dgRpHPtiZ706gyDwpJa6pmzqshkQpAFk1JESw2ZRe7flbBsdwKRV2pMMYGtI1tr2hOJcvpXfVPnWY5Sb2d1jfWzgcyyg7/PCQZNktmMe0QykH+I07imIylJ62lgXiysejXUsk3jFTKvUtqUnb0+WDy3zAq0cfkpE9QM3AQLeRQKXKJWnqqv8A4jr4KSG58Lxv3oN9maOxN/rvhVUvn9fJFW2i3I2n1ILj2W7pSnyhq7LM5c8VxoGo6ia2u/xZVGYoVPJzpK23sTgn08xgFVcXtZuHLX+7F2UgQBcTa3zUDwjTxV/BmWCmzyPJ6XRUC8isQXErBiG9AQfcYJgOWGlXsZtJgxb3tp9ZccdLaEc1sCbhqbJ0mhl4kMtTDENRhBlA1Abi9rE89sFBALiVpqO2WYkh4oQ1x420UTTZfQTLOKzi+pirZWCIZKNtLCxLXG+roNsKY1+pIHirlXF1WwKeHBaBJhw8Es5TTxExDitTSFdJiFM4k97EC1tuW344Y0vBBsVh2g51zh97nIj9dqIOHJTEgyzi9aWV7rrq6ORhCBzvsQQPTphzqD3a8Ut+2Bm/j4eQP5XC6RTZZWRRQxtxXktTJsfDp4m+X3yOXtbbrhfVFp3gjqY+m4lww7mjmSPkE6fKMyMCx0Wb0dKYnLkytbQpPmJJsBsB/LbEPDyd2wVdu0KAfNWkTPLnw71Y+1JaKgzTuhwx1+VV2Zz5XxYssyzX/cFyq6o76lBcSEEgaiu2wa3RyW4LK4XuvmPZNarV6c49wY5rGtpSI46gToe3kq7JlkpeKGPi7KFpyrL4a3WWS25uQdwPe3PHNk1dJC+m6eNZdzsO7Nz4BP8ALaDNKo1LJnuXsYSFuiEmJSbfda3qOV9r88Ma5zLn8VWx+MoMyg0jf1TCahzmOeQz5/lTgpdYtfh23sWJuTYm5FwOVsJOYm9lao43DOaC2k7v18O/xRhlFXJGmnMsoaX7xBLBv/slsT/PDKdIkS42QfvKmHHcdHh9Cmr5ZmC05nGZRTyRnSynym3sxaxtggCLg/ine/UQ7KacA/rkmUeSZjTuZKiooPBZQY5fMWHK4b36ggH3tgS6qPiKtVNqUXbrWmeSBnENSMuqm/a9LVx+BKhp3itqbmNJ5k9fTCK8ZTKPZ9VvXAdWWmRefmozJoeKM14X4BzKhpPiKaPJKOjp11gGVo4xGQqrclro1wfvb8ueLVZsOzNGoC5Xo2aGFZiKFR0E1Xuk3gEzc8FLLD2o11RFHJkKU2VI+kSSJpkSwGpmU8hsbC/ob4r02gWMlbpuJ2XTJJqCY4GZ7ApXxMxQRxUecZesinSkZjvICbXN7gbC5tvfEtdlBACzLRJJqUzB4zbuXJpa5op40zOl8FwqySyXSQ6eR8230vewscAHwYYENKjT3SaZkaAXF+6/ikO0tTXxrJXUj09MAnhvAXZydw2lbALzsd9/lh7mlsSibDKRhh3uR5cJ49qFDSGF3rKmurldQ1kiiidGN9yWHnG3Qf64zqhoNUbsSXDq2MEdpI9ND4pnPWVCuGV2qRc7vGdk+YPL8bYW5kWKt08Kwjl+KhsuqpqbtZojNWhvjeEK+kdVfWpSOSOVY/mDEDtyJuBi3g3Pc19M6QvPuk+FwzKtCtTpnO2qLxrIIkq5sIwGSpr6lIiSGCSgkj1JK4QKu9lMkLsZcYLGCe780lEyq0E/xBdRdn8RRYrY2seRt8sSHCSeaHNXMsjuTYzZU9I8FXFKsklmLKliwA9huOlhgcrQN0p5o4gPDqZ0TGGGCRoojVVHw6sGbSgFrnobm1vS1sV88OuVcqVHtBdlE96TJTQwtMSKiIg9AzC3rcmw29LXxZfUaICinUe6CYP67kfRFKhkFNI0kYszGKxA57knn9NsEIaJIiVAe5pjMIPaoDizw5+BeNYZxVSMlAtR500+JomiYjY7nTr52wdIB8tngtPtmo6lUoVmgQHieNjIKc5A2R5nwxwtUZnQrU05ooSqoHYSOo+8SGG4sbEWxXa0F8FbLrcS17jQfBPGRYHgJCkgtLUOJaWiqqlEW6eGCoHzJY+3tiKjZdZMzVGjLUcBz4/RHTUoYT0eZsxU2BZHBJtsoI3/AB6YY5oHage0GA1zfULFTJSlKB/g6s1BO76VVkcNyvbZeVwPbEudbtQUGOD3jOI5XIj8Vyvhy+GKF5csrIq9ydLBUDG5OrYLyIsf98AYygqMJVqveW5xlHfHzSY1y6kgimjpKh5bvqjIFuoXVZdhbfEgNaIagxNeoSQ9wAtBupKD4F6TMI51EkMMLSRGNwwYiVRZTbmTIW5jZW9Bi1Touc4tnRcbtvbRwnV4mmzMHuAJjSbaKB4Tqa2ozntfpKGKmpMopZ8prI5pJB4muqhJ0ggjyjwA4FjcyG9tJxscTg6fu5qtAsQvPMD0uybcw+CrnM6pnGlrXAjuspsjiFqpZKuWnhEzBkjWaN9dwN9WoWG52sRjS5XONl7bSfhjTLWgy3jB+UXTqHJeOMxqHoqCamdoJTFKvhBpVBYqoJubOSLWuPa+LTabyMsSexU6+3dkYel7xiDlDtDJAsJPCT5FANNnmWzzUmY5tTLVwSGOWlqKiEvCwNtJFyRuRe4uLWwhjHQRFwn0sdgsXTFSg2Wu0c0Ov6KKrpq+abwq7MaGlZSGXw3SLy87bHfe9sRULhAK3GEp0WNmkwkeJ+nmjR03EKGIzZgsMMhCx1LTRsFffYhWGskKPfc8rXwsF5GV+nPgqtbEYVwIYy41AB08RZNanLc9imiapzGBIiiyrMJBY/8Aauo3Hpp5bHffEbwHarVDG4RzTkYSRaI074t4rTHafJW00fC+fQ8TZfmccOYReFDEYjJE4cOzNoY2F1AF97jc4r1S8ObIuVsNm1GObVpdWRI7YI5AnUraM+U5sJHo6jjDKMxqlLSB5p5f+W2OyhXKl+pBvztbrhjGyYH1/GEqjjKUdYzDuaNLNbfvkTCZQNPODS5rn9PLVLqHlnkKsv8A2gg7kb8/bGBgJhxv2q+7cGejSMdw17VXnkmmrH/ZufVmS5ckgQMxLeLa2pk2vYXtf5WwFQHVjgtiXtDIq0g6oVJPRrJH4c3ElItEVMkIaaYs4Jt5hpsp5n1A54FjJblN1Tp4t7XEih2GzR9bj5rJyGeSqgoBnM71UwEqsylUYX2CSfd2G3MnCmUy4w0we36IRtlrWl3Vbo7PmP8AZcgyTMJJhM/EiRQKoiWEVJLA8/MbXGx+6R8sH1Dp3rpj9qUogUZJvMW+aqPEeRTVeU19HPnyGwZliTUVNgSL3HXb64x+HGWQbjgr+HxOcwKViqr2dw1f/CFKJ82gpPhpqimiSOzuNMjEXjtf+Iczvt0wVR0AGbqhgn5A6kynIB14X/BWStpovFFNUV9U0hiEhHwTPGSf4T6nmTvywh9AH4zdbhlZ5EMZ2ahYzfh8VVNCtNnsMDuNHxVTSvHEFO11K226W68sPbh2NIgjxWqrOe4HM0T4E+VlSs17MMtrY5oHz2FHHnllloPNKbfeFlH0B233BsMPGLIELS4jo7TrND8lz3fitLcRd3LhXiKGWSWuy6eofVpjpITNpA2JZwi6Te9w2LVPa1WnDguI2z7LMLimkVWR4CF2GjyOsoY5pKfMMqVZGBhRZkUql7G233SbXvvc/wAIxqernivXMOMpNMhwHcrfTZNXyqzLSUWpdLPorUbSx3I0nUSQLb77dcTQpSC4iYQVNoUmkU7+IupGno694pXqHobMzIjRuFIAGxJC7H5/hhzKUEk6dn1WVMUwENaDPbdFhCRwkzrksDts8k0zmWYXIAChQu1jhNTDNYc3E9qUS577B3YBEDnJmVTuC0q6ijz+oo3y9HqswnYeM+kWErdQG229PTlg2FznkAhSCxtJrnNPE+uq2FDRZozJGXyXKJSLHRVi7r/6FuLHYWAvhraZYYi6q1MVQiRmeO1vHv7FJjK65BbxOC4JDymmdJLD/v8AISP/AEgfXFgsgXi61lTGUnSctQ9gkeVwjLFmyslFHm+VnxDaNWYCJv8A0+W5tbl02N+mI91dwP4KHOoEGoabrefzt9dE5dM2kiKnN8gWTV99ZQjO4PrzsOp6j54cC9rd2JSmuw4Mim/u1WIo8xET07V1AJSBqdfKGb2Zt9O/MD+owmo506o+sol2cMP5dw496Uwq28LRmGWVCbXLuSb8gVB3tb+vzwuo06AoKZp/eYQexU3IWqcw7T+KkrJqaaTL+HUaOW4CrJI4CWPoBLe3TbB9SSO5aXaONirTo0QQ1zwHCNYBcR4q31NVmEKzVMmcZZDDGC4WUkDYXNiGF9gT9PfBBpI5LcspUpA6syeI/wBinsbVU6GpruKEr1DFVMMBPhDawB1MCetxywbXFpOiQGsbuU6BYdbnXt0EdyzTwlfFjmqaNHCavFkG4+vrgJc6wRVqhgOY09yHHQ5c8Y/9/wAdLJ986kC6wOmosbHp64ZToOILS5HVxddpA6qeH6EKamhy/wCFpn+IpE1XLASgEcrEncfXENw07xF1rWVKxe4FpMdhUfOmW/ETNW5jqja4DeImxv8AeudhYYh7XAy1W2vr5B1TNOwrXfH1OtVDw/R0VfT1b/tSElVIO4SSzXCjffb+WE12OylbbZVNzqralZhGUE8eXaVdJ8moaSdxLnk9JAr3kRYYmBFvS3/31ja+MbgzAlUKW0qlVm7SDjGsn8flISF4eyxmA/as3isTpnamiKOOYUJoKja/O5Prthj8HoW2Uu2vVi7BA4S6Z5zM/REiybLKXRDSZyuRRvIWQiERfEMTYabqb39LDEuolthCmrtOtU330+sgXuTHqPmnsXD0FQ4+Jz2oMG4J0iO6jp90WX8MNNB7txhVR+2S0TTpCfP6lIZKYBnhbNayAsFEqaRrA9Dp3FxzxXfRcDDgmMc4/FlB5GbeqMI4ZtBFRxHRqDvel1XPorBLEe55emJMxE2S+sc2RDD4x5iUzqcsoQoneo4gkBBszxMC1uW3h7i/XlicjwLq1Rx1QnKAy3aP+pUTsmh8ThJpqmnzp5JJbM0CybczYsqm33sVqTN8gq3typUa6kCWzlm8c+9bOiSrpyJKfJOMJY1FvE8R9KqdiblCB8zfD3QRkC0tR9N+66pTBPYPxTaOnUH4hMo4h8YXKySVDPqPqvlFvpud9sH1TXQDJCdUryMjqjMvYAPqjz06Fo5MwyLP1qJSLy1dQ8XhNtchRpK/Lf1ucG85t0AjwhKo1XXFGqzKODWgyO+6mKuWaCOOBcozCqjVvDBWoZFTYXAN/MfXCqZqM7brW4akxxJ6wNJ7JP65Ji1DHNN8S3COZvUH/qGScEDoGAJ8wPL+eHml1pBEhXRiXMbkFdoHCB6IqtURIscmW5lHpJOlZzGjG1r6QbYINdBMJbQxzpDxfjE+q1pNVTx9rvAk9dlVVSU9JQ1JMNRUagUkVwpD7i11Flv+F8ID5blI7VG0tluqYU1MLVBuJIb6FbIjNdoKrkU1FAD+6kFUJFe+40qWNvf+uBdDt0BE5tOZNXMeIyx6pcVRUNI9IuULPUpYnTKYjED7g7na/lviG0ybxI8lFSkyA8vgHsmU6Sor5TB8Rw7QFGX/AKnxOslRfT5i1ze53PL2w6mCRmLdUjqaTQerrG3CPPgmtTLWFERMsyun0khGetXWOujQzEaeZ6H54eWECwlNw7aWaS9xn/CY75AF/RNGppEpZZYafIYmFgwuNGn8dzf2xrm0akxFlZFZpeGkvj1lNWqauFnmjOVJUugUlEuQttha1wD6e98PIgSArAo0nANM5R28VA8Xy1M3C2eQVdJBr+DlsFtfVoIJ9h0JvgXh9nNTcNRZnmmdU94YzCom4O4RpgKHwIaXwEEl9QAlkNwACALnYYgNdlBNiqdTZVPD4qsBN3TbTQKTMs/jskNNQLDIgEIEZ2b3FtieeM322I0TxTbklxMg3vwWC89RaniqsgoLAFGqg5VvUAqrbn0thlOmXDdb5qYazfLXO/yxbzI+aZPO/lkaqgmij28sZ0n62t9bXwbcM6Mystp8A0gntXBV0yyMvhUzqfvP4B0g+21r4UaJBywpdhXkTe3anTSQlYwVy+ntYiQU+wt/mvz+mJzlukqsKbwSbnslKqp4EBgoqmgg07h2pmdWv02sB8/fEGmTbggw9J05qrSfEBUrLqyet7S655ayhjZMmWPxkiJXZWsthY3Iviv7sHPCv18O2jgt2mSC8cRz7VdYZGlFS5zCl2iJXRTkeb1sfp+GLTqD2mwVF7WjKCwm/Ep5V5u0sccslVG0lPEImRY9Ore9yD93nzxjWvE5Qq+F2cGuLWizjPOPxQEq4vDWoTOZSFBDaaQKEW+4+8fTnb8MY1lQi2iY7DuLi11Mf1fl6SgTZv4lOD+1pixGgA066o/Q6r2a4t02xIoVDJATqezy2p/dgeOqzFKXg+IGcyM1haIQKzRNuL8+vy2wrJUGoUOZD8nV25ybrkEp8khrqzWnl1eAoBI/lgmUn3spq09QGi/bKieKGE/DOfLNmU0jtSTFyEDqx0nc+h29MLrYZ7gAmYQZazYZbyPghcJ1aLwpkWrOJsvWOGxVEVtrnqSL/wCuIpU6jraKztel/wAU8Np5p0knkFNGsSNauSDM6uRS+xCC5JP8JuOl8MZRqixaqQw7paHMAso58yZSCuYZmKcKVkaRrCx/gA5HChhajt4aq2MJY7rZ4R80dKmOIeDT5nXtGdrlgzAW2F+Rtth7sNU5wQluol289glBgmqBp+JnzOpp4yEJADBBy+e/tgG0niTzTatNmrA0E96JU65EmZJM2MsYKi6gB19TYXFz0GBewtaBqgoABwBDYKzEaCOH/na3O4QqgIsaIbH31DbDadCobKKoql38JrTzmfoqRRtB/wCIprTTyyzVGWiBKqV7PRsAWYAbatQut/TFdtGoXEArNo7Ld1TK9t0kQNCOE+K2Q1HM5eGlq692LaXRqUTAr/3FbsG67bYtswj+SptxLWw+o0RzzFvlNo9UzfLvCb4Yzy1EcZDkClPlJ6DUNR5E9MA+lUb8VlYZji4ZwIm2vziyd1DvI1Nl1JUZzldOVPiqKW4kPMMoU6t/W2JGHcbDRIoiA6s9rXkab2nibLlDls0cy1CcR088ZvpgecsZT6aX0qvuCSR64wYSoD2IMVjWluQ0SDzAAjyknvR5M2ZoaiGro5IJ2dSrRRQ6WtyNySWA5X5YJ9AtNhCWzZ+8HUzIjiXfTT5oL/ttAuUVeZ1YNTvIaeiiRlS+13QahYHc72sOeBdhXZsjlLRhjOJYz4bCXON+427litqnp6TOWgjr4oWoZxFHU0ml1YQ2OkkMNNlJ1DnfocDWwjwBELWnCjqN8gwZJzTxm8fI6aKn8B1AfgmCTLhUNCZKiKOlWL+MuxLqx29flhfu1SZcVvsRQpjExAAsZnW3FTFLl9VHpg+OzfLq0E+G1XTNoI6MSAQBudyT64hlB88SrNfGMdvZGubxym/df5AKeq8tNNCvxOe1izhriSOFXBk6m4ta+1h/bFipg3TLoWrw+LzuOSiI5TFlHxxSwyGvPHmU5hSqxX4eKPVOGvYli3Ig8x1wmlQqU76yrJqB46oYVzXcyd3whS0ZqwdEebisR1GpZKWNgL/w2JA33/1w1lElsvF1RqBkZjTyxyJ/BRzSZjSysk+e8HVaqLRwU8aLLF7aVGx+focKcyt8TgAO9W6baDwAylUBOpJMHz+i5DmGYOAxzGkETeUieJium3UDmNhsdjguoeYR1cHS0yGewj9Ste8TtWntX7IEnnonrYaSohjnjQ3jjd6hbEg2/wA+3LcDri2WVHsy8u1cgKOGGJxJbTN8p7zZbNqsxnzBY6dM5p6FVUB2kpU0Mo/ybkq52HpyvimwPDcvBdFhsG2kcxplx4Q4z48x6rCZyYBd8wFXU3FpDoi8Me38II5b/TGMqRZOds4vt1cDlcz9UWaorcx1VtNxZwyYTa6TQh5o39dRBIB/+ZwwZ3cB5pLMOyj/AAnYd88wYafAf7qJnqq+YJE+aRzFXIR3a7RDpZb29/rhYBcN4LZUqFNpLhTInhGvio95IJpgzZ9LlsyeVWIuCb/ebzbgHpgHYaporjKbmMgUcwP6gWWfi5qeOakmzdJqp3BhG5WU9SBtzG/P6YN1Iu3RYjtSzRa4tqCnDQL9iBR1a09LmdDVZnLRwura41RrsdJ8oBvzNhf2wfVnLBtCnHYd7stWgwFw0nTx7lngHiwt2dcH0s7iDMcupqzLrU4CyaVq53UtsTrIlsDtsMFVxJ+JnJcZs3om/D4rETdtR+a+kkDTslOzUVjIDTV9XTLo2Vqg2K9efLn9fbFR9ZwZIXXiixphzAfDikUrpI7ytn1RQoge9MsYPjEbC76uYuLi3UDFinQcRnJQ1xo3qg6Y3p08ISnnlppKZYqgvOysFSwbxbi5sCd/f0wtgvqp6sPnMLeULIWo+DeN6et1atkW+m5B2It09fTElt5adFLsvWS0i/ErMVVL8Kk2XVFVUiTbSymNUI2Cjck79et+mGnOUJoDNFUARyv4qtVebUlPJUx5wUplA1Osbkvc7FdIBsL+m+KJYX/FqtvSwT3AGjflKNm02Ww8Y9ltbSvTLUVOWZjQSxk3ZIzrCOx5gFDsf+042VEObTJC8k2lgqtXaVWlVMMaabhbU3mPHVSa5tRSV5paaszf4tG8RokICgr6Gxv0GKtKWAkG69LOBqdVncG5TaT2qXrRLUgKEqWlDC5la4UH6XPXlhzs2XS6p4WGHhHYFAzV9VFL4GcVkmWUILMz5bl008pFzbmWAPK4+ZwNSmdEyG02Z2DO86ZiAPxUp4dEESp15gmXxkN4s5CsygXuqi3oeQNvyxLMM4XUe8PgtMZzwH1N/WEuSRC5qIcuzyRX/jbWY2A9bKN/Y++22HupTcqabCP4bntkcIEj1UfPVUKz01PmDcQ0kzBmhKIGj/8ATLK6gD6EemEMohzgJ0Tmsq3NMNcBrr6AH5pjxRQztw3nEFQuZrG1M9y99Mg222AHrsdjgX4WG5xYrKD6b6gs0idOXms8DUyjgvJJVouJK/TE8N6ZLCwlZVMa23YALt79b4c2jDQXHVUcRWcKxZnY0Dn9exWgZZIizVEp4iEpsVFTGUe3IeIFIs1/lt88H7q7ITN0v3+QGDJHMXHgkx0EQ0wySZyJLamXUyOT1Ki5uPzwgUHQjdinfE0NjulFkgp4Y1mak4mediFQwPbVvzbf7o3O/vhgoOI7P16JLq7i6AWADWR8rapnPRyUscsYpuKjUiQJJJl9RoblsGeRtA5jn0OFmi8fErdPFioQ7MyOTxPfYCU6/ZFRliPS1EHHEcxjLCKeaHxpQfMVbSxVgdyLdB05YY/A1Bpp6+Kpe/srjM004ngHQO6b+aiJqCUL4P7PzJ423W0xQqvMWF7X262wVKmW8fRWMS+hUpEOIMXiOINrrXvDtRW5d2r8RcNZXRV9IM04dpq93qXjeCpjhkZVjvcnWhkuBsAA2+9sXHYauMOTMidF5zUr7Pqbea6rSAfTaTmHAnXxW1v2ZPUFZQnDKax+8lDFXl6aRc+x5A4qGmW/dXft2lSBsXnloR5j8UA8PVGYzJTx0mTgxqG8IyJI4HVnUsCfwwbqD8sjgmHauHYIqEkns+VjCJVZbR5fTzM2aZDpnKLOVpwAu+2x2BBXoT64qQASVOExjqhDWscMsxf8EFoqpHilXMuGoKUtdHaAOZgBY+9x6fzwGWddVYDmQW5Hk8ROnJPJ8lMCLV1WZ0LeQU9P5vDTSTfyx2srb2uAfmMGwQOxU6ePBflYwg6nUnxPLvTyrp6WryigleXJBLTT/ClXdGZYdNwbgEcy/K+ALiCI1+iqYWrUZintaHQ4ZpEiTMR8lqvtmyqjg4EzCthzPL2q6bwXMcaDVDc6dRa1wPMDY/PA4qk51tdFd2XtKox8OaQCSJnU931UtTZYuZ5dTVtVDkNVRzRR1MMM0BYshCsDZSOZNwQbmxvsMY6hBh1wFuG48WFMuniQY+f1t4p7HTR1cyQNNkLuxKIFpXTw7crMd7kgjnvba2CDQexRWxZotzODo/zAzPcolqDM5lepepijpEcxuk0RZSbA3YKDqIFrA+tvfAOYdSbKw/aGFpw0tJd2G8JLZfm1pIaaspoWMoTRodBI3MhgPuqbk35HkeeBpNBETorbsTQA3mzaeFhwI5pZXP5Kw5blxy2kgp/Msgyp/AjjXkPD1BncsR9xdIBuSTbDGuaJIlaGqXMaHE3cf5gT+A8SnkWX8SwwS1+f1eXtQttB8FQgNIttzJdrg+gO/wAsEQ+M3BWqNaianVUbnjmJEHs1B8FFPJLUUslSqT0nmKhZ6MFhfYE3te43DC/sb4Q5rss81tWN38hg9zv1otadmTimpOL6IUeZsabOQpEcCtINcAbUVcgm7RtYe5JthRIFMOcTZa6riwzFuw7AOd3R9Ctv0NGlVpmlkp8vnjKppqqZUeIt/Da33jextvz6YsNph4zu1T6+KcwBsFwN7Ekd6b1uWVJCwxZkscgJUximMkYAuWIU2Unpc7DDSdDPoljFsIBdTBB4ysVlBE1OtYub1NLFEPEmYpGqgiwAK8jz5csZUbN3I6eKyHI9oPK/1+qgoHjrI5ateIKHMqJgGj8CJNIA5a2DbnfkBYeu2K1Vrg3fK2lCoScrKfjJP5KYhoKTRc/GVQvYuIdIYeljzve/Lpgm0WiyS/FVZ4N8fwRxHlTifw3zKMmyPq3UJfYG2xtY7j88Na4RAVZvvDYDoPJOBlMAWMUM9fLIwsq1KBZPW4DkG3zH5YAMdOpSPf3QRVAgcWmR6SFH11LQUCMIqCreua7yyGdZYz1DBV+VtjYe+IqMYQC4SVbwtarUcamcBo0EEHzVW7P9NBwlQJLRgSzkyM4lGp2O5Fum553seXTAUNTUAuVYxFIuLYdGVotw75V8+DyqSIpmNNWQp94LKPGIP/agKajfYN/PFtrN3NqtWatcPDqLwT2GB4yD8kVUyuepip6qGRJyAI0MS6pOosPEBv7b/wBMSGNqAOMIX1MQxhcwyONz/wBMJ1UCiQOs1PmkNOl1BcLaQ8gQBY29eQ/C+CL4NhYJVDrDGVzS48uH5oyrlcrpSU8c8nlBZxIvXezEn+G3Tf54WCWjdOqW/rw01H+UH0jmlQSU0lTKI4qstYj+FrkclAXa31wOQ2vKyqx+QGR6/W8p+sENPrX4KJIDuXaRV83y9B6jC4cHQqnWOdcPl3cSqrwZVZNNxh2yNp8erWDLqeiZACUQaS+o8gSVFvUb42BDZhx4Lk69PGOxlJ5jIHPzCf8ACAPme5XBhG9Mad6NaxtJ1JNKjID7roFyOdxax9cJnISF0jZD+sa7LfgDPnNvWUwiSlRgjR0kFUNgs85Orb0GwHzOJcQe9X6j3G8kt7AnNO1a1TIUp6Wtj8Mg/DoS310/ywLKk2OqVVbSFPKSW34mFfeHckzeTKM/4mXhmq4gyfKEiq8zo6CNjWJTNKqM1PHb99MgfxPA5uI3C+awPa9DOj7Mfi+pdynl4L5I+1z7acV0K6OjaGzHDr3vDWlwkQdTHZwXaPh3s47Hu0Lhzh3izg7N0zDKqyBaqlrkjeogqoyNm5rpHMG4JBWxUEG3odbofs2m/qqmbMO1fmVQ+397RGMuaRaf8H5p7UdhWRZbSw1r5fSZtFd3Jaqkp3ludKrGmhhYN/PngWdDtmvJaxzvNHQ/aEdP2Nhwon/QfxVCzzso7Nc3rMvo34V40yqanZquKWKeEa5VWzKwdbqFBJ3Iv9ADbpezzARAcTPapb+0c9oDXSxtLkdw6eaTV9klHmFQlRlfHLQZcr2SGoy2cpDqN/PMistzY2Le+G1PZvhLABx8VFP9on00YDNCiCf8B/6vlCgOIz2ZcHxUmTS5pLnnEyVAjq2QkU4TclgoUsLbb7X398WG+yvDi73OAPd+CB37Rbpo7+7w9G2u66//ADKj57xZ2bZjkRrsoyXirh/PfjBT3fOPiH8PSSz2ADqG0/ePqBhX/ZdhAbPJHgms/aN9NGgUzh8PHLIY8pVCyHjLhSkzTNafiLNM7qMtFmgnesqFc7bjw2DWI3FrBeo54afZjhDBa9w8lA/aKdNMxjDYf/8AGR8irVNxX2BTUNDmMuY5xQZtYJIYq9ZliS9goVlQk2AJ3AvyvywseyrDPB3j5p3/AOpL05AyCjQAOu4df6lGZpxl2NZfTJNQ5jxBmaXZYr1jxSG1rDQt08177kkaTzvjG+yfCmxeR5IHftIOnUkNo4e/Omf+pa/zvtH7N54aqoSozXImGgUaz1dTMtUhJD+YCxZSLW2XDP8AsrwZgFxPihP7STp4AWtpUB3U/wA1Qcm7RuEeGDkuW5ZltVn9DNqj+DgrpI6uJhZVBbSUfULWsLg3HTeuPZZgA7Nmc3xH4KXftI/aA5obUZQdHE0+HmrvlvaVwVmVwwyXLZ1hd2pc0ztoSri3kJ6dT726csEfZdggZD3eYRj9pD08jK2nQzdlP81zhrtb7MoK+mfOsrepjUavDM5jOkXuFZZG2uQLlb23w/8A7KME27Hu81V//Ue6fmadUUROv8P81tY9o/ZFWwZjmPCnZ9I8NJAs6vVZ1JFrJ+8CF2O/uL8sRT9mOAa4CpUdKqn9on7QHsIJokf+X+a1TmHatw/LUORw/l0MJ0DeokCsP4rAk2O/W568rDDneyvZ0SS7zS3ftFPaA1sM6nv6v81acv7WuyKolYz8MV8NRHEVRUrkDyG5/eX08gLeW3TrgHeyrBEQxx80tn7RP2iEFual/wDj/NTi9sfYLBLXUWYcER10wVGgqmqZD4xC3ZbCxBLGwNrdbDDGeynBSAHHzVZv7Q32kNEMq0x/9sfip+lznsCzDN8nz1MipYIKhWiaCPNZEemQX82gLo31Mdz03ttcT7MsCG6Ot2qT+0G9pj2wcSwf/bH1lRnFfHXZLkdT+yaPJKgVqyRhq6hkWvhWNgL6AWQh7MP4rA3B5Yml7NcC4SZgdqqVP2gvtIgNfXpzx/hhV3hjivs5qs7pE4oqpqLI5EvaHLhUTLY3DOQwKgqbkC5BBFm54e/2Y4ACGAz/AJvyRf8A6hXtHD46+n/+MR5BW7Me0Du+5fkFLNmuTcU5fmNR4qRZnJGjRGMHyTNThlK35FeW3M3xlP2X4MOgfNZiP2gftJENp4lg7qbVriTtg7E+HYodD1XaHWzyaZo48sbLhQvztG+tvHjtYXJBF+owo+y7AjM9274ymu/aDe0UuDOvb402qWoe17sflzaLKq7geWiKSGM1dRnDNRJe5V5HiVzoFgDp1Eknlywmt7McCRIcVlP9oD7Ss5IxNOP/AC2ppVdq3Zo/FEVI/C/E8WW6lGjLZhVxumkbJI+gklrkiwsNI3Nzgh7L9nGnqfND/wDqCe0gOP8AGp3/APpNUlxBxNwNxY9ZQ5DwpxhQUhYUzQVsYeUwsSJF1IQdW21kvz3FsMp+zXZbGc/Gypf/AB9e0x0sbiabeNqbdfxVupOKexLKMwl4cbh/PmyiFFSknWsdnkW1y51cvMSLW/EYrO9muzxBg+BT2/b89phJc/EscefVNJPeqcnbN2H5ZSyPmPCGaiu8XWqGsVTGtzYXVrOWsAdJGnnvyw//ALMtnucHXjjdPqfb79pb2ZTiGT/5bVH03bd2dZhmcyUvZhSSZd4REMdTmEyOCRe4Kk6n9LWGHO9mmzNDPmqzft3e08GPe2A/+W1XGDt27DKXJaU1HZTV1GeilNO0bVkqQGfUP3jRizEm+w1KPlhZ9mWBBMk+aip9vX2lNfmdimx/5bU7ou3rsJy0vFmPY7X5uGqC0TGukF4d9OlNrnoQTbbmbG6h7MNnzmDyD3o6n28PaVAIxTe/q2pOa95DsTraKo/YXdwzOaojYp/zVe7wKp5s+g3Fhz309T7Ez2YbNA/iPJVJ/wBun2liXjGNA/yN/BaWk7wvCFLXP8f2R5UaGKRompaV6hHG3JmeVhe43IFjfbbFmn7NdkxABjnKH/47/aY8AjHgR/8ATZPyU1k3bz2OyZ81R/7OmcrUTxGGc/tx4fEi0XunOzfnYHffaX+zfZbWkNK11f7bXtMqb/7zPcGj8FaKjt/4Qppq+HhrsZ4QXIlaOGCpqUqJKhohzEg8cXbY7g7e42wTvZpsrKHOBJ7DZV3/AG3/AGmVAC7aRsf5GX9FLSdtHBOfZTmlDB2O8F5bxO0TpS1Ma1bS21Fg3hqdAIAVdyQbkm3Ip/7OdmBwdfKrLftv+0ltM/8A7k6f8rY+SBwhxXwFQVGaZnxJw1wzmNU6BqWP4erCspsTCyoxKuBqVZSDv5j6YtVegGzMkMYQO9Qz7cHtPqN6s7Td/Sz8F2FzPtO7sM+QZdn/AAp2O0Zz56IxTZfVzSlopQQCBLqRXPMhvDJIUCwvfAUfZzgmnq6mirYn7a/tMnI3aT2juafoqivaV2KwcQ1pl7JK6TI54UaK9FKwiIjJki0qQwk1LYEMyWYf5TgneznZ5EAX70Lvtm+0vLLtqP8AJv8A0oXEnbh3fcnzemp8q4TyGSlUK8pnyySbSNJ/6bC/UJuSQBqsL2wdH2Z4DJLmeqoO+2N7TJ3tpPynsb+Cqead5bs/jqIsnj7uvC3FVNWr8MzLUTU2uTchjGI72YECyk+t/QT7OdlxqWkJDPtde0R1n7UqC3MKUyXth7MGyKroJO7rwnwlX0NRGa5avMZainWlZrhqa6M3jG7AI1gRsDcYSfZ/s7PmaS4HsVk/a89o7mSNrVAec/ktL8Pd4LOcmzeRV7G+B+IMvd2ESz0hJV9ZCnU3NbDlbVyti2/oDsd0S0gjVUa/2tvaOQHfvar5j8FuiXvI8LZzDkqU/Yfw0a94ZGzSkoaOnhFNUo7XETyqxICqrXb71yLXXCqHs82UzdLbcCSfxSq/2sPaE5wy7WrAxzA+iqn/AIwcE5rkFZRjhyLKKiujtS1YoTNUZfvYuieWJjYc9zc7AdL7ehWy2OEUwVUd9qX2iukHbFYf6vyRqDtC4ly6kyuDIuB+AuJPGicLUvRDxSp1ANPewikWyNoW6sNiRipV6CbGJl1OFLvtU+0J4DXbWqkf5vyUqe2GtSnrkz/grgymzGIaB4NArCWy+W9w67tz0jpa/TGDoRsbKGspJDvtO9Pg621q39X5LmQ9vnDuTRwS8T8A8IZvM1OZai9KaVY5b28BL3VlIAOo2tcgC4F4q9AtmP8A/DyrD9qHp6KkHatYj/NxWmc47cY58zl4hoOD+yGlpUqh4SVFGjzlAbqhcHdbbELpDE/LFpnQrZNNuQ0ZS3/aO6duMv2tXkaQ8reGT9u/DkSxTR9lHZ1U1ngmWSqnkVqcBiblIY9FgDsEe5t63Bwh/QjZzhlc2O63qgd9pnp2CSdqV+/OT80yXt34ZTimqnquBeyyvy5qZIkpsuoTHEJTpN0DXPiLuu9wSSbEjDx0D2c1oYacd9z5pLvtLdPXPDhtevbm8otZxNnWbCPOI8p7Kcqo72khmyCCRmUXuNb20g7Dbrc+2Et6I7JY+1EHxKHFfaI6bvkfvauZ/wDqOCguJu03sbaCoy6bgPhPKeJ0HiQS5dSI6xy3BFkcKL2B+7b7wsNhi/R6K4MQRSAHctWfb500iG7VxH/5CojOuK+G854LkyrLeGMhdpKlpTmMESidk0+VJi7Xvcm7C2wUWOCd0W2fP92J7lYpe3zp1G7tav8A/kctPUvHcOU1sNDR5FkU1BTxNTaJYRItygAdIy1g6nzBwdzcHbbDj0U2a6XGkJKOt9oHp0YpO2rXI/8AMcobirtBzOarE3DMVPS5a1TqjiNJBD4ZIAe5IOsbsADcb7DpjG9FNmgyaIMqrU9v3TcksdtSvB1HWO/Fba4R42pavhFMqyyh4dpJqhxN4i0i+KZiCpV/ELIoO3miAUlrkCxwg9FNn5pdREdqAfaB6bs3RtOuP/uO/FbfynjPIpcgpcwPZvwZwtmHjPH8VmOXiMV7RMvi2EVnR1BvqI0sLWBviXdGcA05erF+SKl7dumznF372rgf+Y78Vo/tW4nyLLs6zKvoqXg6oyqZUTL4KJ7hJGO5BdhK1rcnTSbi1rYQdgbOIyOojyWxqe3/AKdtioNrVydP7x34rV0OeQ8O0GaSxUWWxZrU6L/F5dGjLGLkyK5W4J2GncEbnkMNPRrZjg0dSI5BAfb/ANOXHrHbWrhw4io75So89oOcVKNSQfs805gaF0h0ASAjcsShO/OwthTejGz5tRbHcnD7QnTYC22MRP8A5hVt4OiyKjoKh8yqsmoXSxR44YrxrYfx6fN0J6eowvEdF8A42oCe5Pp/aV6bCXfvWvPLrCr9X8a8Kx8JV2V5y/DecZfUgfD1ErrFM3mv5WTn5r9Le+BwvRDBZp6kA9yqV/tI9O82dm1q4nk8qAyviPgRa6KvnyzLKurii8Lwq0p4hQn78LLZlZSL3Pv0OLNTohgOFIeSXW+0h07e7O/atdx7XlQeZT8Ozy09ZT11E9TApEMyxRzPDfZlBIJXUedvTBu6J7OpgzRHkjd9ojp5Uc2oNq1yW/4zb1Wuq2v4+VJ5crzeSKlCmNmEUTWBvtcpe1/qMCzotsv/AOQ0rYf/ABIdPBAdtauT/wCYVW8r447ROGs3pxVRZNnLRTHwxU0aSCfVYeY2s29rb39eWFu6I7MdJ6gX7IUN+0P070pbWxA/+4fxW3+Fu2BoTn8/EfBtPXtUVN4o4ahIPhd/NH5o5Na7bG9x6nC63QrZZgMpAEdiX/8AEn0+Fv3tXJH+N34q2Z12ixcSRpInBGQ5LTBRojklkmWOxBDAFVG9rb3BF9h0czofsto3qIJ7k+r9pXp++mGja9eDyqH8VVBnvGE+e5bmUVecrqoWIjlgy2PUijzWtYAknTfcWB+mDHRTZYdPUtVer9pLp45hp1NrVzP/ANQp1LnfHwiOX1FfT0FHJ4k0iPQxNYN/5etrtp9Bf5dcDV6H7LG8yg1YftM9PQ3KNrVxH+MoOW03EuU0dLMkkb5JJOTIqU8cW4sXF0OsDa9/Um2+Id0P2Ybmi2e5BhftI9Og3d2tX8XkouSwZxGK7Mq2l4vrPFEixyIoWOJiDpYkRl7i/rY7Yyp0S2e6AKTfJW//AIlunzQXO2vXg/4yrflHGfFWW0T0MVZl2ZQSqsPgzZdEtyuy/vAisCCSb357m+EHojsuwNAJTPtKdPHGf3vX/rKrEud8QURkheoqYYiFMzRxRs8vmNgW3PqLFeQF8EeiWzSbUWrG/aZ6eB+YbVrkf5ytl0nGMFDl1PHSZTkGYVWklxVUVOPF1HZdG9wOhHXe2DHRLZoF6I8kqr9ovp24gjatft3yq/mnFedZ3C61KUMjeaNlenjVgSOQUAdL8hvz54N3RHZeYTRanUvtI9PqJlu1qw7nlS8XGlfHw1WZR4MwrmmSU1SFFAsB5fBRAN9uZ3sMKb0N2cXgtpNjuTHfaZ9oBOZu1axP+e/mqtmmdQyxZNDmeWZXmecxyEpVuxkqlRiP3bfwqvmbYepvjZDots4S00xHctLV9v8A04qPLn7UrzbV/wCuaZNxJmD+DHVZpmeVUKlEaNoTKdKgkMY91a1yNypNh0wir0O2cRLaLSVZpfaO6dCzNq1wR/jKx/xbxItemYwZOKygSQaJpMvLoVAIBKAhQDe53/HqodGdn5cpotCX/wBvvTl7y521Kx7TUcFasl7b80yUTNT8EcB5lZtemsy9oPKNhZI5Areu+okkc8T/AGT2ZlymmIS3+3/pv1ltqVx/9w/VQudds1fm9T42YcHcK0FXNJ+4kpaUCOnS4NlGktzubFj+WCZ0V2Y1mVlMeUpbvb/02d8e1a//AOQ/T6qBrp8xmmaqh/ac7M5aNKeKWQRXG6ptsvK/0xP9ntn/AAupN8kH/bz01d//ALSv/wDkcni8fZzlD1U2aZJT1+WxoFmTMcrqJIVYCwZlBH7zpzt7YJ/RXZroaaTYUt9uvTV24dqYj/8AK78Va+EuN6rPpzS5XT8F5zFTFXqWjhp5H0sT5ZVkcKyAXGkkafpjP7MbOaJNIAKsfbX0xaYdtOv/APkd+Kn+H6SmrM6y/huqy7KYcjjdZq9sloY66enS5bxNCkXF9IC6wAbHnvhg2Js4DMKYt2KtT9rvSxzoO060/wDmv/FWGu7R6vK6qp4eq+zjh4ZhLKkKquqikMgU/wDXkEgk8yPfSHAuoO+4NV/R3Z7wHNa0T2Kw72xdLiA394ViB/8AUcfqteZpxvxNw0uYUjcORZdmVSyok9ZRpKadhIpD/vEIaIgMp07EFupvhzOjez6ggsaUo+2jpY05jtGt3dY/8VcuH8h7QONBT5Zl1RkvDmbVtOYzLDRJDJmMRcnTCVYxq++k6QGsoGm98VKmyNmsuKLSB2Jrvbf0ty//AMnXn/zX/ipbIuxXjanfNKNuMKqoWkUSPBBCrmkYEgNKkq6ioOoEabXsb7Xw6phtnZQTSbHckN9rPSwQ5+0q5Jv/AHr/AMVNZL2T9tcmY0xy3ibJsxnhmeoFoI6hURt2adQQVVrAC9xblYc1uwezoyupAeCS72s9J3CX7Rra/wDzHj6qw5XwVxTV5nVSZxlvC2aZ2z/EK0dIKeVBckFUV9LAXNlKuD1uBvjtnbPiG0QB3Kf+0zpE6Qdo1o5Go78Vozti4p4u4Rrnr4sk4azPPqlf2eKo5HT0zqha5CunhhTyFwdR5YbhNk7PeCwsCr/9oXSRk1W42rP/AJjvxWupK7OeNaNIq7jHMMgrqKNqzPBVlo1gi17TwxeCkawhLXKsCtjckEYunYmGa7Myi2O4IqftM6ROYKdTH1o/8x/4rt93e+712j8cZc/HfF7ZrScMVKSTZBT65IWr7K6CpqI73DGzMsR3Xys3msAvG7LwIoPa1gDiOQsrnRj2obfo7UoPZjqph7dXu56arRmba6ar+EloDHRgKmp6hioexJ1FnvsRa/Mb4+Tdo0i0lptB4L+njonjDidnUsVn3nNadATcDkFVq74OkWmp2oqyaGZ7FjUtNqYk+UXkZfLawItf3xpqtRohsSOa7PBda8ufmAI0EAf+0G/j2JzSxUVAj1VNTymJluSZnUSAG3NZGt/8z67Yym1sZmykVXVarsr3XHYLebR80mCqpqaRKmMZjBDAushnYxzm45qGuQLWF+h5DDRVcwiCsqYRzzDoLja2o9I7VV+0KOnzHgjiwQQfs6rNGKgxCVx8QyutwFaRgwK6jboQDtyxXImXCzfqtVVo1KOSXGpDo5wD3ARCg+Hc7yOfg/gsVkubUSLldLM9TEjPGrqthGzgjQLqPQWBtgs0u1hbjA4WuQTSAMEiOOmsfRW2PNKaae0tGJaZ0BYRykl1IvYMrBrEdOe+MaRmWwOAd1Vn37ojwIVjfjXsjg4So8vgo+K4eKTNU1lZJPG8qeKskccEMEYO8QiLSs7GwZQhG643lJuGfQBad4cPovnrpG/pjh+lTGNpNfgS0AOZ8Q5ucY17uCp2bZlkNXW0kdRSUUsDtIquTFEqMFsuoSvcsRc3Ft+W22NPXgvsInkvc9nUqzaBz1DFtZ48LBPstr6Qy1opsuoVRIEggaKlbRL5gdBbdF0orNq3vYDrcHuZHHitdtI1qb6TKcuDjvS4DKOYBue5IT4KopKeaOjmooLAmHTGshkP3vMNQdb3te2wwEAgEcls6WKrU3ObWO9MTciOHd2qGGWQz/EMOHKpnEiK06CExPGQTpW3J7hbEg7X36YEnM2SFBxb6eKaM8NcDGtj5qgcGT0dNxx2tZdWZd8HCWo6hC5T93ZpIzYvcX/eR7gH2wJaDSMXIKpVatT3xtQOsbTfULZqVdHk1RTIMsWnYbFKmOGQqSdjdAFBPy688PZugNcAt2KXW0XOL7Di0kLEFZQ2kjqOFc0joo38SKMU8bEMLgSalQkqb9RcdbYQHmbtSWYYljXsqAO7zp3SiSyUdRJT01bw+MyjktFGGgTQvUM97eXc7kEbb4yk4mSQCVlWo1tg+CddSm1JUQzRu1Hk5yuO4CCPR4LHpotttzPLfphYcSDmEK1DGWz5h3GUppaCp8ZqiSTLhc6UWn8bWOg3+6L/AIcxhgIcSSbFWzRqNDQ0ZuZmP908gpI2Rlmqmp6Vj5jDRI9hzA0fxA+n98HBE5TZV6tcgfDmcObiPVSwijMMzpIwgJDeMzqzD08g8yg/5R7YNwBbqqWd2YNIvyi3noe8qs8RzaMjzd9LU8Zo5SheOMg+Q2819Q3+owoAEgk6K0GDKTI7bkfl9FIcKUi5Tw3ldGBVzeHSDY0yTKLjrLIraSNt9jjMJYSRrPCYS9qDrMRaAAY+Ig2toCJ7k6Y08MNOZGrijrz0KQDuLC4t9cHQDQ0zxTmh7nODYspCOpolRaWKesVTe6BYggJ5hCFv8zffrhgptjWOxUauHqz1jgJ/1et0aN4Y54qeIZkrg6oToUMCeQUnnc/zxEAmEtweWmo7LHHVCzDMado9LR1yPrLbsgUkWBsoHPfc3OFvYXXCbhME8O1Hr+KciSrZULRVjoYhb/mAx0k/LBMcGxmScrNARryTqStpjTRKsdU5Go+Vxy5XJtz39MQ8u1Krsw1TrCSR+uSo3A00LZ52iVTrXySyV8dMg8QqfKum2pef3Ra2+AbVzVSX2gJ2Pw8U6bmkAGSZHEQJE8FsGeSiQy+Dl9fPoCwsGrHnCg9AXNzz+XTDn1GudvkqnQZUIEvABv8ACGz5D81ETVciyinejpfFAtqdGJtfr6W2G3K2BLyTHBbCnh2lubOfA/JDkrJ42QOlIkIk3jjVx87gHfpvhmHjNmHFMbhmuBIJJ52+oXqL3HeEMvzzhHtZzauolkVHy2kj8NCVJ/5ibSL7j7qXPyx3/Q6vUpYkuaYsvyJ/aRbcDnYHZgk/E4z4Bam7Wey/jHupZ/nPaZ2TcJZlx32XZk75rxPwZl00kdXQyCRRNmeVKnlMjeLeSlK6ZihZNMgOv11tJu0YYXBtUaEgX7D+K/K9/wDwjOrqCafC9wr12adqB7WchyXjDs44E7TuIuGq600Ga02bxtSTgkgmN54AgJsRYHUCpFgQRjXV8P1LjTr1BmHAAyqVUF4Ba2At1hsmgiOX8Scb1nBWaMiGH42py4mEnfV4kqhQOXOwO/O+FsfXMGkzN3gj6qvQr0oOYkRyCq0+Q8EcSkUdRx1w1mtVUEJKErEjkZuW6xOqmw3+9b02xvG43EU2Zm0iPFU+ppVKkkkBdS+3fuuGnyDM877LuHM7nzuGGWWesqeJ0SKeJbsNMLDUjC7fxNfbl12Ozdv1KzxTxEk8N2w8UvaNFrR/CFv1qvDPjbvBdqPBmY1NBPwFJneTBggljzVS0h3tcANbfn8sdWKbA0HMVr8M9ri0OKk6Pt84lzbOKfJabhiorMtlgjmSo+IhpVMjAhoR4iXsrADXexB5KQQKVO7M7nEeCs1Q3NlaQe1bTy7iDtEq5XyziTK2oIISEXwM/hmC7+YB1JVhvsQcWacFuZnyVarRgy4qepqjIaV6aHNuIIaZQ1iwzoFlG/8ACGvf3wRD3CQJUDLEu09Vccu4Y4OqmdKfjCtWSYkLfMZijjn08vMj/XCDUeOHoE9vVBt23WX4Qocslp6ug4sjkQP5WbNwdO/KzEDr164J9QuaSbeCFzqeWCL/ACVr/wCCsvqqMzVfEUKVV/IHzCK5W/MOxv6c8JZUdwuO5OD25gGC6qOY9mvDwpo4afi2ljuyvI/x9O7lRcgB9JKj1sR6G/LE0sW8Ew1MZRbml+qPT8K0cE5nl46yNKMWRmvEWC3/AItK2I6/dwBqVHXIusfTAF3J5U5bw3TUUkmU8X5DnAsBpjqqZB6GxCC31wTC55hwhLqsY1maJWMr4PzviCqpXikyU0Ysi1E9X48cC9CwiJY+4tfEveGjKJVSmXNOduiNmfBPEuXzTZYuW0ldmcVUytNBO3gSJa11u+q/LmQLbYKl1ZNiU+lSzM6xbQ4l7Oe07Osl4YzDN+GKKlyr4UyUrZdT05sthczJTtrv5dzLyufXBYaozIWt17UNRoLu1VSLs0zarpHiIrYa4xkxIcrQRWuN9Zva3qfbEF3CErqi4yeKpXGvBuf5YJVynK8xoZEjHiNWOiOXI2IGldtr8zi3TI++UFYZCStY5LxD2h12bZjDnuRZXm2V+KvgNRVENC0UaqBp0oQzDVc62ufxGGVGYfKMroPmsoYktdmW2Fy6jdGllyOqopW8PwtBkqNrLcMWYbe1uuKNUtzRqPJW21MxzExKttJwNQZllNZmJoc+lyhXjE0tPQOIo3P3VZrkLya17XscZUqNdEEKWA5zAUhW5Xwiy00NTlFRmcvlSOQwwxELfYOzQkl/cm/uByrOqv0aY7BdFWcLlovzUxS1NHk1Dq4Y4AhnzqNSi3zFFaZGBGpSumxvcj39cY6XEZnqGSRm4qv/AP2w5lN8Z/wj4GYRjyxoZXlpIVF9QYA+RRqvbYX9MS7J95ysUMOTO8mC0kc7wzHN8uy/MfvxvJRVDxxMDfdwbG+19sSxkgkCR3oXVS2WmRC2dV8N8NStU5xmXaJTZhUzwlpI8rovCLXAYjwHAsBp+6pHrhtNpabNt28EhpL7kklF7POyzs77SkqoMr7Soo62nl0S0mZTQUlTK3qFKgaALcmJ+mKuIxFWiQ97ZHYJCZSDMxadF2qyfuUUFTBHmUuf0tRSopGiDO4aiWVhe9hEoW3Wxe+/zxpa/SRoMZSCeyytHBD+YeapXFXZDwhw9VxZN8JUTpToP3tTE4hnYix/6TclB3ub+xxcw2KqVBnJHy+aXW+KeA8Uribup9l1f2Y5pxZwVx7lFXxXSxLVjLMoyyoaojYbmOQSsWUDmWC8he2Ne3beL94FKpShnMuCOtTphmZrrnhooTsj7sFFnEVFWcW5nT5ZC72GZV9NLLpAAJCxR3LWJtctz9N8X8XtB0fwhJHDSUinSGcB+6F3EXuldkOT0VJX5HxBwVxpmPw7CSI0wWOckm7OBNrG49PTnbHPUdr7QqOLKlIsHOZV6uylSaQ1wJ7lpXMuwzLaHM54JeH+H+Cx4ZaJqSlqKqWbnr08gNunlB6nbG/Jy0/izd5skNqvcQ2FaJuwDsCzWXhyqzXtBgpZncLUiOaOhawtcGKNzpPzPW+NG7ae1GS2nTBHfITTQwxOZzo/Wi3yvZL3Y6NaPL6LjrNJpo1Cwx/tU+Cy9V8RYmBHO5uTa24tjQ/vHbmYnqxB5RPzV2o7B5YiIVB4u7PuwbI6OtWl4rzauqnDSI9DmU8nhjnbUsek7WN/S98bTDYnadRwJbHeAq7mYbIQLz2aeq6n5/wRmuc8RSJlOVZ3W5NFANC5hFHDCXK7aZdKNotcncWJIHPHW4epufxnX7FpotHDtWyabsZ4BybhmFuM+JOBRnskYcxZNPPP8HG17q3iLIinnueZ6jGkbj69WrDGENH80XV9zaLWzJJ7FqnjXs3yXhLhyf8A4Fi4f42oJGE2mry4JIqtvaMxxgPpIubk7HYA8t1Td1pHW7p71WfXyOtoVrb9g8V5tTUdYOHuCMuFKLuRVxU2rkPMpkF9ttxgKtRlMnKSZTWl+QOzQo/NYOGcoL1S5bkdVI3lqYDBO8cj23ImUBWO1hueQ364XSz1GEElCSC65utC8fdsuddntO9TlfYZHxJTxl9IipmVkA8xJeR+VrdD8sbCjgWvsXwq9ZpYYBuuvWTd9mTOc8qa2t7u/CPDL0oi8KOaurJJcxLNpPhxxELrUb+nyvhlTCGkeqbUc6e6B5q41hylzzBGll2w4Z7Z8u4wamoz2OV7V8uqW2X5xIvjIPWOY3RbXPMc+mEPwRp3NWw5hIdFQS4CVtWv7Lci4jy01vD/AApxNwnm7o2mGrzGkmjjU7aiqMzgg32B5b4BuOLXS9wc3uUVG70Aeq1pknBmSs2YQcQT8YGdFESJTGGyMp8zya5DYE2AAseeL1Kr95sAIBSfIJ4reUHZ/wAF0WVVOYwcN8YzVkhR/j462BH3Xc/DuzWX5En5Y1D31TUkvHdFlsGva2QQq3kvZpwRTzDN41zyokWZGZxliygyjkxvJqFvkR7Y2QxFYyLR3qk+s0v1Kt2YZ1wFlxNPmHEGeSxaQY4VgbwnP+ayXH42+WFB1UfdCazLDgCVXIMq7MOIc2qDSU3Dta5YSBaihnad/bSFC8/Qk4XUr1WiMvqltDXGXEqZqMx4aySm8L4UZdRQqBPbIQjR+h1lC9zbbr+GIY2p8UT4qXAADOStB57n3YDnefw5hnnEvEWXVDt4Uxjy3Ub8i6+QEvuN7kbcsMzYtrTlACU+nSJtK2rFxL2YUPDGcUXAPCuYdoNbMiJ4ue5bAnhnceIjrpdTve+4vblimGYgvBrvyD/Cnh7WiaevaoKijyfMxQZfmPZrHwtnrKL1NDLE1MLDYN4gbSCDuB63xfDjPxyO1VahOpElVk8T0vDdTorq7hKqi8do9J8FTC1vu6Q5FwPlf8sPNIPG6CnUqj230WvuPM24b4nFVNNOtJnHOmeFAyvdSNQaL7tja1729MKp0qjTYW7UJrlvxGSnWRcL1PGeVinp+L6urrYX8EtPPNCwQWABNi0lv81hfBOxAp72XyWMrN1JurCvYLwzlcMUNVmtBnOcyMS1R8ZLUxDnusV1ZfTcXuN9sGzHEjKWwFFTKHdpVxqOw3hGHLKenquJuN6fM5z4DaSIqejQ2NzrjF7+o5W5nBHaDi6WCwS6zMpzDVNeN+w/Pcl4Zo6fgPMoeJsyp1EdE5midUjuNWoIpIbcsAT126jFZm0HOfDxARimA25TYcGZdC9JmOY19bkmeRx+JIKuBJpFkA3Bka2kbe+No3fbugFvfCqirLYhWOjyLg2lkWpps6ztqySWOepalo5WNQ7cnZUGjTbrfa1+eEFxPxwAia50Q3Tmt5L2Z9mudU1NVZln/D1FMUPgCsE6iRhbylBp0nc7+2NVicU5s5WknsT6dNrhJK2fTdnXdA4dC1WacW5zLK6IkwyeqmEC7bk3ZzzFrDf29efrYja1UbjQGjmtrRFAXdcdiLBwR3BoqeN5+McwmqVZii5hWVAszA7CIwgGxO4AJ+eMditugZcjfCPxWPfh+2U84bTu4CqWh4bq+EGo10xozNCA69f+uqMG5b2O3K2GuOPgOcN5UX9VoRAPath1uSZJmVFJQ8KUfZZl09ISsJlqqKOWQkatlZZFdeW5H1xXZiKrH5qocZ5CU1tJskNIC0zn/D/DWZ5hBBmNDlVFV2ZKqSPKaWQEjqrJHoJ32vzx1eDe3Uad5VerUgZf0VtLgXKOwXJndM3zWTMqiGmv8PNSiEO/LSY0Rh6n+K532wjaFXEFn8EaoaDA34h6q+ZlkXYJxbk9e+R07NnDQFVFOKCnL2FrfvIhf52Jxy7auPpvGcjL3FOL2G0DzXRObuy0+X5zntXkdLxdX1DStNSU1bJSSNTqOV2iupFvYD2x1WG2iC0BxHkUFYgEGnoe1bU7O+7/AMD1NJUx9pM/adBnVYDatppI1o6ID+ECN9mPqUNrc8Vdo4ys45sOQY1BWMY0XqNVqTsF4BjkMHBnGtFWygFRqzlFrWJ6uJQGPLlheE2vWMio2EysC0bpkHmojLOwkQTTLmkGZVZjKyPLXV8ypINW4/c/eOnqCBvjYvxzHtGUwe6FSa1+aSFd8t7M+y16hkjyTiapGu03wmYVEkI3ubhm2I/HlhL6tRohr9eYTqlcuMZVdajhTsJymgeVsh4wzSNV0K0C1Ebi5AtdmUHe2/XpjUivi3uymo1vqrDqgLA2NP1qqBnHZ/2CZ1BNInAvaxQ1ZiIhmhzqpjNO3LUFYFWPK1yeZuOWL1F9cOAdWBA7FTN75BHeuveb9mKRzIKP/wATMvp1ddN8ygLgWNrs4UFrdbAAH2xun4mhEkjyUZahbpZXLI+x5PHFbLWnLPGjWxqsyy+aS23mtYkHGnqbRpiWgE+iv1WZ43gpZeybgUSrTZnxHQmuiJYSmoVVS5/+mw23H+X13xVG1Kg3msU08PTa+5upiDsH7OPiKVs67Uky+ic3DJLWSva/3dYTSR153tgTt3EG1KlJ8PqlVKWY3MjuhX3Nuz/sL4fyZS3GXFXENSCq+FS5bUPJIvPlIdwPTbFE7Q2jVqZRTDe8ppw+HaJbqq6tF2J5PLTV/Z/neUcNcWzoUVKrKo4czmTkVRnBVibnZjv0tywFE4vN/GEt7CUx1ek4ACxTjgnsp7Hsq494j7Ucqzri7Ls6zfS+YUlTTlB4iNqZYSo8IXcbhrqR5bAYZUxWIaOqsQdENaoKkZtW+q2DBSVGY8cZvWZjkOX8I8Ptaq/blZmtLl03TfRLrNibWKjkNwBthb35KIaHEu5QY801zWDeaqNNwzlnEec8c0GcLlvEFBlcbzUOdy1Ma0klirfDMyojSGT7gdTqDGwBUjCamOeymC3dJ4apFajAjVM8w4PylKqRKvIqGry+OOOr+GmmqGkpJZI9aUhRZ9BmiISPUilwZVI84IxQbjqmYta4rC2mG5XCFO8TZ3UZZwh2ucXZjUyZVxNwxQxTUOc01R++8Upb4OaV5BC5VrISwLEi1mJGLjK8BrRxNwfokMO91ZMha77Nu0riNMs4I4xyfh2hpeM8yEn7Ty4ouhgrf9YoDeASAs4LkaRuPKRfbYmthxLHPsBprCE6FvLjxUt2l00dfxWud8LcQ5hnWXlImlo6VTUx0lQz+ZHq7aAQeZuBa5vcGw7L2iMpY7SdezuUnDjJmf8AEqv2vmri4efNM9bLq6ijiJzKaS7xZbDGFJnnlRdCRx/5mJuPXrewmHplxcw6Im1nujLqh90Lsbj7yXbfwRn2e5Jn+QdkVJL8WcnlKiTP1VWArKiJY08OlNR4Xh0xAA8ryC5jUJ6U7WGCwxLXTUIt2d6q5spym694cs4F4eyKg4aoKehihoaeoVXRTbRE8oY3v5ibPf8ArvjzFu2a4pGoXX71s8PV/jNIbxXzPcXwz5bxFnuVvw9ndS1PVTwvp0ymfQ7JZbm9m0Hpy+ePNNp1AXucSbr+nT2FbU976LYKqXhp6tovzAVfoqY016U8K64HHhhJZNBhBtyUW029ht8saFoaTAmF61Xr5m5xXgi9hM/imE8vwYiGXZJncGghY9DRvKljcjQCB9Bz+eH1HlsNbp2fVWqLDV3q9Rt9ZkDlrf8AJSHiqVVv+GasOvmKSNoZ2NrhuZUHna9vfAkTIMqq1hB/vhytcCOXNRme0j1XC3EBHDr00stHOHiMtzE+mylQfUjpvgaji1hm4hSRNdtIVc0EQY15yqH2TrX1nZ1kkP7MrMxSmNRl8bJMEO1Q7XC6SbASem9+eFhxqNBe3VYGUcNUdTa8MMkmQT6zx9FdpctqYVShqsmy6RSCyRzGONmJ66rLY9bC+DYIFgthTxlN01GVDOhIk+l/FClWhmkNVBkuTwRiRElknkVZCoA2Y/gbA2vzFziKQtu6JOWswZesdMGIBi/JPEWWHMKmqpKPhQUutiTUTKnxCF1t5QTZrJpBJ2uSBtbGUw0GXCfFazGMc+k2majgbTAmI8B+tUt6GvNNKVyvJXaqcmKKnqP3IQNcjWSGYkgA/wAN15HlgW0sg3R6pdCqKrml7ycusjygRZHqKjLYYKU0WXZdmDaAoNRUxk+ITaw35AlvNzPtewc5obduibhWYl7nGsS282GgH4qOekAy6WBKLLQp0s/xVYvmLX+6uoNe467AX36YVVphzd38Fcp44urgZiSJAgcuHG60/BT1dB2sVppzl0lXX5O0ieGY5YyyvHcAt5WI0uPptY8lMZlkc1bxNSkQ0OBbe9oPPTVbRgq8xpmiFfDkOZZgkokkkHhp4I5kERqwB26m/vg8oc4Cojr4NpaRRc9rSLTN/OPkneY5hVxytBEcpiiEjBImnIVJLlhsCxHTnv688S6oAcpuEnC4RrqYLw5zuYCavHUVtCKWWvyHwnVnKXILtv5Syrcjp0OGBst0WOfkqE5HHTjp6qLp8wdXWnqs74R+NEZcwUtOysq2t+8UqNRI9r+5wus+Gkgq7SwtnFtN0E8TPldTkckFNGVaqqZNbrDHphiWzAX031ix2PX8euNYBqbqtWzPi3bq78FmpSjiEMhqpaeZ9/CkSLVI56HS1+Xpa+HFu7MptF1R5c3LIHG+nkkUS0IlDPWvFmDm4iiRQoPS7772G4FyL4FrJIBMBFiatVzIybg4mT6WVQ7QqmlPDudw2WtrjFp56wNTKps1rNsx5cj0wuoGAmDMJ2CoViAWWaY7PT8VcYoI4KWmopHCFadIvC1qADpDHUALnptfn8sPpNJZAJ81WqvL6rqoE3JmDpPDgn0lGrETiVJFUbbXjYerBUBBA9TccsEYDcpsqtLFOuMuvgfUx5JnTq1Q7SUEVJFLpCoZGlp0BPViEY2wiQRY3Cs4l+RoFWTzjKT4AkJ1Jl00aV61yQyP4XhErHUeDqOx0MV39rgHqBywbaMTIVcYkOLOrBF51bMdoB/HtKzTUS+Gkd2ScWYvNJMoH/pYKxJt6gX6nGU3ADfU4nEuBkXHIZT5iQPVPSax2VYqWvMxYhleBwxHS1rC3M4S2rvEtISBkAlxEd4TyKjrWkpoKeihIJVDdCrNva7b7m5w+mbaXVapXogOc53Pitb9nckq0XEeYinqnaXNKllkhYruHYAawRz225euNdScDVcVt9pOZUbQAIALZvfU8o7OCscdDWgwy1GSTxFgW1aEkaRj1Nm3/wBcWCATITX4imJbTqAxwkgD0Tyqjah8RCKCsq3sZWRI41i9FPiMb/IAC998OytiT6Knh3dZBMtbwuTPkAmsKVczLLVU9JBEhI2kiYkW2G2m1vr8sHhMubKRorNZzGghjiSe8fOV7Udw6GPLewviySPW71vEMkZlW0bERUUXO3IapiN8eidHcG+o1zm2X4dftCNtmp0uoYWPhp/Myu9lBkGWcR5vmTx0lMaOPKctTSH0hpHnmldWJ2tZYyWPIehONyzE1MMWz8U6r8/9rMa9hbFv16LwZ7xfYf2g90/iefjjsXyPPONOyOSjiqOK+CKKWSQSTCJpZs0yqEMENUAl5qXYVFtY0yXLembPe3G05cQKnA6T2E/JaRlYUQGvMt+S6/cLdtGU9qvDS8fcBZp2b1WT1beJS1FFk4qBpDEaJBMGZZBazI1mU7EA42IwYpHq6kgjVVK+J3Q0W7vxUbxbnXE/FMcVCnEi5JlDBD4dJl0dNsPvWZFJG++2/PYY2WGq0mNiJVfq6jt4T5qhVtBnmUZcuRw8ccT8QxFwGWtzCSSEav4n1WFxy1G+wGHNxLNKth2IKgMEkXWlKns14dtUw5xTeJpIaeOKHxJJbtv4chuAdN9ztsMHUxUkXSqdQBhWr8o7MuBafN6oUeWS1+VagCtRSaHO/LWLm+/44l1ccDdTSa4NzcFvrKOGOHKGGPLck4ayzLqrdkUU3xLlSLG2oHa29va+Dbi90BxsoEuMBbD/AOH6fNooabiOtmpZ6GNBTijpIIljS1yWsFJa3W99jytiPeGRDR43SnDhqmU9DqqBJRyvRUyKoijjhCByOZJXd977225dMY7EtOmqF+UGIUVmq5h4gnmraeohQklZtdnG4t5ubb/nzxjaw5IsO/MIAT+glarjtJSZI6wGxZKJtLA8wzW81r+uC69ubVCb34hAlyM1sTsk1HBMbmwGgst7eUWFxflblgW1QNJT3PzN3hEIWTZTlnhSjMs2r6iSNS0CUcZlZnJIIcuwCgDqAflfAGu0OyhSGUyzMdU3iy0RssIqUeB3LHVeNXU77j0+fph1PFNPwhFTLYylSFXwtGXpqinWKteSItKjKhKEEjyuD5hYA32tqt74U7FtcCTYpb6c/CLKDqslqMtpvDjySkgmlu48UFVVb/O46/ztvhbcSwXB9E3eDY0CrtVxbmmSoY56GAJLGWj8F2QyrdhsUsLXBFjflh2drm2KAVWg5Z8VJ0PFWZ14jlbMqPKfGj8WVIax9Cf5QQvI+3vhJeYsEl2XQlOKrP8ARA2vMc4rKhtiVrJ0A3tpZSR0sbYYXHXTwWVK1MACbqPoszrJKlaSTibPoKR2KlGnk8NT/X1/PfGVHsAkC6wBgF1I1OZ1bzV9LlWbGqgW2kPKyNKBblsbH69MMquZHamU330sneW0nFEucZjlkebZVAixCokkfN18AR6L2MtwpYXC6bk6trYT19PLcJ1NwcYc4QqRxnwXmHE8lJVycQ1LIk6SmRa/TrdX0i7jmtx8iNzcYOliWNm3ogFd0m9uxbg4MoeK6GPMlTMcwlSlZYJJviIGTzOFtcjSynUCNNwbg8t8JqFriPwSjWaLF0FWrMOIOLuHlTMKTMRSyw1MlBdGXxPHWPWwUqpUjR0Bsd8A5lIktcPRObUHxNMdqo0/aPmMlPXV9VnuQyh3cl5zDG0gGzEaSGJueno3XEu6rNuiEqpiCXWVBzziKqWkqUWTJp/HAaKWMMFs3Iqxbnbp7W3w1lZs5pUuqPNhqu1fYXScU5PQU1Dw3mHCXGXETyJBJSyClWvpmZdRDtrVmiUC+sagAd7HCMZ1VQdZUkAcphWMPiMgykLeead4Xh3s7znM+Gc7rcmy/i2kmenqI6an8dEkUeVgdV7EEW0gc8UquCe9ocZLe1MFYP0K1pxB3wsqEwjrqNKwoiGIUsMkB1Af5tR2Fxz9d/TCxs9mUQfBY6vFogrOX98qhzNpI8xyDPJyUBHhTF5Nv8rAGxNtyLW9DiRgGN0KZmzGIUVmHepp6atimj4XzzIKaNA/gfGOxqhtuzINtjfy/gL4e3Dsa3LMnuSq73SCYSh3yqVqiSsyjhqaSPWw8OoqI45JCFZr3ZVYqQrbeu19xeDhqfFxSiL5nQmPGXfBmrJKKXP+GOLsiqSEqUkybPo4ZySLXV0L2BuQQehsR6uw9KkGkNd5hP6lxcHAyFXcv7aeHIMmfN8v4U4vqcpllEcYruJ6QmKVeZaMsJABcHkBtfpg+tLtxzx5FLcwARAnvKreZ95bjTiCpoz8cKaj8RUENZmxIVL6fKVe4C7k9LDYYbTNNnCe4FIyTErsNkHG3EGd5PXtmOddkeV8M08QeOpqeKomlnc2t+5L69uZXpY88U6mIpggZXE9yf1UmWuHktK5lm0LZlNxDx72m9l9E0AaZTS8UxFpBuABSo4Eh2tbVbkcOfXbEMYb9iWzN94rTGdd4bi/I62WL/iPstznLniQyVZzeFHSMtsJEWp++AbG24HPliTQom+V0j9ck0GGkOKnsr7wY4hp6p5u1XsDy9I4zFBG2fMuprXCAB9iQD5m2vzO+Ia1jCHNa5LqvZmgGR3KSyfvS5XwblOaVeacX9kzTQRjw6Sg4iopdZNwq6Wm1EAjzaL21AgHfBVqTHmMrr8wpa+HQD+CrMPfP4a4ry+pyes4h7L4pXDshSrpUK6VuSWeXcje3ryA6YjD4Sk052tdPiUNZ4kWVQHeW7MaXIs7y3N+P+EqlqqPQyyZxl9RoBXeRGbUEN+ga59sWywZg4C6VnYTu/VUjJ+K+7XllVl3GUfFnDmc0MV1FOnE+W0sjy231I12FiQdrgjYHqMqucXEAH+lZBPxXXZbs074HdYosprsszLjzLeGa6p1IsozugYGVR5VWRVJjUnmeW/PbFd+Dql2dot3LOuDRAutjcA9vfYLl+a53U5/3iOzHLcvqKMLFTf8U0U9XA4cMFSZioXkSwDebWBfbDKlCs5sNpkx2Keta47wK2nk/ek7oFRm9VmR7YezE5xLG8LVdfm2XmOTyFyQgbSJCFPsTYbm16NbZtRzYgxygqWOLTMSFWazvd90aUJ+z+8j2V5Dm0ih5KjVTyeUfwWjYKDb5H3OJZgnn46Z+SYKry+ZsiZR3r+69l9Fm1VUd4rsz4opodDNozuhicBthoike72I+8tyBz2xZrbOqQJplp7iltLi6QFrftB7bO7v2kwUFLlneD7JuA6F6uEVM/7Sy+Tw0562EZEzCxBIUH3vjMNQeySKZeR2QjNUuNzA7AtP0XHvZRwVn1XScG97DsS4hoUqYGjqJI4GDwOrs7lZZF+4QilbXbVcWsRiXF7h/EokGNAVDajYygkytb9qfbXk9XAKSTt77vfFnxZ01MNHJDDGh1MFYyCUBiFtJ0CkgEE3w2k9g0plp71L7xE2WgM74p4Vy7MZsjyntj7LOJ6GJvDSvpc0hWOa/VfEIbb1I9xhueDmcwg9qBu86AFL8NdomT5NmSwUfal2b0SqhjlkfN6No2u1jbUWsbm59r4F9ZmrmkqWzmj7y2pWdq2RVeUxSZr28cGU1Q/iIkNPmWXpH4agWIdXuCxvZSOm/PCoE7rPNNqVnauBVNrOLOCKiptUdqvZ5mkSqDpXPMtZTcDkzHV1sR03xYfUcdGkdwS8OA4yZhZqZ+7rNlPC9VT8e8BDiH/mVzKFs0oBHDa2jwpBKdere4Kra2Kz69TMSZhNcBmytCvHC/aJ2O8FVUdfwj2lcDUXiAxytDmtLrMg302aW4Bsd+W18BmLtRKQ7MTACn897aaLMaFVpu2Hs5njgbxY5hxJQ/FDodIMgYJc7qBfrbBNy5rtPkVbztdrqpjKu1vhvN8oeCs7U+B2r0CyJI2f0sU0jXsUU+LpI9QQNh8sAZabCyrvfDpKLk/arwplgrJM07Q+FczlgqY9brndCzffG7XkDMLjmDYe2LDiDaICA4hxMxIVjznt27Ls8zSuVuKeD5aZJD4MmZZ7SwvNud9PitpvYXGo9NzgKTy0ZR6Kabc1yIlVl+3XhjLYoZKDinhMw6CHWHPqUeINttpOa726c/TGEs+8seMq5B3jcozGok+L4n4W+EVFZ0qOIKZQ4JFwAJbsLEHpbfniKjGAS0qQxw7Euv7wHCVVSVNOnE3Ck8QPhRNHxDEVdAdihL3IO45W298MzgjKQUhpvmAsoeh7S+DauaGqq+0LhyiiYtCom4oh1JYat0QkhTcAEA3P1wMwyI9Ex1Vx3o0T094Hhp3gBzOgqj4TiyZzTSK2+5KMSPra5wik0N1+Sc+u6wtKl8k7w/C2V0TZlIOHswWNgfAlzWkWYm5FgijWeVrWsNjthpcBcHXkkurHQlbKyPvX8JytU/svgvLGBcKIxmcWsm5GxCC9723sf5YFlIEbxRtdZVTiPvFcGu6RxcN8KoWsXWCuUu532upsG2scVwzKZzLDXaRlA9FBU/eZyPKaeno4HzXh2kAP7pquOS5vzVfugfPfDajg7ezTHYibVmx+Spz94GFjNmX7XzkVClkMsUpFmJa1rNy2P6GHUo5oACLESjUHeM4kqEVMh4245FREmryZqEDHmbaXv0tjA++9Hkpe1p0Fu9WWXvQPPHCMwzviPNc+TUdNb4Uw2NgokZyRtvY+2IYWF1oCN2GfAKWO9zULJFS5jPBlLH92kzUcReJSOXkBbp8rcsS6hTmSJIVek4yWiUvKO9BX1Msxp+JquGnW7mGXL43QgWuSG58/zwNZrXAkBSK196U4ru8LW0tQ0tXxBWwTHqIrpyuPIFZbbDl/TC20aYsAITar6T908EKs7xPF0VdTwtmweDwiI2iylHVr82I03LXvuSeuCbQoi5A9VDK1P4QJKwneA4vFWWXjfNqUxkGZhk8YdLDqgTkbX5Gw974NjaLhBYCpqVcwEkyPktxZb3kXzOmRqvt3pzXbmCJMkkV1ksNrmBVO9x5mtce+KrsIAbU7LHVKcWN+SkM47XOPsty6HiKv47zfOcjMhhFYrKYwxOnSLOArXB8ttrcsVzSom0QVaOILQDa3bfyWtn7anaOoqJOK+P8A4dhpbToIJLWuCeXM2Iw9jC07oCQagPwgyrrF2/5dmeXS5LmdJ2k5tlLxfD6kZtAQgbPfy8/41Iwh+EBdncQE0VjkFhI811a4gXK86zAwcP1nalRpNd1hTMJCoUEgLcx32sLetvxvUahbd7r9yAOzP3APFV/LqLtF4Tzalr4OP+2+tdASyVEySo1+WorGOnK3tiamKa/dgeSCo3K6WAfNbPyTvY8bcLT6Kmn4tkpjUDxKyKjUznp+8kZb2H+Xp9cUDRpvdBKtNxNSA1whW7Oe+txHLX5fXtUZpmiQwuimWSYOhIIazBhp2B+QNrW51XYGgG7wSxVc2oYKpGe99DtZy6SnpuBhTUMMUSQeJNl/xMsB080klbyKbn59b4Xh9l0QTnEhTVpNILuK0rnHeh7Ss5jqJsw7S/8A33Ss7Q+LSwn4Nybl4YCBFG+9rqoJtzxcOGoNbuMsmYYsJiZXn92yd7fvWZZnrxUXbhx5mmSrKZItbpEipqudUaJpIJHLffGxwtLDRlNNo7Yuq+Jbbc4L0y7AvtEu1Xi/gWmr+0leH82gyqlVpq74yHKqaONF3kkSQmMPYMTIoG9yb9OZxexsOysH0pBPKUWCxD9HxC9P+7b2L9pvegyuh7ae2bKMrpOzxIZ864VyP9npDVZ/TQgeDV5rIVV2gcNeCjYC+gTyb+GgsbQ2zh8CzK0y8+QVym19VxyCWlexnD+dcB9gM2Q1+bT0mWwyVecQxuqk/HIkmXNBAgF9TtKp29nJ2GPI9tOq4/EZaTrmCZVzA4dgpVHu4Lsyc8jzPKJKyRpPGYFGQAkq63Nj0N9J39LYzE4J9FuQiVrcKQ+qHZl8nva9BlsvahxzmNFLW5XUjPa6WzS+GoV55HslnU38w5kfXHFdJMHleZ4L+kj7Ie3PeuheDa7TLCi6empWEc4pZJZVjGh5q1CA1urgkknfY9euOV6rjdfVjqzsopkgNngD+WifU4NBLFVxUc8kjGzE1UJaMWB/jJufzHscMp1WtOUTB+aTXqtqN6pzhH+V1/JHlkyuWRaZ6DNJ+TXMi6gNvMTfzbgetrdN8LqVYMDRBTZWbvB7R4GPAcFmoaiepy+ipcuzeurWDqJKcxuIktY6ryCwG9wBe9/TDalSmYDdSFXZVrMa55IyWmec9gWruzN8nOU5zBmGUVUrU2b1MMdRHVtGyxskcgQRn741azyA82/K2MojdAvayitWqjFPcx4GaDlLZ9Zsr+kmXJHHLNk5o35OXVLkkm5LC24O9xtgq1S0BbSiK7wQKnhKLHLljVEc0vD0D0Flcy+KGaQE7EgHc7Eg8sIJ38wVNr67g5nWHNfuUulblFKVVeGKSoZgXJnnUkabXk8wNrXIG55n1wx4EGRdaqpQr1Dlq1iCNIFu5RppYK/9qZfmeWmnolbU7iVFBiIHlC85SG8QbCwGnzb2FpuQt13ko4nE+8gNE0yLazm7eU9/gmiZtwpFBDBRo0PheUwyxkSlx63AshHJvY4rZm/rVbyk3G1Cc+ulrCPqnUVbS1OSfCVOXiSqeKLwXlljiKLc+QMUKhCWIF1F7fXDBvt3gtbUwlRtXPTdEEyBxJ49/Mqi59Nw/l/aj2cRVFBV00M9NWZdUwxOiqzmKYx6GCWsG8AsNJ2vYb7uaynm1tC5Pa20toh7mYd7c0sIJmYPxTfW1vVbEnTJ6FYRUUlPNVMurwUq1UAEXsCURevL+WKjTchdvha9eq3cdDeeX8yUGmlpaqdqiahpvgdQCLFdFO99TvoIkPLkflh1My2WD1UkOYMtNxzcePkJt5Jqk8MVdJFFS0dVHJdovI+k33sllHvt06nCWQTGpWUwRRzPcRHYPxTTMc3pTSzl6ejpttSuzMAzCw3uQT0235jlg3loBaFcweFDaoJJPgNPIp+1TooSzZ7lnhSSsuolzosORIWw57/S2ENqZzDj4og2am7SNh2fop/8TXuKCkoM2yenFwpkfWljYW0sB/UYaXibKs6jTaXPqUnHst+KXLW1LSQ0wzyOqnB8MywRSFGbf/zNSkXPLbDdDMoGYZmUvNPKDwJE+UH5rX3HEsxgiy8V4kmkr6aFwLki8gJuSSb2B/nfFGsDDhJPet3s4DdcGwP12K/V0rU9RFDBmckk4axjWGTznlcksMWKrXUwCHclqcJTzsL3U4B7R+BUZLIks0wlzuqiAUav+UdtT9GPn2+vP2xDquYK7TpPa1pbSB/1DTyTppUXS6cSVUUa7iNaQgk/5rljv+r4ENfEgqu2lUMg0QZ45p+gQHniaOljkzLM2LtrYmE+Y/U7n26e+HivIyJtOm9pcWsaI0upCnNDTMaw101IYxdVMaNIx3+6eQPqcYXgCHWCqVxVeBTDQQe0gePNNY6+zMsU+bTCTdvEVAR7Da/XmMIdTneCc/CGBIbblP4qcoKmOCqpPDjqJJg5dEmjQxnQuqxbpsvXDGvJeMq0+1GluHe95AAF4Jm61V2cPlZ7PsnkrXzIVUxM1ogpFyAbnVve59cIo0jvOcbyugdSxIfTDIIDG6zOnYrp8ZRsYBUjNEo0W7P443X1Kg8/1bEms2IulHDVBOUtLjwhYqMxyyZwinMKgkb6iupB6KfbmefzwvrWxmU0sFiGzMN7uPegLNTNLHFSgumq41zffP0P5YvYYEulPfTeGTVMHuXtl3VZKqk7BeFcunpaiGirM2qpaeVX0h2eYRkttcgeDYAem98ez9EKZbhutbxlfzvfbux/XdP6oBnKAPRd4uHeL6HheqmoqPLqutevpTKxhkH/AC1O0RMTSG+50mIhRc7Mem9+rso1W9a9/hdfHNauXEsDTHErVPaNT1M1bU1ZWO8MUngMVsyvoIu3vuRfryxu9mltOMwsgc8PpZQvz7ftVeG877AO9dmadk+YZ9wfkvE2V0+e5ll2V5hPSUzZmzOJ5RFGwVWcCNjYcyT1OPR6GJfWZfhx7FzNUim7dHmvOhe3Htlspkz3i+otY3fN6puXLYtiHYBwGvoE5mMLREBGXtv7WhqL5lxS7Od9Wa1W/wA/NvjHYImLnyU+/CTLASgv219qRRlNfxUCQbAZxV/y12wRwL4u6fAKG4prRGUSg/8AjJ2nAaHm4msfN/8Ajerv9PPiDs92uY+QRN2hGoCXD2v9o1wY5eLw9jcpndUtz72b8sZ7lUj4z5BD70118ghBk7Xu1t5S9PX8U0wt9xM3qtLfMa8GMM8iC4nwSjiRnzAQU9i7b+12IACt4mYLspGbVQK+19WBfg3cXEeCYdoEi4BSm7c+2CRrnNuKjtb/APHNYfy12t7YxuzSdHeimniwNAERe2jttYMP2vxO0ZuCv7WqgPr598H+7bwT6IG7QI+6Ce5JHax20yMplzTimrbqr5pUsPzfBe5PLSMxjuRfvQ5wSAUlu1XtidDFHXZ/SIRpIXM6mzetxrtgaWCc2wJWO2iSIIA8E2/8T+2KMi+YcQaVXSNWZ1I29Pv4YMI+dTPchftDNqB5Iw7V+2diAtbnLNyU/HVO3X/PjDg3aSfJGdoECBAQ5e0XtqrJGmqM1z2Vj5izV85P4l/a2J9ysIJSn4wm5hR8vF/axVa/FqMxkUXbzVU3lv8A/K9sZUwjtHEpYxIiRCyvGXakmkutdKQOfxc9/wD7/Ee5OixKa3HkDQIcvGXaQ6uGp6wxlrkmrnPT3fE+6PbbMVAxl5MJ1Dx52rK0bwSVyopuV+LnI5f+v5Yw4N7hMk+CE4s8YS6njrtPkVo5oJClgpHxM/L3s+BGzyDOYynu2iYGnkhQcY9pxCpDCbDyi88xJ9vv4YMJUN5KQdpAWssnjHtOp2E0kAkDG66pZjY35ffxjMI8mMxTDtKOS4/HnaYxCvSuoFgAJp102+T4j3ap/MUD8U1zrhZPHfanIAQkyRqACoqKgqfxfAe6PI+IlOGPOhiybJn/AGhVLazlVJIeZ1vMb/XXiGbPqG4eUsY+HGwSpc/7SJx/9DxRhQBpEs3Xl/Hh37sfqSUs48OMiE0XOe04TAhqknl/1JfzOr9Xw11KowBuYhF74S7hZPDnPaW7BDTRAg/wlwb/APzWEuw73gy4lQcRMlDbNe0kAkxFhbYeI/8A/NhXuhBiTdQzHQJslDO+0ggpHSxwk7HQzjVt1GvBe4ng4pztoktymISo817S441EcUarvtdySfq18E3AunUpTcWBoAuT1vaRPqkmhpGZupBsbfM4EYNwO6bprtqHslC8btDDXWiywk7f9Dn/ANw3/PBe5ONySlu2i6LmEAr2hNJrEGXrMB98QC6j54Y3BO+GTCinjSDYozU/aC7iQplzMepiHP8AvjBgKjRF1h2u5x+L0SxT9oBUkUmVhi2on4VefrjDh6nB580/95vboQEFabtAYqrU2UlR60a+XBHBPGpPmlO2m4mSZSI8q43AbTSZGurf/wCgkuD7bc8K9xPM+akbSLtCEzPD/GSkSfDZahDEafhlAv16YYMG7t80g7S45vJFgyvjfWzLR5RcGxJpEOJq4EgXJjvTKW0nOG6fQIk+R8c1SyRSU2Vqh38tGovhbdncifNYdouFpjySY8g44iijVEy8KBYD4VSTb6b4l2AixB81Jx7zcEJ6uV8eqD+6yxDpsR8Em4H0wsbNvx8ymfvSodVz9gcbTsruMtLbG4pEN7fTEO2eIOvmlu2i8WJSZuH+OJWGo0Lx8halTn7bYb+78vMIP3gXfeWI+HuOTZBNQxrYcqZLH8vbBN2eXXupONPNCbIONzpVpaZmHQUyf2wf7pMypO0XOMB3oESLK+PI0uZqKA7gD4OO4Hr93AHZ50ufFCdpEXLlk5d2hs6BamjS5v5aWIafwXC3bPEXnzWe/uIs5KbKOPpAGWuptSEnanjG/wD8zzwbcI7tKE415NykNlfaOqjxK+Eg8v3EZ3/+Z54w4AGxB9U0Y1wuHfgo/wDYvHkkxq1rovFG1/CW3LfpbBDZzgJuAgZiTMgrEmUceOoi+NjYE38kKgX29B8sQcHylC7GumJSXybjzw7fGRtGTY/uV2/LAOwRGoKkYt0apf7O4+SnKCujMfUGFDp35bjb6YA4MA5iD5lGzGltp1TMZRx1ESRUICdifBT+2He7DTio97c28rjZZxzq/wCvHG3qYl3+W2AODnmpfjXGDKA2Xcb08gkWeMOdrmBNz6csYMHNoMoPe3E3OiMsHHiAfv4lUgWvBH6etsDTwrmmIKP358SShrQ8dxnySw7m4HgJz/DD20SbXQjEOPFKMfHau8kklNISCtzSxnblYXGEOwQPAphxtQtguTOam44mkjMmgyLytToLD6DEDDxoChdinHUp343aCC1pIjYabfCx2I/+ZxnugcIJMJrdoVBaUIVPH0drPHEeV1pYx/TGDCzYT5lLq4p7jLihmfjdmjdhAx5AtTJv89sEzDRa4QNxLho5E+J47jlEirSBx1FFHt9dPtiPdQOfmmDG1BxSxmnaAosxp7E7/wDKJ/bAvwobe6k4t+s+gSEr+PYWLfuFG+zUyEfgRgfdJNwUJxbzF0ts47QBIWPw4a4v/wAmnP5Wxnus2upOMfMyiDOO0J5EkY07Sc1/5NDf8sAMEJ4ohi6kzKW2ddoLLcijDDe60ag4L93gcI8VjsZUdqVn9s9oZkeQLShiAotSqLW9ME7BCJulHGOGp9AlR512hwtdYqB3HIGiQ/jtvyxBwTCbysbjiLys/wDEPaATqFLl41XuVoEsPpbEHZ8GxPmiOLLryEpc94/I3osnc25nL0uPrgPcRd10X7wdKJ/xL2iwqB8NlSKSAP8AkEtf29DiaezybiUv3kkzxRYuLu0uABI4suUHYXoV3P6tjHYJps4lSMaWngsScWdpUl08LLdPIAUKH8MC7Z9PWSsbjHAy2EleLO0WMh44cqjN9tNCoF/kNsENmNPPzR+/Obe3kE6PGnam128SmOrn/wAou+IGzmtNpRjH1CZshnjTtPsQZqd0/wAppQR+H0xJ2Y03ug97cSuf8d9qYjESVKJEdiq04A/C+A9xaDxWDEuB4JuvGvabG5ZalUe/MU4v8xgnbObE3Qt2g/NqkPxv2mlifiyu1riC1+n9cY3Zwjj5po2hU1kQoqfiLtCdGiaVlQ7MBEBf54JmCHalnGu7FFrmHGyE6Z6lFPMCPb8MGcNa6U7EEWclrnXGyamM5e40kvCGJ9txyws4Ia3TGYl2uqQ2d8XuSr+E4OxHgKL/AFwBwg0hYca8ulM6jOeK5SPEkB6ACEAW+g5YgYRoNpS/eHJxwtl2Y59xhwnlleg8GrzWkp38ltmmVf64st3DJ4KHuzm4X6gvcl4uzftAyDjLJ8wgSGhgpcryagf76uCyRPMOoJDIxW/NBbnjyTpvlFNtXiSeK2WBrPa8MafJdycpyei4p7D+Hc84qyCKnrYcwlqZFFmNNJJGsLleuks76h6HndTjyvHYnq9psNJ0SAuhwjR1FVlQWOverbVR0Ula+WUtSYcw/eVciAqS0ZWaMm3Ua2IHuvtjqHVHOYC/eK0eDNPM0NEcF8m3G9cy9pXEs9RlVXLPNVeLHUSISJQwUgIBKBpFx0XbqeeNF03oAVpgg2X9Af2D8c+p0MotBuCRw/NZpYIyzTfsSepkVmHipDGFBvvYs/X3sMebFsOmV9/1a1QCC8C3Mz6NUvFEkrMhpKyGoBu0lOrq4PQOqSXvYnzbjrYYslpcbKg5zgM0iORgjwlvpqnH7P8AhqKQRZfUZn4ZDF5db+MT6Mz+UfP59dq9RjjJIQtxWeoJfkngItHYG3Tz9nz5h4VL+x48uFlYaVcmTSbsqsrGxH47++HvYS0EWKpvxVOlLjUz+VuRNgqJwJk6Qz9rcTRVU9TT55STCNtQAiljqhqYBhuGp1+hxaphvu5feQ6PNclX2jVp7Ww+HIGSpTcQeTmuE8zcFWd8iA0vBlWZV76db1PwYRUPvJLKzEX2819hYWxXDZGpXb0do5XQ57W8IzTPg1o9Eeryz9qUrUmYK9PTPIoSJqdB46gDUVVGGk/w3uT1xj6rTaNErrTTM0zJvJkmPEi/kpPK8szies8DKcrpaeSRWgeOSGEowtcklnDNso6Em/zuWHbLjaxWl2zUoNYH1KpEXkEz3aEIoyip8CWCPIKGpJk0tFFIiaGBBOhibAC9rqRzO+wwDnAvDWhEMYx4BNVzRHImeXBMc6ir6l/gpTSw066Ehp/iKdjzJZrPuQNhYnoMKqEugxdW8E2myXtJ5zDvDS10WvetzKaqespsoNNIAWSIwhXItYAMRbYAC5Nt9+WHsBN4S8FQZQYG5nFwm5k+fNaX7R5qw1/ZpmFRSUXw+X5vDpWMxt4cbzRDQQu2n8RvbpfEdYcwpgXU47ZlBrX4gGLCSQf91tKrpoKKWWglehoRHdCi1NLGHsQCNhqHpubeoxOTKyHH5LYUMYS0VGS7wcY/XYhJ8NCIpIWoaeaMLGHFVC4sBsllW8jc972GIAboOCtfxHWe0kG8Q4eNzYeqdWtItXQrR0rSHztV1cMikW8xCiNSAB0OodMZBPwi3FIptJBpYgEjhDSO77x+ijo8vyovVVi5jULm7MADJNphCAmxVmTYXudCkKTv7YI0GCnAN+1Oc2qKgcWbmml+6AfU3Uyk9NUSSRzDOpTGQ0ZWQKAOrE9bnrzthTy3PCUMPUYAW5ROtvQckj4fKtT/ABlJWzUxFmaOu0I2o7AkDf8AA4MhouVD69aJa8A/5b+SJIlPDJL4fxlNZtOzhAydASxJ6D0PW4wIpjTRCxz6jQDB9b+CoWeQwVebcF0KeLBBNmyLJpubois5IY9b2/HC6phhjsW3GIdTa4WLspI8ByWxsxEfxjzRRTrJISXmYklrE2C9Bb+eCLyTMLT4HP1Ya42HBQ9XFCiXjoq+ojH3pCpBlPrp81j8sZVJsG6dyu4UuMh7wDy5fJOo0SeNYDkrDUNi8gD6fU3FiMYXyISXEsJf1unZbu1RfhXSo+Nny+oKKosr1EdtNrAmw58vTB9XvWS21gafVteL8gdU4MImmkZoru6kKFZbLt0sNuW5wBAzQUvOWNgG3isFHpg0EVKJI1ClyJCBqJ3ubC/TpgGEtBIEhY054e50E9ilK9bcPcUOtLEkdPk9fUtIZd7pTSsG0nn5gu+LVDDZ3hoXJ9IcccPQNYuvIGlrkC61xwclJBwRwmI3gF6RXILgeJ6EDb6C/TGsoU35SOMrvsTXL8Q5wMtsAR3K7wMIIZAtNk9fIbN4UjMLH1IBI/8Amj+OLzaeVsOWprAvcLuaOYj8PkkyTykFaiLKHhsBEQ7A+5sDvf05YQwSOxHTot+6XTxsPmVygdPiIIfguHYi7adUtrhb+1iPluffGywdMOdfVDjW7hcXPMcl7rd3fJ6peyrs5ifwZIIMjWuV40KxI7mRyVDciTVIOd8ey7FYG4KmBxX83H2psZ7z042i+o7R5A9F2T4cyrTmlJUyTJHUirZIQoFnUo63tbcokESC/RD673cfXyxwaCvn6g18OpMMmFSOOKg5bw5mU80BiqYcunmdWJCgMS1z1NrpvyF7Y2WHBc6WmQlF56sNI0XwufbGUEmZ98ulyWWmkjqKHJhE6SDr4hF79dk29seodHKQe0hchtOtBOfVdCsm7JI66OJ2hWRzt6fTHbnAsiwuuXqYiDmfpwKtuWdhtFNUuk9GyRDZQo5/364sUtnuBEXVZ+05actiravd/wApeBZFpkZgDsF2t7D6fnhlbAlxAiyluLfATen7v2WSRUzNS31DoP53P54gbKaGkjmmHFB4nisVPYNk0M3mpwiluQHLbliH7ODplLbtN2XK2x7VhuwjKVNO3wwsyizstgNuVvpiMPsthaSOCU/aJECSU+XsAyjxlvCrsELHyC3XmeuGs2fSLTmF+1XGY2o8F0pdH3e8meFpI6dWFzuADZfUYxuBawgMOvYq7MY57C5xWE7CcrQovwyaSL/c36DfBtwDLlySMe7PDSnidh2UFJENKmoEbkC30P4Yr/u1n3zZOdinki91hOw/J/DQfCozcrabMfQ/y54Ons1tyzRONd7W3UxTdhOTyxwM1LGZDYlivL5jofyw84OXSBAVR9fEC0KWqewPJIQpFFH4ag3LIB+Hv+WA6loG7BUtxD5GY3VabsSyks1qONCPNbSN7devXFajhmEw7VRVx9R1mhOY+xDKVUiWljCtuAAN/Tl9fzxZGCp6arGYiq0QR4myml7AMpM8CLSBiy7Lp6nn74k4NpEuIsljE1XG1/FCzHsAyihraillotE6xgNH/GjenLY8rjCKWGY8QNFsMXX6kANdvKLm7Csppp7ChCJp1W033v1HrhzcLDi0CyrNxL3RdSP/AIGZMKWac0cbHSeajblsffa+Dds/MZaEZxVWczxA5Juew3IvhI5IaONb87ptc+npiKmBpuAa4QVXqbQe650S8v7D8nlqCk1DE5F7bdbbX/LAHC02XEwjqYyfhOil5ewbh0KfFooYLkErYX68sAcGTdospw2MqGS43Tep7DuHBUCFqNFjC8wu5Njvp6/TDBgoFwhZjXiXLlT2KZHCKUw0Cqzi9rX2tzP44ypsxsZgYS/f3FwJumkXYtk9yJKGMxhvvWub+uC9xa0WTHYubcE8XsNyiShh/wDd6pK1wW07g/zGI/dzXnMBZZQx7y7eNkBuw/KoShNEqS22AGwO3+uJq4OiBYWVt2NOaAkS9jGULDFpy8C972W9zhVPBAyctkivi3UoBdMoR7FcpsrPToykX5Eb3+W+FtwbJtYpfvBPxWHankfYjk4TUscTPyNgQAPw3w+lhQQQQpdVe0hzDYIEvYllKgqKaPxNRsWA3/LnhbsE0ictk9+KeGyHIUnYvlqhmSCIkANsoO3Um34YwYeYytsm1Kloc6Ugdj2WeJoSmQR2H8G43/D1wTsAAbt9UgVnxu6JadkWVMAvwodDdrst9ufKxthVemYujZianwo//g3lOiRxSx6b8gLdOu30wTMOHuBLVWrV6mvAKSPYxlEsSsKGMy6QbMNgPb++HswJb8QTDinONte1RA7GstaeS1NGLSgEWGwvzGCOzGgZgLpJ2jUfZv67E+bsdyjxY1SljLW3On35e4+WMp4amNdFVo7QqRlNz3aKUHYtlMVRFIaFCha91Xa3zPPY4Ops9hEwr3vFSmARr2Ix7G8nU6jRolyRsNvYb8vngaWywZjVC/FfzLP/AIPZPeRv2dAGWwJA/lfGVMGHtHNRUxD9BbxSF7GsonZtFIqPYhfLzF7b25nDBhg2zlJxAdaZ7lG5h2R5PCCopgBp2b1PpvivWwYa6QFlKs+m3NJvosUHY/lU0Kg0kZNyLW5+lzbBHCtA37qBj3uMTHgpGp7H8nhhPi0Kq4uS3h2F8QcCyNw6porvBynzVeTsoynxAFponQnU7Wsd+g/LE08GwWcLJb67w+NQViv7KMpEzR/DK8g3UKRvtz+X98G/CtjcbbmUk1t4xfkuRdkuV2QGhRpCu11+7v8AW/P5YD3Njt0hEa72WcIQz2S5UsgX4KAOfMfLexJ6n9euFOwbIhoMJjsUZ6t096ZVHY9QWV3hUb7KEvrH6+uGHDtZvNTDiSAA244rP/g7k6LD4dLEwN7WUfd9ScC6iAyYglKOJcHZWm54LEHY7l8kqo1LF5gRcDcb7fPe+F1MG0CIiUfvjvhCkT2K5Py+HJuu9zt8jhjsK0NtwSaW0ahJDD+Cg5+xvL1laNaJNhYrblf+uGDDtyzYqK+PJ5zxUhSdjGVOHL0aiJXN+nTmMCcJRBzRfsTGYwvADZKTVdieU30x0ESX2IPt7jr+uuEjANmeKtHFDJLreqa0vYjlLgRyUm4J/uDY4d+72MdnVcbQqP3BoE5PYbk4iLfCgvv5NPIfr+eM9zpyDl8U9uIdGYG6gouxnKjUgfDxjzDVsCBty/198JdhADeEFTGZRJdBUhVdglHG10o9CMiyIbbEHlfn+HMYWyhTaSDqibi6hbJMj1XD2AZcsmh4IyiqbXUXJ9j/AHw1uGDoMIn16lMSDZcpe79QyGUGBPLva1tRA9cE7Z7Is3VT7+XNi4KI/d+pPuikiBuT93l8sLGzABv8EmltB4fEqKPYFBIXJo4XJa6i3MX/AFbBv2awb50Tfey+Rx5o8XYLQcnpY2df4dI5WwNDAU26JZ2g8tImSk1fYRlYU+DTKGUKfMo2BwTsBTzaE/JA7apiGm6aUvYJQTvKBTBxYsoHt68tsENmtN2hMbjCRM6KaXu9ZPaMfCICRa9h09z8+WJds9vwkaIqWPMQAbocnd6ysqbUyAEWBttf3/W+ENwAO88aInV3E/mhJ3f8uOotSL4gbmRt8sQzZhEzxUnaFUEwEU93/LkWS9KhDHcGw+W55YZU2cw24JbsbU8Uh+79QeGH8KIXIFz0+ftiRs0WaAjfin5cxsSuL3fMqCkmAFgPKOrH8d8ANmZjBEBUW414fDnWKTL2B5cRdKJQlhtYEfU/rbBnANkDX0Vt+N3beaYwdhOWy1M8BgjYhgACL3Fr7YbQwzXGwgDghGNflkkynR7BaG+h6OnEpBsdiLdPkf7YW/ZdLUC6XVxbmvAg3SB2BZWVX/lYyVGptuZ6j+eGDCM4BPw+M6x1zYIEnYPlJkZI6dS19gADtb/Q/hhdbCNO9CI4/OMouoGTsSyoTyrHGhtsAF5/09fwxUqYNrmw35I2Y4MfEyst2G0MDoNCnVY7ra/PrjGYIaGyXUxTmtJBR/8AwHoHI0xIoAPNT05n0ODbssB2YpJx7sut00HYdlz6j4dDJbygAfePz2xLtnS2G6c0T8cIBNkJuwmkfVI8C3AuLHYb+v4YBmAaJHCNVco41pM5tE0m7CKZCS0MYFxuoHlxBwLIyDXuS3Y8h27KhpuxWmvJH4MQ35H1A/PrhLcAWjeCM47MS0apH/gfAAviQRyBvUhbbc98WRsxvxCxTK20n023UfXdh0S/vEhLb8hubf3wDtlNNvVG3G2BBkqvZh2NQ09MHeOB5Dci3PnbfbFM7LiQOHHgsOPJ42WuY+Ehw/xzwPXfulFPnuXSHYm1qqM740u0cMWMdI4LaYWu51yv0cO5tDTQ9nlPmeXV0dNHLDR1Nao8wmSOiQyRj0ZWAYAcjzvjwjpTjIa0EWW7w9M9YHCx8V33fPael7KWpnlM1NNVeCPDQ6/EerhiSTVyC/vjce6/w748mazrdpNdERC6emT1LnaXVey/MaQ0q5hUyRwZhFTywCoc3EhHIsAb8w7afcD5+hhofDVztKnmdMbs6L5ke3ityDKu07MqKOtnoWekpniio6CB1I8PSQ8zAt/5YYKRtsN72xr/AGg0gKrS0cF+5v7OWvUqdFX0Q4S2ofIqiUOc5OC8VXWZzmDlgJGoqTwFc+ojCjl1a25vtjyI5HuuF+lzcFigwZQ238xk+c8fRSEmZ5DURyo+dcRu4sNbUyjwm6a7ix2Nrg/TGVHAn4kFHCYtptTYAO3Xuuh081BUPCv7RzeZ1XV5YUBYk2AKiwJ/3xLajS4EmysVKdZjSSxvmbeKczf8OQPJUyNxXA5BeQxUsasWHPzHYAczqFuXW+GZhmkGFr8+MjqxkI4EuJH+/cq5wPHltbxb2u1pzLMY8pOUUFdGpZTJOq1sEQJ5AkGqLXHRiAMMwtM1KNUHhB9V5/0wxzsHj9nGpTFRz3uZmGjZEi3K157FJvXZW9d4ckGdVD8wrSrHJY7BjqBJXf264VlhwaLgr1AUKpZLXNEdkju7ClzikozUF8izkokZLlZLlwTbyErfnysPT54qtosJykaJFfFONLMaoHgfxU3mtTlNDnhpMpps6o8vMUEKVRq0WUTNBGJIx4nmJMviLttYXBItfZ1GNa/Kw8Fw2yMTjMTh3DaUdYHOIAFi0HdMt7LrNNmeXpltcc5yvNaishhkkKCdUCDWgjvYjdgZxyvcDcA3wNINyl51CLbeJxVLF02YeOrdEmJOl9eVkMZlSaY62fh2roZZhHJFJUR6HQNEkikMRcArIhsSDuNhgnuNJ0kRP1Wz2PtGljwRhq2YNJBseGtvyS6KNZ4a2aelQNAFPh/EXeUMbcrlrXB+X1wlhyU41K2eKxjGVW0mu+LsWo+2CYU/BVbWJlsFNU08sEiMtQ0rstmOnd2tuov8xjN7NmIiFQ2lVayh8TntcYNtIvK2VV5nRtLAHybIalZbvH8RWlfM5v5UWUBb6vvkAe5JxYAGctiQmbMc11EPzvaOxo+eWVHRRwwFaei4W4YghgcxsBK5+HLHzsoJPmNuW5uedsV6NQA5A2AF0DmNID3VnknSwE/kmldKaSqrPDy7IwkwLtI8rSOqX20oV09TyvvfEF9raJuBote67nZh4T46pjU1s7uslNwnw9mkyHw3nmpJJJI0/hVLRsoFzcjmOfXAis5ouEdXC0829UcLEwHADzlTtNmuXRhIYq0/EyMiBXVbnkSbXO5/vv0xgIjMeKmvgqpOYtsL6/kpGLMMoDH4jiaijqwNC08R/eRdCSy22OGPdIDQbLXPp1yctOjI1kn6GVmpqYkjFN8VJmD2DJGzqpkFtzo0lgAOZufzwqq+BlJU0KbzvwG+o87D0VBraoPx52cwiqiZRUVUvhyWAhssa62HQeb8sKqMziQ6BKZigzfGXeDDprBV7mQsUq2qZ4r+YiNVJQdNhzw7I6zpsEdI2NMAeqZyfBMieLHnDkkMrqlmbrqZQCBf2GFvqNBhs3VikKo0Lfp4Ep2vgySpJJRVusKW0rqBkHQC6bDAuLpmJCrPLgwtzCPC3qko0b1U1S+WzKzPZgNb222Kkrsee35YklueUxwcGBrXjTsCc0yrHUS06UVTNTJu2mFg5B252tp9reuG9ULEac0jEkuZmLwHG2ogR9VnwZljnMFBVurEhleNiq77g2O31AwLg4EloQ9a0kB7xI7RP5+aacXzHLezPtHNdTtHXT8P1NNCdGlryPGmld+gcjlax68sXMBaqHOtYrz/AKdUziKLKdFxy52zF+fzTjJaYLkHCi1GVTSrHRRLfQyLGqjytcW8tiN9wfUc8UMONyXiQZXYUstIvZRqQJ5ye0d6lFSurFRqTIKOljNywjRWVzbmVLi/riM/BoiEX8GlLX1Se8n8E2WkroYVEuXPTvYrZINPin/tOra3W2G5bWVipiqTn7lSe8zHhF07ymSrNWuqlneNWLPCSq8hfUX1BrfPb+eNngC8ukthazbdSiyi5xdEDW/lpC+j3syyOmyTgbg3IZ4yJlyfJ6a2rZmaKPULbjf0vucerUSeqpsbaBK/mN9rG0Bi+kWOxLzM1XQdZurrkhpP2nxNnLvHLQw0k1XR6d9KvqZQtutmWwHS/Kxw/IXFrDrN1wWJdTpUTUaTJstedr8mXHgfiOJVgknXLIqSOYi/NIhISLW++trf3xutlB4qgC4WjxD5pOrDUr4Y/tHMzbifvx8cSO4lEVFAite62eadx0tbSy/hj27opQZ1WYjVcJtkEv3jZUDhbKgqUrlY7DkT/K34474Ugacicy5upRJ3QIjjzW0Mry6KN5DLGWLbXvfVvy9sNM7pEzyQt6ttMuIU3NT04gYutzpP3vTpa362xZItoqFRgbdh3Ss01FTJBDD4OoBSbEXN/nhLrRGhVymwBv8ADHgoyppI5JNZ1k6+Z5AdMEKb5uLInuzOEAkDmjrQRFBJ4JayC4J/l13wRpiLeKpspguICXFQK0h1KXkALEc7W6H88LcLgjRWw1tOzdSjLSBaURqFdRz2AP4/TCACTIJU53RDeKFBQo0aBgq3UgAA9eX9fz9cPFIjTikVH1GtAmU6TK4wpKmEgHTYC/8At/PEPYCTmEoBUed6brMmWrGwCkW9Dtv+H8sQxm6QR3J1JzidZTqnhMccagWABOxJI9dvT8MS0gAthZUpPJPMp/URtPGI0Qq3Ii9trb9emIa1gElJY2oWyTEJguTveNydZC20g77+x68+vTCHPDSRF1elxZumCEibLVhSNnIYl72cch1P58sWczn6qliQSJifFTqQmOZJ0c+Iu+sm9je4sR1/pg4AEZUyjSyNztTAwGomklNkug31EX/RvjCQDdB1LhTvxWDRRyO8sqNdiAAOn4cvphNRri+GmEIpszxqO9OPhI44FRliB0hbbi+5O18OfTLbHzVltdrtwqPfL4pJIIrHYXIB62O+3z/LAVWOG9Cr0qWeQ06JzBQxRzq+kggG9gbE+v69DjHVJsU2q0wTUCfZhDBIgRGLLcHZdrn05W5fniQwixUMDZzOkwmMlFaZnkudV+Qtq9BY/wBMLNPMb69qw1i4GQkyUULeGjJ5FSynbb++GPpwYalU918NN0g5YjM5AQxg30jcEc7j29sIfUPeQnlxMg/7p9SUkSwRQRlWA822+5O3+2DDnO3osfJVaNRs5oWa6jikkjcRpYCw22Jtz9sZ1DoLR66LZClTc6WEE8OQ5qNqMrjIQ76NwAVJtyPrgAMsNCq1myCX2WGyxdMbsGY23ubX9TbBOkaQhovcSM0kKRTLYdNkJ0m+/qfS3T0wTSTYcU/OQO/gmsuXRPGCEdOYI2svyOMNNrDvcEl1NrnZSIWDlkANNIY7bW1AHmOluYwNSqWglKq4cVDlpnRAfKlJl0oGUKdOw9eQ/lgXMJ4Kw1x+EIcWVJa5/dKQbNYWAF9remAJbIade5E92YZu1OY8tjaOVFIS6lmGk/z6YaGiJRNDXvyzZPko40hhBSEvy9/lf333+WDbJFrKJgniFEz0aa5GChQXBVgvL/XAsohxLZuk1KD5DqlwnKQ6ZU8WNjYhz5RcehuOfPAuZPCAiFVpAl0HhA0TwKl4hfcMSbb8/Tph1JjS0iFYh7RuulYngQB3eNw5X13HyHpt88SKBZLG6KtTc90kmJ5oEEETa0lNtuSkb72vv+t8KDMoDWhF7u1v8Sd5OFh2kDMpPMgb3Hr+Q+mGAkDeCQW3JYBBUZPQLPKZiABsPmbX3/P8MJqOg81Yw9Rs5XaBEy+lhjNRH+6Ry17qAbC3vz54Y9tORkF1XDGF5a0nVFrKUVCrHzj5aeWofL6DEMpgktTS6TAuolct31KqeGLWIAJYnax9d/6YKs5rRpI8UbapdccEynoVaxfQFvcgrsB7e3LCy0AgQYRtDHNhZgolLaY2Nyo1Mu1rdBghxFs3BCKAiAblcOXut2kkupYA7Wsfn64APfENClrstjdErsvJEbIkZtbzD/b88HUB4qmGOBzsXBlodQET1JNhv8v1v9MJqFzQA7RXWVMwkaoeX0TRThRHeTcW025n0t9cE3eMhVHNmxEwrU9DGYFLRoXK23W5Ntth6YaWtdIIRtqHNpHYoKfLoNRl8gc/9lgvQCw9bfngGUwTlaLo6tSBcjMnUVCELR64gzkjWvO1unrbbBAR8QmEVJ4ySCAUOSljE7hbQxbbhdxiAy6AMcL0ylR0KhpC8IRRuL7Wv7AfL8sZBBGUiEunVqAEPKy1MBrIC2AsLmwtbofXn9fTD6hBMPCQyo7NmFgFECgjDalW3lIKqef4/oYrtptmSrAcTDealaakhAF1Uutri/X5X5/zwxo35cICKmeqeYKmJaCBSPJGH0np78vniHuBO7wUVJq35pKU0MckqRxICAFAve+1vpzGGsLi2/FNxFKGSCpBaaBSGYKzFbgW5nl+G2EUqUS11whbWDrt1hCbJIZxIqxnwr6rW2HzHpgHSwAJVTExukWUecqghaKJUJNybG4sL+vp/vhtWnJkm4RHqg22pSpcthkLNaJjdtPLbl/f8sRTawCBKnq2gy3TmntBllDF53CB+ZNgC59bn5HDG0Swm8KvVIZUgGJ5pC0Uc8wBRDF0Ft2GJbrzhPfUdlAOqS+VUjgBdCye62BPvbn1wJaSbBKgmQUJaGn1A6ImZm5gctt8JaXZpNwspjLvOBBTgZfAUk0xpawG/LFitaGpjS2TJ17U1ekpo1QiNDtuBZgtvU4mnRL7koi4DS6MtHCfEDIkYb7wtvb5dP8AXCsvAKp1jCcr7ISUEIkUKlxpswB2G1tz6++MyucIV2k45QGmyh4qBI8xqgwa0mki3PBshrd3VADBN5lPnooV8RlRC1zdhvfqPa3vgDSfEpTiAZm4SEoI3XzRpJPYg8/X1/riH0zEkwn0qjNNCUxq4IwwKLHGF/it+At7+vyxJBDfiT6dUA5PNVH4JFqS6hWYm17ct9/98BRLsl5nklGk1u+CpCXLYp0QlI9dzzvf5+nL/bElocS5yTSpg3cAQnkeWpKmjTEVN9rEX26WG35jBF02KHr2Zi0i360TX9m0xlB0qGbdgbAAf7YKlSI3WIi+m8zMp1PlUXhOnhoWUCwUe/UeuMawuvyUgAXjTggnL4GRgLgHew5g8vp0wQ1LjEo6lIVDmBufRQM2R06jbf19dvXrhT2ucZAuiNKwIusDJadlEyrZgLFQfvX2/pgHB33hryWVgXDNdMq/I4nDsEQ+dQTp8tvn9fTCnxxKrjdGUDRVbOshhMflTSxAcEg298Yz4ZJ8Fa6sZQ9xXU/tSy0UUtPmACCWnmiqLjcXWRW/pjSbVotcwmVudkvceK+8n7Ot6eu7M65tUr0smZZiipqJMoaj8U235HxNriwtj5m6WEgCNV3lHEjr924K9FPE8TgOgYQLS0LsvxEjC+kftSm3CnodIXb1vyIx5hAGMBe6dFtGVzJI8lTUginpWpxCKjLfDjUAjZmAAZgOdy2sE/Q8t+5wtQtFtVrK5BIiy8Cu+bw3V8G9sEsNRltM1FJTBoXkr1g0oaici0RU6tyNybXtij00rCoxhOsL9g/2be0icHi6NMiA4HjN+xdcqCqQtHKhyuJkOkxzZnqmXa9hdbar8+nTbHkdTdqAETPFfrdd1INcTfk23nKmZZstkknbMKaghksGeIVtyzCxuXYe3IgnoDthjxEyFFNtYMHVuPG+XTwH4+CxBSwVqzZlSJO0agSwh50ZIwTyj3IVOVzte2KrGx8BWOxBpgMq8bGxk21PbyhOa2gzXN46SBKRzKJQCAEu0ZtfysPudQ3L3thtTDPdDyLKthcdhqTnkutHbqO7j2eipLVS5T2zLEhoU+OyKqpYUskVOzLodFutwB/ywuR1A9b4PBANe8ONiFyfSTZ5r4fDva0ksqBxJmbzJ56aK3F9dVVyT0FA1cToR4s0Rl0nfUVAO3tcYRVoMyyzXsK7em0BoDXEM/yEHzlGoq9sriWpiTLjJILF2lJ02JGwO/r5uW2Ba0sZlEd6Cthm4hxYS6Bw/P6JxRVKvAzz0OWU9Swtr1omoAeUMrffAHLrizG7A1Wvxuz6bHy1xy931GnanGW5lFU1k2WQ0lBLHHpeoTRpiUkgAkMCzsQ3NSLBW3ABw+mJaQbwFqtuCnh2031S5rnHdOp/Id4RWq6cx08c8GV0lAZHENJLIkjSEE3dSpN1vYg/U4N1PM2+isUC/MSJNQgSdFF5a0Vbm1J4sWQLaraEt4ysZPu77/dWxAJ2FwL8sIZTIIMCCrOOc1lNx3pAkdndCpfH9CvEfA3ENBTtkyyxQyVNqecaiqEagBuQbX5b8xhlLM4WWv2pi6bcOKtQuM5bam/cNP0U+4Oz+npuF+F6ieqyukrqnK6VVmnlaJnfwEUgKtg48p2YEj0uMA90Hd1Tdk4cPoNbByt4D87jwhPpM0o56mSF6/h4RrFqVpIWYOFFzrYi/P8Aiv8AhhIqw7ID+u9dOzD1GM6xrXx2OFu4TCFFXSyIYKPMeGaulZbmpqFcBEH/ANKAGmS5vbbBl+Uw26a/DgkVC14J4CJPfySpswWR4jT55wo1aPvS1sLJHTXOxD6RpIGwvcbjC6dYOfIse1Vq2HLQS9jgwciCT6/JS9PNmEQVzTNLE3iNJdnFkOwe97/hb3w52ZpmEurToExmg2jTUcE9lraxIjFFl3jSMQQwd4pGI2Ft7Mfcg9cF1gvlEKszB0i/OXRHcR8rdyHPV1AiqKZ6eLxtQRvLdwfTWb6STbdbX64TUYJ0umMwtPOKpJjXs74/FUTxoT2m5LFLB4dTS5RJMivd01vM/m5/d0xAbdRilUaQGtde6gtzmqZkQNLETr+SuyyV7mnqTCtizkP0YjrcHY8tv54uiRZWCyhvUweXgm8M2ay1IT4Onq2aQgmW12N+W564A4mod2AmYmhhm07kgdicRNmrVtR8RQwtpsfCeMPH9UOx/H64axt8pSajcO2mAxxvxBgpwf2vGZ6t6Gnip2PhoQgbxGO9h0HzNjtbfbAvLhvCLeqQDh3EU2uJcLm+g+qJF8cKuMslO0gW3hywlgRyA1NtvztiWPc4SVlTq+rOscwY9Ansk2cRRTRTJRTC5JUMLKLdFXY2/wBr4JxyHMPJVG0sM4hzZ/XaVRO0qeqi4OzWlIV0nalhUyR6SxaeJvLexAITfriDWIJJtZKr4OnXyluocDA74v5q+ziohgpYqeKRvCp40QxW8QbA7PzA/C3phdOQ0AngmUQwuJfxJ1015KAGUZpVzKKWnqWzC/7sMpGrrYnmeXp6YQWuJEGYW4O0qFJpLyMnH8uCcVmU5xBMEapR5NNmjp5ZHGn02sL7HYj64dLiMvFVcPtDDObmDI7SBP1VgyCXNYqikoavM6MpITpRSpeAkW3bkHv0senrja7PztgSuT6YuoN2fiMQymRlab8DZfSPk8dVmdZmVVl9W1JTQyUhViutiIUBB09CLr87Dlj1lzjTDGkaBfy87dxXXY+vUBsXu+ZWzBkUPDeUz5YqROhovDbkulI4EuGtsbswUfO2FUq7HnrDqtJTe+sRTNgFoDteXKmyPODmTvTZUalpZGjudRV9YAF9yWAA/sMdbsd7jVkXKHaGXqcj18GHecqzn3e57WqljM2iShp1Yi9iKOJjv/6pGN/fHuXRWiepBK8x2t/emDdWHI6ZoYlZm32A02Iv+jjuKLxEDVc4XlxNN6vFB5E8GJdSG+rpqbn/AC+mJMg5nahJq0WMaWC/FOWdwXjAYXNhfp6D0wxpk2MoKZYBAF09DSPEL6eW2oDb6jnhjwwCDqnBpMGYWRA0xDugsCNi2/z/AF74B9NmWZusph2Ql4TwQKkGooure4BFz/p9OmK9JgaY5pBoPa3PzQRGEaKTyk6Tub7c/wAQbYiBGVqMHNBmeaJ4ZeMKqK52ddTWBvf/AF3wxjpRZgBLDdSMVKEiXShCb7MNj9T9MKqmyEVJdJCPGiJ5G0oBvtyXry/PGMbLd0XQVqZOoSZYFZFUEW5chY7/ANt8MDiYY5ObRa1u5r4psFTUdK61O9v7H1tichIyjVAK0kMaPFOQpaTUCpbldvT0t05fywFKk4btQfVMaSbGe9OUQEC2kCxsxFjfnv7YLPeQEF3xvSE2kjGlxfRJ7+nPb6nAty5phWaga1lxHijfFO0JARI0KC9he5B53/HFqoRKQ0ZRFQ27EEshcBiNZ2At+J2wuCXXCw1GjjI7U4VFDMAhD89+vr/thbpBkpbm2nh2IbiSMkMiFS17W5+nP9DA/CCSVVLGiABPd9UuGA6ZDIImYGxF9ht164x5IbINlfyuA1uER0AbZ2cAklxzb/f8cZSGY5nWhZUcXR/KhSIPJ98gqAqgX1i+439MSaepBVKrSLjlmAPVECooD6Tvte977cxtgGAuMcVbdhwwfJISHU1tAjYkbk30/LocNzlrtUot6x4EapTxXj1+LY3N1UXX6/7YhshxyjVOqODmhoN03SLwizRqI5CNyhAH49NzzxLnuJ30qlhzktCUE3OpXc9HUm59dv1zxjg4ndUspZaZixToxFRE2vUxUKLkXO+Fkki3BTQplogmVzSZNNl2925D5HriX5WiW3T2ZQTdO4o9RNwNIBsBYAi/O3PoMV3PcLpTQNSZTOdQqqLBf4iRcC+3LDWsc7eF0AY5m+0En0+aboNThUVvujzWsLn2/rg6nw3sUVJ9N9SeKUsY0NLZLmxC3+9b3G3XGB8Mgap5pBrgWpRpy1lA8Nj5bkm42/PAbsyTJQOBLSAjxhYxzDvzG3X0PvgIdMcEqkxzDZR8ksivGrOAOa9Tyw5lMGSPmmOLc55IXhRhvFILFW+9q5i/z/njC9wOUC6NjGkZkmGKTa7srnla+63+eMaJhs2SGANJg3580TR4UpkYLISzEkAAk+vp/ucH1BMwgGIdTuNFmZvEFnV2jO9yRb6WwDQWCE5zm1ByQ4hIy21BEVrD0cfq+2B6wNN7pNLDPdutalozxxva4l6HoAfUgYJzpgqalINENGiEsegv5Sjk2UKOn4c/fEyCI4KQQBJsURo/EkOtNYtYf1vbpiajMjRB1UUa5ktc2Z0Kxd9QVmYk31A+YE9Pn8/bEMzQYTm0qjWcoSlhHnYiUsW03C7gA87emBpuIJBFlhcAOsseajpqcyed2UjVa/yNh/LDKs+HBDUrNJlqdwJGpGl0bVey2Iv/AFtzGKrnSNE2i3MCRfvTKSGSSRmkCRRnzaeq/L23wxjidRbmhpAZsr+KNJUB44xEjWX0PM8sNk6Sm4hhZvC8rBTTpZTHq5EC5uN/19MLfUdmyvMqHtIgNT2l8GB2dgY3tZTbmMSymSYCCrUZmuYKcrUrBJZNUkboNSm1iPkf54a4RPFVAHE/EITWskhaZmiEhVrgXWx99/pgA2poLqyWE2c1MgGJBVyNW+ok7kevvhTml28oNKHZWwEaFCrMf3xkuFNzyI9Bf26YtVGNAmUqrLSAP90qRAZVCsXIJFr2839PxwBqOjSyl1INdmcdeCFGLtI7MCRbZtrD0P54w1AbE6pTcGJJaJQHiDsG0qdjfbn7/r88JykuhrrKy4OLgUenWdXGl9IAJO/P/XBuc47xushzm5mp20rMpNtSAXIPT39L7+uCa2NRHqga1zXb5BB4QsRX1LdlLMQp08gfpiLvO6YATMoYd4eqUJpEk38pUix9Oth+GLMsHwqsA7NDNexOUzGVASjayTcDnf5enzwDmueZhD1R+OoE2efXoZnZ2GzC33tv98DmglWHBrWX07FmapSN4jrYqLfe6C/+2IbmN0Dmy0HNDeUfVFhqWf0SEjcn8hiBScTl4JVSmC4OA80+jmp0iDBry6R02U2HI74KsRJLLIqYzHO8wmLVDM+rygD+HRa59L4x4OUEaq51eRpJOqbzTFrlAdOrqbG/W/4YktqERMqnWYapkApDT+aR2CajcNfqNt/f54xwaBCmnkdMTbsQ2qns0Zuo9fUWF9+n+vXBSBoibSynNS1XFlYBUvdRYH0Q8/fbAsqwcuhTqmZrh1gkJAd0JCvGZTz3Ooc7b4b11MMtKFjCZaDqgiYGo1QvqZiAG2sw5Ef1xUNMzJNkBYMuZuqJLMbG6qGLXXe2/wCvbFgENaiZQkgutPBBSoYOoKkIVtzNwf0MCGgiCZKXXhjtwJhO7PqN4zc6rA7NvzJG5wtrMybIAmE18BWcp5fCJ6GwW49euDiDBlSCXCCEsbIC+lALFD0/XTE9c3gE3D5ojLZGhkCsdBVZD5rgb2+fTngqrbDzhVGt/ikuSSRqd5NRYXtc/c2G5/niAJbpCc+m1xJlKqHul4gNQFgdQG4/0xFFuUE8EDJYM0pqmkJp8N9R2HLf5n8MNq1RlDWqBSIMgT4oEiIxW8TgXudS/dNuYvz3wsh33eCl5Y2AGkpAVVjvIzxqQbbXuP8AfCW03AnKrABdThxgJtVIBESNLrfl69cMDRlvqkNJAtcBVvMkAhCgsFt59rn+1vfFWqS6ITjTsCAupXbHQ/8AuXMwRGCsMgVhv0PK3p7740+PYXbrlscDUbeOC+4j7Kdv2x2L8NZwJVqoq1KWqZWVR4KNQgdb6xtcnrqI6Wx8zdN6YYDSdwJXeYKoC4dy9NchePNMi4lyVmqp4mLNEZAPDga9LKrXHQlwVI6AE2x5RjaIZlqaQt46tmflJsbI2ZilpFo6aOmSGrYVokubkKJmtpt/8LVv743myXPqEvla7ENLSYNgvGH7TUU+WcY9lOcLlNHmFVPktVTu01O5C6ao7AjYG8ikEm9uW98L25VBY4u4L9SP2cW0D77iaROUwD5GF5i5FxPSisajg4eFLBDK0DTVVEwZN947lvv73sRsN748xqPAcTMwv2mFPrbB5B5SrblXFlCtbHDNw+MrzKnbwpDJC2l1N9BRS2wNuZsSOnq9ldp11UVdjV30iesLmHS4ntupKv4npEqp6j9nxv4lOdV6SWM6dXSxAAO3vyvhL8RTAnmquG2VULA3MbHWR9RqlJnvxGXRytw1klZMbIxqFZlt6MqyAC21rkj+eLVOpeYSKmzhSeQKrmTytfvynxWsOLM2iXjrssr4uGKPLapJqilkgX7tQGEn3xq5hZABZtxt0GHNrS6A0AwVrMXsV1OrUrOxLnMdljsI1iw4nkrvR1VHVGpEvBuaUWbCNPDeWMw0wQ3O0TylVO3Pmb7cjipmhpgXW8Z1rXNd1+4deJt3NTuFllH/AD+TO+XhbHQ+5ksb6WEm4Bty+XW+AbWaXZS23enYoloPV1d89+nklVOeQZPDR5rTcMfDeGVheiJEtRuQrEkSNbqSAGaxOLhhgzi65+rSdXYW13l3GdO7gPNN6vPGoq2H9r8OZlnU1QjQUUD06vT01RIpUTquu1017OR5LH1IwpuJIBA1PMKltHYLcZhA6hUMAglwILoB0I4T2SnRzvOYcurUgpHyuWFgZ6g08SeKNtDl01jVdnUEgWC722xlWqRSCZhcDh2YnPVbmzaEme8AWIHFRmX1vFTxVeVxVRZWIE1UZ6aNrk3vrXnbcddjewO2BovcTkNgt9jaWCezrYII0ADjYdnCU/zE1dRQ8S5DQVME1O8dQsILwaas+FIbqqkEG6rZuu5PS9s07Ez4BcLtnHvdSllEzHxQbDkDrPeFqvszra9eA+F0pMmjzOSKkan1TuY0j0VEwujBG0sAQNe17/I4Cs0uqAgQrXRsTSc17pkzrr2dy2LSLxPOWp6vK6WnzWYmaTcWmA2VTIFAawNyh322DYr1KZc+F2/vGGpUutfo3QNMx23iO8eabRrxBKZQtHlzObaaeOSRgh/zRDwmIG1/u8zcYrNoHNmAhONfD9WHvJM3kx5G4RjDn81JUKVjzfy6BE0kgMZJsfJ4XmPMb8sEGFpOfQ8vwVitVw4c3K3LN5IHzzWR/iqmOU05moqkyBVmYrMzhl5CLYC97X2GLLah0Kk0BLXgEATF28edynFLUzx1quuaw2kHnEsUiC/LSNm835HC2PqZoaoxFBhpkGnppcHx4LNTN4caiGtaCOxVA6lvmPKLfTbBVSWs1uow9KTDmg/rtVNyWrqZ+0PiY+OK96TJqWESBLlSSX0352BlN/Q4ruqBzmtJvEpBw9LK9zW5Q54BBtMA/SFe4auqao89XXM4uNSRE6LdCDytfp0+eLTqwaQbyjqUaYZZov2pqi1b+Mwrs1MZVk8NKZzrHVC19r+uKjHucS6SnPNIADK2ecjziEaKCeOnmi0Z9OhPlUKwjhYfxSX2P/p6kYs4eoQ02ukVazTUDgWD5nsH4qTSmnWEQsudMzlS/wC4ZU29EJt/I/PEQQIfqqfXtLi4ZbaXk+J1+Y7kiKn0IjmkzhNRaxFyNA6AruB7j88FmBNyjqVybBzU5io5YacWpKqRpRZgRfc9Nd+f0/DBtbAMBIdiA5/xAAfrRa87XJ75ZltNGtXK02aUkYiWNtKgHURe5N/LtitWeYJITNnucwNeACBc8yFsPO8qSizCry8JUyVKHSQoXQGA++STfe3M4sZWtiUvZOONWi2sYAPOZ7kwpaWKOCN1jaZ2La1kmK+HbqNr4rkOjMrleuXOIdYDSBKxVQT+INeWCjkI1sDUIXKf5i3lFtt7774AwQHAQooVGhvx5h3GJ5cfSyv3ZHkiZ32icHZOsYEtXnFDD5l1GYNMg2I+7sTYc9t743mAFw3WV5j7bdrnB9GMZXmwpu8JEefavoly+mpsng4lrIJXEtRDMyIg8oLIqqSOZ3c49W63MWg6AL+YWpSJe54+IuJ9VsWHM6jNsrz7NqqqlkMstLQwrELFlaZSQF57sT9AATiKQpue0AQApsxuU6zddS+3vNvA4LzKqgFJVLA05HxC7SrGKiQK1umlPnsPbHX7JoM6wlputNtTODJEgr4POMKz9qd4jtozBnkk/wDtjqoQWH3RGRECf/0ePdujrSKTWjVec7YcHPJFity5c0UqDTdbL5d9r/rpjsKcsidVqm1GFxETAVqjvpTXZWsLrcb9NvXrvgjTYZkqk95JLojsT2KFSqgkNfzAf5d9/rgXVYs0WUuqDIDoU6gptgd2TTYn69fTE9Zldui5QMeWmBdSEKKlvMquOV7Ar16YmpUDbxcoqtb7gMAI5BRFC/vFAANxt+XXC2HmgY+ofvADtQ3k8WRbsVfmNW23M4Y2zZBT3jKIOhXEp2WyBSyra1tj+XPGVSI70OHGRpIMFSBRXCgKLAFdn8wNuu/viMNN59Ul8VHS47yUCwCuzta1r3Av9P64FwjdKY6qYBfx0Qnh1ojpIRva2o2b8fpgWk8QE1tNt8x8kIwy6ozGJFTmAo64bTY5x1S6wJDQNfVGijk0MSi3FiSdxq9fUH+eAawtOt0pjyYA4IyFkXVKCGIZdv5gYXXpDTVXabSWmIB7UFoR4JUoGHQgGxHK+CZlBmbqq4Pzw46LCxspUsjQpcnZrWPphzY4G6BjS6Z0WUsdOrWFCWCgfe26n9fPCshmRqiBymC5O1DWYWLi3lXkRtsf5/hialLTMUouJBGqRpLlQjOSQLm2/Lr6jERAkoqTS2CJRolCRavMwbnc2335jp1wJpF11YrOk5m8NUOZTJHdAJFF79L+t/TDW1APiEIm1AfFIMLopUBEuNVweZ9MBmLtCQoeQBlanLQt4dvuAfxL0Pr+eCDSXzKr1yDufLVKWIlW1sAT/mG7WFybDl+vTCajJMjRMpsIbe3esKAykKFVyx206bW9fbE0pB3kimA4HsSZo2MMBK6WvtYWC+w/DfBloklEXZogxzjRAihUOgNypuBvvf1P5YgMe4QOCc2WmCddE70FVI0r/CDt+dziQ8gQVDDmOVpsk2YlWV1jtvYKf116YgEC0IWjI6Gi6NFD5PPoIINt9vpjA8XPBY1sO3k1lVkOsMEABUm/L9bYneImJBUuaw2BukaYSGXVHp0kbE358sKh2gUOGUy4XRQkYjNlAFhb+2IaDmglOp15bBKGwiOlriOTk2j+EW99sMIIfHBTWqllqZKwIkcSogstwL/w3v78uX++IMHVQ8yZIhBBjEgS3iMSPQfXBmYlAWNaNfJN/AdigvdtRUXPK/4WxLAG/CJKZTgAtNwlCNVXQ1rjYHnytt9MQ0kWOqptc1zgDYrMkIYn7rHVvYbqdunT5YMVImU52HcZIKSiNrC6wbC4Oq4tf0xLDnJm4S24poaNZHNJlQA6XKFSRc35e5OAFKGkhScRczIHMFBaFFkDfvXZTe6j7w9sG2sMswsc3SDMp0ImMTNo1WLG4Pv/AHxXzC0FDXp5hliECRgkj7RrMLAxi2wtzt64a6kSBlKxgYTmNiPVKhVXYeI6He56H9f3woOvEKzSxALSTqn2goihbsSLEgm5t79OXPAVGjgsqhrSO1M6iNIyJpX8Q/5QRdz7emH03Fu6BCGrStYFASE1Gv7gcqS1iCR87YlocXRzTZzNu6Am8/iyO6B3QabtqPT2wAZkFkhuKAOk96bJANWhrlr2sdr+435/6YtvYAyRclV31JJ5p0Fd12BINwQBv+vrirkBbfVWKlWAIF0uWAiS7IjnkwBsR74bSaIzBWPd2uhzzdI1taOPUEY+azdLn5/TElkb3NVngB1yuHSSyBiRqFgDsfTbCXVXizRAKc6XNgugoiMSQviKT94iwtfpv+e+BdRdHNVupLhIMAIsgXQHUlbsACLKb7/lh4AAgiYTn1bWFvVCkujFwqFWABawYL87f09MBkLhewQ02ZgBF1wKJB+7ZUbSb2W3XofTEOi3FY8RughZRQwDOoe1gWAB36/Ic8WKReDDLIiKrQQLhcFlkIXVGoJN+Y3Hyv8ATC3tdEuupoPBJc0SuMfJYtqCc99x1tvvhppsyRF02q4MHIeqGFVmMxkummwI3B67/Lf8cLLcgylVcjSQXadv1SnLaXGt0QG925g/T6YjK17hJTBmHwQEnxYwEfVZ13uFvc74ikS0nl3rK7+BuELxZH8MkhVO4IX+WMgA2M9iXRY1xLXCEtLPZpNM9xbfkPax64eHh0tKJ0NMQlaHWU2AVBzUH+L8rYV1xaMiinUMyRZLWyqQyxhRudr9PW+Ba3zR1SHRwKRJfeVHZ4rAAAg2A6G+GVIAh1yhL25gBcIMrrZ9ZJUno3L2t6YlwNiirAPIYRZC1KwDSCU2Hl6L8j+BwDzDhlTcQyIa3XgsgJpZXIRTY36fiPrgTrItCrPpkPAgk9qJJG7C7HSCDyY2tbkemBbcEmU4Yh/wvQWLKS50XFxYCxPp7/XDw8BthCp9S9rtyIWIwiOqKBJpuFsNrjr74rNcXOsrVFpAPBKszL4jlCxuF09PWw+mDeA92XgsoPJGd400TfW9yrWJsdAO1/8Att64M02ggAyl05NWQIlN7TadXPYkA2GDLAxuvknsqFrsoMIChlPlte5N1W1/YX+XX6YHqwbD9diUXOJhtyeKw0YAsTuTseW3r1wtsTA0TqgeIaD4rGgGS6sFBJtuNj+tv9sWmUN2SjbSYAMotKUX0vKzBEc2BLb/AC26dfxwuoSyzSq7HPLyWm5SJAxJBFiSLEr5QDz54gZZuVnVRoMxXJYvE02VItNwpU7N159PlgS4NFrqatDQusmmoprkuE8tr6tj6g4kDcA0UUQ0k8Sg65iNTMApax23/LEVGtmUbzUDIc+xTSodh5dKFwTYev4csVnVGhQyplZAgu5KBrp5fDCa47EWZSbKB636YKqwZZBT2Yjq272vJda+1OnE1BVxhU0GNlIG3S1vztjV4yjLMwvCu4ZxIBFl9cv2SHEj5h3auyOspquqoJmy/Ki7Itg5NOq2Db23g22tc4+eemTCXuzC913GEMAEi8L2O7PqmhyvPcxio/hafLaxGqYFgY7MPBlYlbk+USryNiGYWFiMeR7WoOqYc5hcawtt138QGQArr4tPUxS1E/hLNBVTJGkr3uhMuxI6HxNXXlY22uGzGuEWkQhxTWOMAceC8kvtR+GqXOeFexeqWI1LwT5nAoUsGIMdM7JqB+5sSed+gw3aYf1TiREL9C/2dmLot6SV6ZMgsleUb8NVkM1Pm1VltDIzQpDMTTRmUKDdWEi2sLMBptv6jHm2JpgEgBfu7s/FUiYY6IFlYKjLMwVaSHManLpKUt4TvLTuDGtvuyLci/oDyBwrqSSM3isw+KpkuNMGRwB17QpKHJcwqYI5oXyuGmAdIY4Y5FJQDnYtuptbSvXlhrqDSexUPf2U3FjpMxyt+YRUybMZYQ0dM4qCU0RxIEKqRzNxsffcb2wQpubxWVdo0w/eNu2T8lpftSpaijreBsyqhmLPFnVNH4lXISUUzRBvYWRfcbE8zjC4l4BOqDGGk2hUrsALgJEC34/VbTkouO4vH+PrcppKSOVo3pons5a5VpNaHmALgG9ri/PCalQj4jYJmDxOFfTZDZe4AzB74vKaLkGZzPJPQ1Tz0wRWbRKjvOwYXLKRsdxsNz7YaykBvMFlsq20KUBlW3gRHYnDcPZhNW5p8Pqps1Mp8y7PUxhR5A9rOAAbEMDewvzxY6ozu2WlpVcPDXVLsI8PEfkpjIch4gooar9mVtbQJRyRNFG1UoeNzd11JvuCNxsDuMLqMdllnNI2jjsCWtouYBmBFm2jSxHooSDJcyzN6ZKjNquaokRaaCMVOmGGRX3YIQR59zYNfy87DB5AWzEpOArtwdRxaAWN1tJiLR296dwZNmVBmM611ZXZu7BS3xVQ04mcEBYkCsCoO9tPK4JDYihBfBCu4zFU6lAVMJDD2DhqSZUrR0TTZxRpUvFHSwyRqIpakzJI1zqhViwspFgwAF+vs0VQ10LT4+k6tgXUi85ni5a2Lc4WnuyqhqKXI84y+DPK+l+Azisp4yKzw42VikikKTYbtKCQLeUc9sZia0ta4WK1fQ9zqOai9mYWuRJ8oV2qnrpp2hquIBVUzG8o+IVgqA8joNhflc7nFJpvvWC9LoNomnuU793HxTKmoa+pE7V2b1lVTaCqV5eNFAUbaRflva5F8RBM5SUzr2UWBsAO4tjmo85Y88bzS57XxFQG1QVMYKqObKSOY53BAHp1wLXutYyrDq5kQAQeBBVspJJ6eKoXwZI6UqsbCIbu1zfSmxJvYliPnzxcc90QtdWpMe4RrJN9L9ungnFAMzQlp6yspQToCtTktIOgANtNtsAwvJk8EGMNB0Cm0Hx0TWtiqNDRPWVeomxAKgH/ALWvsB8r++FVWPiTqVYw1Rk5g0evmI+sKn8E07NxL2i5ktQyMJYae6hWViqooS/IEFTy6/PC8MHF55gIscW9VTaROZxPG1lbzDV07Rj4Wpm3+8WIUk9bi1/zwQpQQ46qRVpvneA/X65JbjMElqpp5nhBOgo6tbT6BdO/4X98Rhm5ahLj6JIqUSxoY2fJZUZm8YjWtzCCnLg6CSg2BNrOLE23tfYdMPe4gy1QXUA7MWAkcdfkbeSzFEtUGggqKnSFss1TPbUSLkAADSfTbCi4h5YCsdVNOHvAk8Gj/eUmJKqmkjVJwZmFmQz6rjlYWPPEvw8OlMqPY8Elth2KZjjUpTKqQoQNCWluV36i9tW/P2wx86tWtfUMu18v1Za649WWnzzgKCPxCsufK4s+sSMkbHT7EFgbfoIrYeWF4KCniKdQim9wByutoYjVbLzvMa3Ms1zXMpp01TSt4hEyL5tX3bXuOdrdfyw17rgHVL2RhaVDDsoAfCBFjy/V1E6a15pWaCJFIv8A8zULHf05nc+gGFh7nOuVss1JrAA4+AJ/XemDvUiZ9ctMKZ2LWVlIv6jUSQfbCc5Bg3BVtrGECAcw7/wAXZ/ui0T5r299lunVJHBmkVQ2k6lURq8pcXuP/LH89uWOk2UA5zSOa+Xftb4/3XoPjiR8TY5cV765JImYZmaKWVpYJFipYyGZGjG7EC/tGeW/5Y9U6sZAG6r+c+q4tuRE6Kez5cvyqhy6iy7TGyVC2CMSPJJSMLoSPWS29zvgcG17JzCySypUrkuO8V0C7ztb+yey/PqmCZZ5XoCjIx12M0MgJB9dz67vjrejznuqF0rV7XpZRLV8MvDNU2e8ccdZy0nh/F57X1RJ/j11MhH5HH0NsemRSbC8wx1TMXQV2Ry8IsMbXZmIJFx733+eN6115BuFoveHAbxueV1cYSAIhG2oclNrFvre5wbQHOk/JZTFMmS76eqmYoF0BZQyD0ty+vv6YDrCbNKiuJcXDSUSQKxAsWjB26k89rDD2l8zyWVw5xBymE5jUozlwsQI2JXa1uXtzxLjbtCGjTBJcW29UhVDgMoRyDf5H5cvXE1mtF0ylWdNxA7NUuVdGm7kXBAANjf29vbFUVmHdUmSAHXWYwQEd2cR8iL33P8ALDdRH3lLKDBvvdbknRVF8sZQv5ri25Hz/DAhrjfVB1lMC0T3/ROoaNnvqSQgb20XAF8WaWHquaXgGO5Ka4xDwCEllEaKpVg3QWGxv6dcJc0TZNyNcLGEJ01OAg1RX1EaRYnnviBoeEJrnF0AIkKHQ5hZQPvbDn/vtggGugHVUGUC12+YKcmmnKIxhZ06Mfz+mLB2fVYM7gQPRXBVBNt4oUcQMZV0WNQ3sR+H0vihlBOZxQCm92pugtC6IADqF7352+nTDD1Y4qadECROiTGrmQEpd/zH+vT9bYXbtzdOdSa6CDpylOfEj0sWXT0va1zb1O18EwBxmb9qXQplpLiNVhxqEQ1hkP3bcz7YiiATB1QBxkB1kZSRoVTo2sedtgdx8zhYaQE+uW5YbZcZLEF1bUCb+hP8sEXuAloVQ1GtgmT3JWhRKNKl2uACQbW+eCa0uEudA5KX028NU8WjklUmKOoKkalI21C238hi3h9nVKpmk0nwWVarRDi2JQ3y6pS+qCaJgoDBgb25D5+mH1NnYplOC0wexE0MuBcnhyQ2hcKtw5iYABfXfn+WNbTcGkApzqRa3SEmwMMaJGAp5G9zz6frbEVLOzm364pLxNOG37Uejy2SdmMMck4F9jyPPfljaYPZmKrmaTfJB1rco5pvKHiLAo4kFgSQBbf88UsZhH0nkVbOTKNRjQCy5SdQAZgxYqQLgbXsf7jCKbXA5SJlD1gzZuScCxCk+FqOwty9P1e2K5oTIap65p+L1W7uwPu2drned40h4A7GeEcz4w4lkQzGCIKqQwr955JGISOMXALMQAWtzx0OF2ZTp0DXxb+raOPNQMzzkptkhK7xndk7ae61x2Oz/tu4Lr+DOI3pxVQCR0khrIGYhZYZkLJIl1YalJ3BBsdsKxeDpVKPvODqZ6eh4R4arCcrsr2weP5LQZh1HSrHQfVdh8v9Maw1GiCLpmTK4EaFYbSoJkJWO33W2IIt9DvvhTGn4gUvrnaOSFOlWs+ggeYkfeuffrt+eH5g5pIF0mnubrzPem8snnBJCi5sLkn03tvt/TA03FjJ4lWiwZpTtI2ktHEhdtVhqXcXtY+/LDsLhalR+UAyhdRcwZpsnlflGZ0KoldQTUdwHHiLpLD1G24P8sbbHbAqYZnWvCR1vWnK0ABRy0rBWClERbgC+xPoScaKu8EgBWBQLSIdCQbwvo8msKSCzXN+nviXG8BCypmMOas/DzTyao4mlNitgtgP1f8APD6WHrPjKDCiqQ2ZF+XJZ+HmjlVRTsqgG9zcn2PsMMq7OqtbvBEKzCRy5rLKVXcXJ3FyNunXFKrTY26Y9wzWJITQxASM1vIbDfmBbDKRGVZSc86WCJCBGul1fXYnY8xfnjHBwdIFkNQtzAVNCuCTUzwk65RzI5EdOmFZgCFkEHs4JtUtHG7SOZTOfKS3W5/l0vhwpGpE2QUaLnOJ4LKxp4ZkZyTq323H+2K8kVLGwVpz2AbokLD6dN9YJCkAjp72t9PrgjUcd1VqUiIuEFNKh2Ry19t9th0/0wwHdEBZTpl05WxCUkWtlaIpqDFQBfb63wu0dqlkkQzUJc5jkBLq4sbXuTc/3xLw4WYjfnqNipEjtSFVCv3Hfpe1gd8EaZEOcU3KAzUFcEe8th5l5ebYAmwBwD3A9iWx0boEkoMBjIUBrm9jtY3GCc60EXSXYgNO8IHenZDrGvgsqANYkgknrhbf8fFEHZn8PosNEDHpD2dm85B5/T15YY0tmAJKnEUw0SLKz8N8J8ScU10dDw/kua53WvYxQU1K8sj7dFUXJ5Y6HD9FsXVGcNgczYeqW6vMmZHBdisv7jne0zWjTMaLu59ss9MUurpw5WaSDbcXj9sXR0XpCA/EUwf87ZU03uyDMyVp3jTsZ7TOzepFFx1wLxZwlXC5EeZ5dLTO49g6rfrh9XobXjrMO8VG/wCEg/JFVxTaTbDKtYyxSLfxFKqLncXI9j7/ANMcniqVSi7Kde1TmIaKrjrqgsj3L6ikgN7hrj9c8KNYOs66T7tSfUJJkILHTdWGnfzH/u9h1FsJc4ZsrVYZuuuLdqCdKc2ZmIsb7gX+XLp/LF8DO2EwFsm8SkmSOxRkYC21gd/nbmNvpilTo5HRae9YKQbAJmEQx+dixNyt/U29v174aK5DSCFVdSa9uZ2hRRBKFFRqlZQdIA2H9P0cMo0nubIbZPDqZETEJutg8o0lTYC5PP23xNRxygAwQsZldvGT2LhuHkWJolJNzZ9rYWKgcQXmSFX3ZOX5rjWYA65CGIW/P9exwsvcbCxWVa7hUGQLdvDXdu7buLuz2r7UeH+yrtDzXs4pS4nzymyqokoo9P3rzhSg0nmb2B9MdLS2CSA2rUa15FgSAfJDSrwTY2WlZ6VqVzDKkiyqeRFvMOnvjU18DVoOLKjfzU02t+ImyGEVY2BZmUAXGkXUYqmqTZrY7Fae2mzSe5CeIM0iGaEfwrfkxv8Ay9sDJkDRTUl4mVwRDS6gsWFgduX05/7YhznTINlGFrxJ1j0SGRYyi+ILXNxYEj5X64h2XLESeaHNnjKimMprd181uYO17f68vlgHvc4ZQjqMgZpQzArguw0nUCeht73tbENaQJaUk5al3qU4b4ZzzizOcu4f4XybM+Jc7q5DFTUdDTvPPO/osaAsTz5YvYXCmq+Wm48vNTnZTECTNlJcY8CcU8BZnPkXFWRZxw7nELfvaWspnhkia17MrgFTy2I+mNnisCGgVJDhzEfRHVY0fw2ty96pbNGRdCrRWsQFuT6/hjQ1XHNIFkwOOWGWjihFE0CzOwI2vt+Z+Q54EGB2pJAY65lYYMCviGQAcrnlz2v0xORpkaFQ/LYXCQw1Bj4atY2NxyP15/PBOywGq4KLHWTaUeYGwKkEqT19rYl7uRuFUFFoG6IHaU1YuEcNYmwtfp+HrhTmzcIg54OQ6JnPYKjAKtmNhfcHfr+umJc2BBUU2Bu/EhV6ujuu5axAJ5kcuZtvjKzJZkFk5tdguW7xWge0Io1FU8gQOVh5h8uvXGuxbgGZRdWsM8ExwX0u/Yu5tLn3dp4Uy6plkkpaaipIFXXYKyVVZEGty5wr87dL48A6b0QKhi112uDrmRF7fq69sOFY/hMyq8zrKC6ZcrUdLFBIyvJIKSG6e91WXkLeX0N8eV7Tqtawta651W5weFdUJeALei2+7U8cEBELTGaWWKOEs12HiqusEnoJbgDcgjbrjS7KqufUyNdEJuMpsbvPXnZ9otQ11d2I8CZ1LltXXTUfFJhZaesan2lo5SnmAJ2aEi217c787u1WAUyAvs/7BOONHpo2k0gB7SPSV4q09V4Lion4azilIkNP+6zWVoQp3BmTe77G2PM8dXBMgL+hvY+zBMdYJ5QPS6uMVLUTQJUU/B9fM6WtLJXMkKHmS2va99jv15YqdYQbBTXqtpnK6uONg0E+miTLmddJXLS1uQCStZTImlzG73H8Kiw08sT7xDskXVpmBY2l1lKru6aT5nnyR1bOMwiWnTh6aXKgDaNamW7uQBYlT7AWBCgD64mo8uIKoVcFhaZL3VoeewaeP+61R2t8PvRcCVFamQ5xldTFUQM7VWYS1Sk2eyprLaRe19zgq4cS22naq1PEMB6plQODpsAAdOPBbPlyf9oRT5pW9nGV01HITMtU2avTu+oX1CJTuGvt777YW/DkjMbIcJjyMlGliHdwaCPNJhy/OpRM8GVZdGoGjxTVWDk8gGBvdRvf253w5lR5bGWO2Vu8RVwu62o9x7I08O3gl0iZjQ0Zhlo8vrpAAqGSV5Gm0nd/Ja7ch/ucDSrAXkKu6jQqOBD3Aa6ARyF05q4c7ll8WZaKNHTxQVk06Xt0RidLe5uT15AYZ1r5vx5KmzB4SC4Zswte/ja0dyFQVXE1czxJw5ltPl9OfKwhsyow31M1uWkjmCb+wGDbVE7tkith8JTfmc8lzhzmfD9BP/AzIyzR0GWZPNRR+dojDKzO/wDCQBztuR9fbEvqPktOvBWW9RTaM7nNJ4y2w4+ajXGczFp5cvp6dylw01JIWcDcjWNre4J64qMc+Q4CJ81ZyYVtgSQLWcLeC15wTUzwcfdpeTxR0vgjOaaqjgmJssUiSLoU/PSx/wDSbY2DqxywNQuA2Ts8MxFSsHkkCLc9ZHyV4Bq5NKS5vwpHOJNKxpGwkL8gFNt2Ftxv+GEOph4sV6BhqwAGdjgCOf4qapGhjaJP2jwvT18+vxyKMRykqPvMV8lt9lIBJIthgJAstVj8QGSwteWtiN6Rc8OPrZVuHNqqKdqn9sUstOCY5ZkhURsw5qY2BYMLgEe/IWwmjVNy7it42jTqU4Lb6/EZ9FOmqpPEEYkSCAvZAVkvGthceZ7n35n3xWbUAkkqG4V4bOp8L+TfwUr8ZSJTo5zeR0bV4KRqGCHqfvXPO298bJoaYeHWWubhqheQKffNp9Pkm09W7R/Bx11VC9rIyxRm1yBtq2ttfFes4HdnsTG4UfGWiD2n6LXfZnWCPL+NczqMwVfieIqgAFARIqu93U32F7Da/P3xIqFjnSeEKlQc6u5lOmw5WgkGf5jH0V6r80yuSphXxnEYlBLoFALjYCxFrjpcX98FUrsqQJ07OK2uCwFdrHHiefLwQjVUTs9RAa5Zh5rkR6h9Qurf2PywmtUyuEWTBQe2GviB3x84R/iKUssVRXZtDI7AnVKil1tyJCXI9m2+RwbnmcoSTh3jeY1pAHIn6x5IK1OVCeRhLnchuxjjBj67XLaSQP1bCiMz8yY+jWLRZo5m/oJTwT0w0v8AD5jHoXyISLOf+4FOe3PDBUcXZuSS6i+PiaZ/XNTfxVHKIiI81Y21Mvm8pA23KEcycWC9rxK1jqNVtiWgeHjxVBz2pjru0vsspljr5KKkknzFUlbd3DR8tt/ukD2J+tQVXQAeJCpVtjsqiq95GcMIkcAYCu1TWx1bvUvlObJHJe6Rs6233uCNv11w+qYNgtnhsIabQwVGmOd+HBR9RDTVLzNLw9m84NhZ6lgSPVdueKIq75JlW6TnsAy1mjwCzEIoqdoIcoq0G4a17kDoTf8AIXJOGU3hskaKKxJfmdUB/XKF3G7kMEc/brk9fUZfUJV0+X5nVu1RMwtaleNSRyA1SqOm/vjsdhUy+q0mF8S/bt2qKHQmpRY4Q5wAgW5r3c4VyL9p8WCWSrMMEMMpKRoAJHVEibzD7rXqdjtc3tuuO/xWNyMysuvwQxddwbmN1GcaZutTnWbQRwQRU8BkanlkALSgpUSKemk6o413/wAoO19rGAcdRoUqlDaPWZocSF5ed+fOXyvsM42zifMFh8GljRQSAq6WGkrt0A2v6n0x3HR2mOshsQtHtitJJdzsvit7IVaehjrJJNc8wMxBA1EsSxJJ67nHvuDy9WGgwvLsdVhxIXazLQV8I6o1a4X/ADbfjjb08HO8VqsxFnxCt8bRRldL+J5t9tjvzA6/74Z1QAkWKDqhOa5UiGLMqaiXG5ZhYH2xlOqXEFghE5xaRmN04jZJSGs4CjSLb/rbBvpFtyblRUkkODpAR2CrqY6NHULc2sOf5YqAkj4rprMwaXAp0hVSi7KCLiw98PBzC90tz7y3VCqXhlKq95djccifwweSDewTHvA+M+CcCWNFRgVXkRte1vT++EhsOjmgc/NponFEnxFVHEWJLuFG23rjc7MwHXVm0hzVLGAt3hc931X1x/ZXfZfdgPFndxou17t+7PKLtEzbibxv2ZR10kiw0dChKeMgjZW8WRw9mJ8oUEbm+KHTHpTicLi/csE7K2nrHE9q6DZ+yAaUv1d6L51e/p3dX7pven7W+xVEqZOHaCv+KyGaZ9T1GU1K+NTOzbXIRxGx6vG3vi3iKzMRQp49oA6wXjg4WI+q07ZpkseZc35Lp8JFsWAJsbNvuPQb/PGqmSYKCpUcNLSrv2fcNS8V8U5TkdJTvPW1VTHAoQG7sWsAfe5tjsOjGBFR5qPIytBJnsWNYWkU/iniV9e3fC+zi7rvY79mn2kyy9nXD+X9qXCHB4zn/iqNCmYTZvH4ZcNIDZoXdmiERGkKRbcXxxGyOlONxW0+rzfw6hIy/di8W59q3G0sEyhh8zLEL422l0zOkZstzYEg3F/x98bCvTDXuZAsVr6tUCCDMpQSSR00KviXst2JI+e36tgqGFqVDIajqVWiIOqI1MyPGwiZNN7NYjUPrg/dKpBtAVSpiCakclk+GzBWKM3MMSfXpik97mgF+gT21Kk5nad64WB0gq5BIJFtgPXFcNdmJBsnCk1zZIhDDjUVUgkjym24HsLYeJAAFlLC0tDWJ2hlfZVklC7A+/v/ADtgxmdAHFKxJAMhtxqvQDuQfZ/dsXfS4ufLeEaSPJeDqJkOcZ9WKVpcvRuW4uZJDY6Y18x9hcjsKtPB7JoNxeP3nO+FvF34BNaK1cywwPkvqp7D/sZ+5b2VZZQxcV8HZh208SKo8WrzypdYWbqY6WEgBfTUzH3xwmP9q+03EtweWiw8GgeUm629LYNBoHWXK7CcQfZsdxnP6FstzTuwdm0ETLpV6WnmpJB/6ZEkBB/HGrw/tG22w5/eCewwR5EKxU2Rho+GF4+d8z7BDheqyHMuNu6BnmbU2f06NOeEM5qRMlcoFylHWEArJsLRy3DctYx1Gz+n2HxjxS2rTaJ++0RHa5osfBavF7JqUhnoy7sXy1Z3kOZ8O5tmOQZ7l+Y5ZnlFO9LVUtTGUlp5kcq6SRkXVgQVIO4OHY3ZzsPiMhMs1B5grTUq4ec0WOq+nz7ADu9cC8Q5D21dtnFPCmScQZ1SVVJkGUtXUkdQtGGjaaZ0RwQHIES6rXCkjqcUunm0n0KFDCYdxaCMxi03gLfbGwzXZqngvID7WPgjgLgXv894Xhrs1ybLeHOG4q6jnNFRoI4KWrlooJahIkUWRTLI7aQLAsQLY2WHpV62zaFd4LnEG+pgGAtLiaYZWcRzXnM0LhEZ432I6/e9cUalCqzedYoLudvHwRGClr6jYWsb8/ny3xWpVL5napj2t1K+lL/D39rPZHwlxD249nvFmcZFw92kZ3Bl02TT10kcRzCnhaUzU0crkAuGkik8O4LBSRfTtPTChVxWCpVKDSWMmQOBOhhbHZL2UnODzBPamH+IZ7YOynjLi7u+9l3CucZHn3aBw/FmddnE9DIk37PgqTAsVLJIhNnZoZJShN1BUkDViehmAxFLC1qtYENfAANpSNr12VKzXU+A/QWu/szPskOAO+H2A8T9sPadxtxVwqarMp8m4ejytIj4bxKmupnEgOtA8qoI1Kk6W8w2xsOkO3mbKqNwrKQeYBdPbwEfVNwmzjXZ1j3X4Lw07U+A8w7Mu0fj3s5zWogqc0yDOq7JameI/u5JKed4mZL9CY7j2IwO0aDGEPoyGvAI7JVCg6fiuVQYXd1IddR5208h/S3OxxquoNMbpmU5gFwblBeJSzNq1oeoJ2/1xZbTe8C0IHVA50DRegH2YvZjw72u9+Xu88F8X5TTZ3wzNn3xVXSTgNFVxwQyVGh16oTEoK8iLjrjbvqupYGviGmHAWPfZHRzOrNpuFl7t/4iDhThGl7Cu7zn1NkGU0PFScUVdBT1FPTJE4ozQ63hOlRdA6RELyHTrjm+gZLn121HS3LMHnK2206WUsLBeT8l8kSSCNmMQN9Nrgkm3ra23LGwqRfMVozc315n6I0LhpQHicsWAv8Axcuv58sHhMPTqVAHG0rKmdjrar7Wu4d9lh3MJu7F2L8e8d9mGW9rPGXEfDlFn9dmGZ1czQo9REJPChhidVVUDBLm5JUknew121faBtHDV3UMG4U2sMCGgk9pJXQYfZlJ7Q9wlxXYrjz7IbuAcc5dJRw9iq8FVTgqlXw/nFTTSRemlXeRD62KkYqUfabtaYqvDxyc0H5AFFV2HRfY27l8mf2mHcOzLuLds+WcK0XEU3FvZ3ntA+acOV8yiOoMKyaJIahV2EkbWBI8rBlItcqOpobQwu0cKcTTp5KgMOaNO8LTYnDNw56o+C82SJXMSFRHGEFyQCA1jsD+WNY4DRLZicgDWhLikkeF0H7xdwWYct+QwsMzGNSEZrMe29z3LDJPcAmTRYnYXv13PXEHD5hYSlU25XCUpabWylmdOR3HL5H0wXu7h8MyUxpEmLDksyWW2oXFgdhbly/PphtTBua3M9ql4ptgtsmrqviHTGiWsLA74TTZEEm6mhWLjLxbsVr4N4K4m4/4nyXhbg7JMw4k4jrqpKWjoaOJppqqZjZURALsSbbD+mNrsrZZxDyJygXJOgHMlRUpiLTK90uy3/D7d6ji3IaPOOPONuy/spqpUDrltXPLV1cAI2EggRkQ+q6jbFqv0h2DhzkBfVI4tAA8C4yQpGAr1L/CFQe3P7Cbve9k2R13EXCVPwf2zZVTRNNPHw7VyNWaRzIpZUSR7c/JqPthmD2xsDGDqmvdScdM4t5j6qKmzKjSHASvE7OcrrchrqvLa+kq6OuhZonjdNLxsCQQwNrG45c9t8VtrbMfhXlhiNZ4HuSmUiWywb3emQpZ9KyFSgIDFr3segtzHyxqmU6j5EShpsqElzjC5BGAGuml72NwP0cQ6nzNgsdRzCXC481xQzLpF42uADcXUX9uvPGOicqNtRsERfgvUH7K3uCUvfo7a88yzi7OKrI+yrhelhzLiCSlI+Kq/FkKQ0kBNwrSNHIS5B0KhIBJXGwO16OzsOMVAfUJhoOgPM9g5KGUKterkfYL7Zey/sP7vHda4Qpst7NeB+AOybh2EJA1b4UUU00hNh41ZL+8lkY22LEkmwHTHnuL2ttDalU9c51R3ITA7gNAujp0aFEXUd2qd8ju49h2bZXkva/2xZb2c5jXqXo/2vT1sCVKg2LJI0WggEi++1+mL+yegm1MdTNbBUesDdYLSR4TPopqbTosMPPzVpjrewnvQ8BVEcFb2Y9vXZxVr4MmienzWkJI5MwLGN7E9VYe1saerRx2zK++H0qg/wBJ8Oaa2tRrNtdfIx9rx9mflfdNzfLu2Lsbp63/AMFc8qWp/hZWMj5BX21CmaQ/fidQzRu2/lZTcqC3rWxOkH78w7sPiI69l5H3h+K0GPwXVGR8JXhJIzC6/ebkAP4fe3XrjnyA1xbCrVGBgAIiexCUJ4dnOol7n2HT58/X+eMotN3cEVamS0Z7gaQlxioI16mY7G+kEk7n54stwznAZWklHnztEkWTeVHSVC6eGQo+9e7H9e2J91qNmQpp1mkkN0RiQlj4d4VBvZ/xwWFw+Z4pk66pb2ffB05FfXpP9mL3Ycj+yipeNc/4Hocv7aqfs6i44quKQ8nxcmYPAKrwHUtp8ArIsOgLsAD97c0G9KcYNqDD0z/CzZcnCJgrYUME12GlwvqvkazCEU+YzRMlwp0G52AHp+XP1x0u28EadZzacCOS1lKs57QwhRsiSpI62fwjewYbEdbfljQXaQ66E0HB2UkShMsxhcxqvjIrWN+TWIG3ztzxaw7wKoPbyVqpTdlzPC/SN7oWadkmZd0HsHr+zyo4fPY0nBWXIhi0iiSmSlVapZ7+UEMKgSh99QfVvjzrbfXjG1Ov/vC7x7I+i2ezH0jSBpmw/R+q/Pb7ws/CUvbF2iy8FRqnBzZ3W/s1ugpTO/hc+mgLv8sevbUfUFGk2sd/KJ8loHFoqOcRIlagelqQBMtOyw3HmK3B+Xz2xqaWyqpaXubZPeQCC1NiJNWuOwN/Tn63Fj1uMVWUDMOE9yynWMWXI2lQKpHiuQbW3AN/xvheIwh1cDCZD5yi0+SS7MNJlF5Be9ht6/XrgaIBzBVxZ2UkeSGAHB1sNPTfY+wHrywTYYIYZHFWHNaN4GfRN2jk0P4aa9gdN97+m3Tni4MK57RumEDSGgkgE+S9/P8ADr5BlFd3xO0/Oa+iglzjLuz6rmy6VgC9JJJX0kTsh5hjGzLcb6Wb1tjVdIqdSngcpEAuA71mHb1lVg0Inir9/iI+Gsrpu8R2dZ9T0sUGZ5hwhTvVzqLPUPHUTxqzH+IhFRbnoo9MbHoDSz4KsSLAq5tpmY0yBeV83cmsFk1CQDYFedvS/v64CpLX2sqrQ9t7EIBKWIAA6EEDf9Wwim2+8lhoaSXcUIySBiV1LGTbc7H1uMFuhxm6BrgPiBj071xgNyxYyE7HUB0sP5WwbnCA4SntaBvRrxQmW2pSb6RstuQ98CKrIhzZKKm45CXFN5UKEOPE0qAed9t7A+v9MLzWhtkNSg8OBBOXsTCom8uqJVB32BsRsed9sTSbIImQifVBiBAUDmMhsVkGxWxAG5+uK7XuixWMDgcxg+C0Tx25aGQ7GRlOjY7frbFeqGuYcwVqg/O0Fq9/vsPc6MfYFnSP4dSaKpq4VRt7umYTPy67Sb/T1x4J03okVzl0PNd7s2SyTeF9CPDrpnfF+Yx03j0kU2Z160okU2LpQRiJwurcFU+pPS+PHNrtNNpbq6FvcPUbmmIatjZW1LVV9ZRCoeoWilWNZCSVZxIGBvz+6yD0tttbGiwUBwdoTyTMTDwZFl0v+0O0nu4Z7PTSUzfA8T5NKIyzxq6E1EZ3DAgEyDcb2ZbXxtMZWcbnSF9N/Y5xBpdO8LTpj4pv3heGNPS/GU880NDDlRWPVJEkjFS6k+e5cfw6Tfcn2N8ed48MeTFl/RxsFtWiR1h1MencU+y8V+aUslVHNLeC6kGaQxAML+SznUDpsd9vlim5pIkXHyW+xTKVBwY6JdxgTbnaykaKpWahWpzChf4WlkVvLISxV/Lp1A7AELYE8zz3wENgHl9VR2izq3Gmx8F49Rfz7eSJRtUvWGCnNekkRsTeSN0Xa6mzWBFt9wd7jlhjHGbWAWYqmx1HM6N7x8dEyzrhRs7yHjHLauOBpqbh2tzSGVp5SfGg0TMgBkYbxCYbgsbgXGLdKk2oCwjgSuC6T7dfsrD0cXRO71jGuEfddInTnCjuH6IVPDmTZzX5/V5W3wdJIkRplm+IHw6hVkUEnSBY3JubKBptivUpEOJ1PcuowuKNQZcK3dk8Yy3vBIvdPzSUQHjyeO0sbAR3neFEYjlpB8w3HlI3tuRbC4fd5sAtvii94aA4DtiZTeTKK6esgrkeaOKEtH8NEEh8b/umksxKC+xXSSARvfBim0sJAul9ZlcC+qY15juA5o8mWV+iqqHymCN1kCOYZ/EaXb7wQnyfJQORJBxJphzBcptGswVt15ve/wCP4ovEmU5hHkQikzWNqCpiVzT0bFWF9SAX3AlAuxXSTZla99gVWg5scloMPWZicW9oa9rmyJdAH+k8u1Ap6GpqqKN86SkhnZECQJEIdHID7qBgAAAd7k3uRe5LFGf4pFyruC2ecIOpoPc5oOpOa3KZuncdMlHJ4k70bO0JCmnppJVZQbFWcKVUk8tRJ+9sAcLL7ZnaqzUealTJTntkgeS1xkWV1GXdq/HdC0mWyJXZXBm0MjQI8fldCQFKki3juNgCDsDvbDG03Bpy34rnOvpjEA3bDo1Ek9l1sSnerQ+MkVPBFp82qnkIa/VPEhXQbX5nVfmSMTmhpAFua6ZrGvIkknXh6w4/JHCylGrKJ6CmrI1GpnLG6gkqxUqAtxewBO3rgHU87QSQmOuTSqyQdNPmg1M2bfFtJlEmb5PljPriaqVAdzqLqSwBBvtbe1vQ4Bz3A2+FRhKFBtAMxGVzxyv+vFLd5ZZovEq5tBJuggby7362t0/HBFrrSYHcrrA1tM5W3/zfgp+Q1sdRNTR0l4dF9XhlvBW403Nrg+554IsgQZ7FqwaWRr3Ov8+ajHrKumCy1FO4gV0u7w7aQbkliAOW2EuLjEG/crJoUspOYaHj2LXXZNS11J2X5M9NOJZK+qqarw4YtbJutyeoB1ctuWHVWhoc/iVoej1SmXZarYyNaJJsdT6K91tZmimPx8xJRSFIuPKB8vX1PpgQx3xErqMLh8MZyMTutnzkDx5ZCj6vMWe1iQLAryO344W0OAl/mk4ZmGO4Bb9cUOizLO/gp4zW0wpiQDeMFNR6Eatj72xLXuDcw0RYnCYUVQcpnvus+NmcSlIcwjhqJAUA8RVMtuZF7G3z39sH1bgJ4qHDDky5kgdhsnkgzSWnFq2MM5ULeQAAAG9vf25nBPp1GDd1VYVMOx4GUx3J3R0eaxRK8kmZlnPhBkLMxNuTW2t/LntiaTOLj4pGJxeHJgAW5x6Kq8R5bmcva72Z5fIJxPFw1PVBVABCNVVC3Lct/BHPniX4d3u9McCTcrgtmbYpO2pjBTO60MBF+MK1VmSZwRHUolYSt0DgD94fTy7+m+INI6EyV3mE2nhrsJF+H+6j2yfM5X1TpmU7EjT+6YgD/tB26YVkcDAKut2jQbZkAd4Q34dzGWNkajqIaVRzayq9zyvYjp9DiKVKJzKf3zQaQZBd5ru13JFfIu0DM5mjmkIy40jSmMsNUtTDYKWA81ozf2B3x3vRKgHVokEgaSvzf/aPbcH9m6FICA6oPQL2X7Ju0Glq+J89rhKRlxplheQqwDSSVkYUADYklFJ/1OO52pgahDAyLfgvxCxOIYZEySh8W1oTPsyzFYpTFLSioaOQ38FjULAukDZVKo567E32OHUnE0wzQp2CkUzIsF47/a38WQ5L3Zs+p0L0QkyeVPvlmUpHy3O/K18dv0HpuzQ+91z+3mAVd3RfJj2Q08iZfRqofxFjW+9jsu34Y99w9JuUGF5Zi8W1pLIuu0OXxhvAEgAGxW+wt742TTbRIc24zNiVY4mNgC5KJvfcWPrhwouNuKF1ctdBOieeNo0myuG53tbkf6YSwPDiXCyRRLXOzm5TqO9rNIsbWDX3sff+uCoB2aeHargfnAaIk6p4C5I0s0oFyxVrkn5/LDagaYQvqSQ1gNlhpmF1c8+RJAC79Dzwp1IAy4JRptbNzPalFw7CUuNJGkEHnz2t6bHDngQGjihZUDoDQDzlIaoJY2EmjykHV09/T689sJAIcAeCx75BAGi2F2a5LJnnF+S5VDHPNJLUpGi6fvMWtsD+GO56H0YqGs4/CCfJBWIc1tMcTyX6TvYlwLT9l3Y92Xdm9LCtPBk3D1BlzLaxEiwr4ht7uZD9ceA7TxDq+IfWGpcSu5Y2GwvnQ/xFvd2StyPsT70eTUCGakmk4Lz+RALmJ9VTRO1uYDCsj/8AriD0x6D0IxJrYetgiJtnaO6xXL7YpmlXFWLGxXysxIhHiIQQbkrewIv163w0tLXFqpPrOc2GGy9HPsvezyHtM75/YHw/VU5q6FeIqWpmUre8ULeM5PtaM/gcdTSrnD7GxFZv8seat4JjalZoHBfUx9t32gf8GfZ69qFB4oSq4mzjKOHk3trWSqFRKB/9bpXv7Y846BUpx7akfA1x9PzVjbldopAEzJC+JDs94B4k7R+Jcn4R4TyavzfPK2dKWlpqeJpGmkYhVUKNySSoGO/2LshuIqOr1oDRckmAtO6rmcGi5K+rXuj/AGEHZrkXDmUcT96jMs44k4vqIklPDmV1PgwUB56J6hQWkkFyCsdgDtqONZtT2jU6Dup2TSDQPvuuT3DktzQ2OzJ/FN1314n+x87gOfZRJlrdhtVw/KU0rW0OeVsVQht94M7MpI91IxpP+1DbOaXPa4ci1sJx2DhzpYr5r/tMfsrOKO5UabtN4BzjMuPewauqxSrWzwqtZkVS4ulPWhfKyvY6JlsrEaSFYjV0uC2phtrsJY0Mrt1bwcObe7ktNisK6g8Z/gOh7V45lo3JUalO5tcX9t7b3xpXUn3dwS21RC5y1XdEut1DC/L9c8AHQLhWKbQCc2i3r3eOxvijt87XeBuyrhCheuz3OcwioYAQdKF2sXcjkqi7E9ApOOz6Osp0WPx2IH8OmJvx5BJIDqopAQCvvYyXLewL7N7uns1dW03D/Znwpl3xOY1qxg1GdV72BdVG8lRPIQiJfYFV2VTjyatVxu3to2+J5tya36ABdFiK1PB0ZH+6+SnvYfbE96/vCcTZrDwJxjnvYX2WrK6UOScOVjU9Q0V9mq61LSTSEcwpVAdgvXHpeFp7N2Ueqw1IVag1e8A+TTYDlqucdWr1HBz9TwXWfsy+0Q753ZTnUGbcJd4/tVKh1d6fMc2kr6ef2aGpMiEHccsWau2qOJAbjsNTc3jDQ0+BABTAXk5muIX0idzH7cPsY7TeGzw73rK3K+xjtApINRzqOCQ5RnAA3OlA7U8xt9yzIx+6VNlxxm2OhAqHrtkHOw/dJhw8TYj1W1pbTGWKohfNb39e2PgHvAd8Pty7W+zGjmy7gXO87WooWkiML1gSCKJqlk5q0rRPLpO/n33vjo2YN+HpUcM45qjdYvHZPYufa+aj3kWPNfVv9hjwouQdxujzWRNMudcU5lWs/wDmSNYYF+Y/dtjlPadic+0Gsb91rR9V1OxQeonmtmH7J7ux8a9q/ar20duuR5j2udoHFOfVmcPDJWTU1Fl0Mj/uoIo4SrSFEVAXZtyNgBiw/wBqONp4WlgsC1tNlNoEwC4nib6X7PFV6OxWhzqlQyXErr/3pPsNO7J2l8GZrUdgeW1fY/2mwQtJQK1fLU5ZXSAeWGojlLPEGNh4iN5SQSrC4weB9p+JeRR2i0VKZ1IAa4d0aoa2xW/FSO8Of6svjW494Q4k7PeMeI+BeK8oqMj4oyeumy2voqjyyUtTC5SSNh7MpHvseRGN7tDAtoEOpulrrg8wfwWlp0g4b2q9tPsevs7Oy7vfZb2n9o3bRPxDUcI5DUU+V0uW5bVfCPV1csbSF5JQCVREVbKouWcXNhu3aPSyvsSnTbgwOsfeTe2kRormD2f1wLnGw0XnH36uwLK+7D3te2XsR4fr63N+G8lzNRls1UQ08lLNDFURLIQAGkCzBS1hqK32vbFmvtN+OpUcfVO+/UdoPJA5pY57BcDT819hH2LlAKD7PvsXYIUNRmWbVBFupr2G/wD8zjz72iuB2o4EXhv/AKVvtlODqIIsvin70WYvnHeR7f8AM1Z/+Y42z2ZL77GvnI232x2u1af9ywDRjfULmqdRsFpEX1W1u553IO27vncbS8KdmHDqnLKcI2aZ1XExUOUxE/fllANybECNbs29h6WKeEwmEw4xePeWtJsB8R7AOXam5X1HZabYX0V8Ef4eLsFy3LKFO0Ptv7Rc+zcxgzjKqOmpIA9v4PF8R9I3sWtt0xpqntQosd/w+DbH+KST3xZXqfR+BLnwStwd2X7Gjhrurd6rs67fuzztiruJ+FcmaraXKc2y4R1ZMtLLEmiaI+G1jKCbqvLCtr+0HC4vZ1XCHDCnUfF2m1jOhTmbKrU6zXB0tC60f4jvN1g7Pe6tkYlGuTOM8rClxsEp6WMN/wDdCPrin0EpRRxNT/CB5lL2w5+doB0n6L5OyIy0qghGJ2HIb9N/5HFh+bLe61DaVR/w6pvMLMLKqKovsOQ+f5fXFoVIAyqXuqNMO8yvp7/w8faF2o8S8cdsPBeececWZv2Z5FwtDJl2Rz5jJJQ0NVNWoA8ULErG2lZB5bfePrgenGMFTZdFzqbQ/N8QABIA5hXdjscapeTZdyPtie/T289zDjru11PYnxLl1BTZjQ5xVZvlldRx1VJmqxzU6RiVCA215LMjKwud8VOgmz9n18LiXbQpdZGWIJBGtwVc2uajXgsMW+q+YLvn99btg77naLl/aD2sjIqP4ChGWZXlmUwmGjy2AvqZY1dmZmdyWZmYkmw5AAX+tw+Foe74IFoJl0m5Wlr131CS4yupDxrUSvNZUYkHRYBRYDe3TlisxuaeIQPpuI5LADKwUiMppvflp+RwDHgEgApzmFzQQAu1PdH7pPan3v8AtYyvsp7L8sV6p0+IzHMKi60mT0QI11E7AEqouAAPMzEBQScb/B4TDU6DsbtAxSGg4k8AOc+ijD0idzivrG7GPsLO5dwJkFHS9ouW8YdtPFZiX4utqK+Whp/Etv4VPT2ZVve2t2Nsc7ivaji82TA020mDSwJ8zr4BbZnR2kDLzdaI72n2CHYxxTwlnOdd1iuz7gXtDgiaSDIs3rmqaHNGG/hLO48SCQ8lLFkJIB0g6g/ZvtGFd/VbUphzDq5oAI7YFiixOxmlv8LhwXyP8acHcQcA8T5/wbxblNfkXEOW1MlJW0lTCY5aWdGKvHIp3DAixHTG421s5tKoDS3mOEg9hWoa90REc19Pf+Hw7rGSyZV2id7XibK0rM3jrX4X4VeVQxpSI1etqU9HtJDCGG4Higc8aTpntI0MHT2fTMZxmf8A+0Hs4rZbKw2Z5qO0Gi7Wd9/7bHgHur9rucdi3Z72Xp2vcTZLJ8Pn9bUZqaGkoqqwLU8WhHaR01BXc2UNdRe18RsLoJRqYNuN2jXNJr/hAbJI5nSBy5qzidpPa7q6QnvUt3cft3O6V2vNHlPa1TZ33dOJP4Zsxc12VSNb+GsgQPEb8vEjA/7sVMd7Pn3fs2qKw5fC7yNj4FZR2w34Ktj5r5l/tKu1Xso7eu+j2zdpnYhDBJ2e11XCaeqgpTCuaSx08aT1aJYEeLJHI+4Ba9yAWOOy2TsTE+60sJXvUPDUgfktDj3NqVCWGJ5r6AOy77HvuycHdwLN+JO2nJq6ftoqeC6jiuu4hFbKj8OT/BtUxU8MIPhskY0I4dSZGL7r5QOYxfTHFDHjCYIDqw7LEDeMxJ434LdU8AwUSX/EvkOrKOSCrkiWnKLsbMLb26H8vpjqek+xK2GquL2ZQeC5+jinPMSmRZXVrrJpvsed/UH2G3vjlHsIVmsRTbLj3LtV3Uu+N249zTjLO+New7iSiyXMszoRQZnSV1ElZR18CvqQSxPtqR7srAhhc9CQbY91ez3fFU87NZmDPYUeGquJzNN16QdwzvH9u3fT+0r7tdd2+dpHEfHtNRZvVZvT0E7aKGianoqidPApUtFGA8aG6re4G5xvMRtinhdk4ihgqQphzYkXJkxcm+naopgurtJMkL1B/wARA1OO7z2BzyKWzAcW1yxyn7yoaK7gHoCQh+gPTHKezRzqdev1ZjcPzW029S/ggRP6C+aLui967tK7pXbRwh2p8A8Q5jTUlNWRjOssSUrTZ1l+seNTVEYOlwU1WJ3VgGBBGOrp4urjA7ZmLOZr9JvB4EHh4Lnw5zCHtBkL7gftFuC+H+2LuFd4WB4oquiHCh4ly2Vl8ySU4WqicHodGpb+jnHlvRrE1MLtOmWm4dHnYrtK8VMPvcl+enXxL8VKmlrajb3F/wCfX8cej9IGMpYh/euZa97mC2aF2H7p/dY7Uu992x5D2O9luXxTZxWEzVlbOWWlyeiQjxaqoYX0xoGAtzZiqrdmGBwOGpUqRxeMOWi3lqTwAHGfTVJdnJAp3cfRfYX2H/YgdyTsy4ZoMu474Uz/ALb+LjEvxuZZnXzUsUsnXwaWnZRGvOwYs3qcaPEe0zHsOTBhtFnCAHHxJ/JbqjsJpGaoTPktPd6P7Bvu48f8N5pmHd1lzXsk7QYo2aloK2seryusk5iNjLeWBjyDgsBtdbb4fgPaViHOybQaKjDqQAHDtEaoa+waZH8I3XyH9rPZFxp2PcdcVdmfHeT1eQcU5XWTUFbR1EdngmW629LHmCDYjcEgjHaN2VTNalicK7NTdcH6fitG8GkDSggr9Bbtu7HuLO0vuS532G8AtQ03Emb8G5Xw9SfEvogp1KUqSPIRfSiRrITYEm1gL2x49snHUae1m18VORryTGpgnTtXVinGHhl7BeY3A/8Ah7u7Rl+SRr2kdrHatxZxW6XmqcsWmoaVHI38OORJHIBOxZr/ACx321PauXVnOwmEYGk/elzvGIjyWtp7AzAF7r9ll5x9/f7EbPu7rwJnnbB2G8WV3aXwFlsZnzajrKYRZllcNwPH0x3SaJdtTLpK3uVtci7sfpbgtpu91xFMUajtCPhJ7Z0VTF7KfRBqU94DnqvnyrIaimleKZSGQ6bWtcb3FudsU9pbOqYap1R5pDKz3jIyV9D/ANnb9mP2rd5fuacS9pcXeJ4+7Msoz6fMKfh3higmn/ZmbimYxtLWoJVXRJMjxiyE2TU19hi/i+nrNmPZQNFtR0CXOiRP8tlawuC64OIt3fVeAnE+RVWVZ5mnD9RIf2hDK9OdTA2fUQfnY+uL2NoOq4tlQ6Pg+BuqNKiQHNK+07vf/Zz9iSdwPJezHsr7FeHJu1rK6PIsu4cq8soo48xzLMppYIpTUT2BlEuuZ3aQkLbVdQuOE6Pbfq1Nrg4irFIk5p0DRyHONFufdx7sYufWV1k7Ff8ADvdmVNwvRVvb92v8V1vGc0ayVFDwzTwR0dC5F/DWeZWaYjkW0oCRsOuN3tH2iYWi9zdnYYFv8z5k9sDTuScJsmo+nFYxPJdUO/T9hvnXYV2f5z2tdgXGmbdo/CuVxtU5tllbSJFmNDTjnOui6Sxr/FYKyjexAJFrZfTPAY8+742l1bjo5ptPKClYzZddm9SMgcF86tdl01BPPBVKVkja1rXsdwfrhmN2ccPUyx+aoUaL3SR5L0++zs+y67Uu/TmlXxLUV7dnvYfl1SKbMuJZ4DK9VMLE01DDceNMAVLEkRx3Go3IU1amJwuzqXX4wZ6jvhYDHi48By4lE0VKzuqAg8TyX048EfYd9wfhnJEy7MOAOOuO8wVdMtfX57Mkkj23bTAqIvysbY5yr7S9o6UsrByDQfUySt3h9i0wJeZK2x3Yfsy+wXug9t+d9s/YrmvGeWiuyGoyCqyXMZ46mILJNDL4iTaUfymnA0sG5nfbCNsdOsRj8GMHiGNkOnMBB7oFvFEzZVNtUVafzXiP/iLKe/bD2MOWkVW4RIv62rp8dL7OgPcsQCJII+qr7czNyWXzKtEUuVA0gAsw3Fv1/LFeq1znk8lUAAGQ2PagzIVBbUgWwubk9PXFam0uMlY9r4uI9U1BIDg6wynVYNy32ufx/HFp1LLBaFSfUYRkJtwSiHZHIIYm1gp3/Me3p0wHWty/r5qxD8vZyQZF13AU3vcjlc7n8cDSiJA8kLmlrYTORpH1OU0+Yi9+R54ymWtdqkCYzlRktmQ6jpbkAPf39eWMrOYx2Yi6a8EiQoGsX92w352YE2tf+nviqahJJappDLxkrSnGiA0k9yxYEi4HP5HFPEZ3WK2OHxOY2sF7CfYn8ZHJeBe0bLVY1KHPKuFqUuUYgxxTA7C+25/H2x4307AFZrXHVd3suqerln68V9PHZDWyw8Q5JlUgeuf9mrLGri76jBCpJP8ACLBue5C/9uPHOk+HzA1P1C2mGqBkGbd6ueX/ABQyukraloKavn0TTLEx2CAJoIPS8AOrqL+gxyuBNNtQgT5LauqlzSLCdL6rrr34snmm7tvbJEsLzSU4oKyVI5SjSaa+n1WeM3A8xO3RR7jDcVi2/DrK9y+zPimYfptgnk5d8A+Nl8+vDq1FDCjzZRn2YRRTNGalpJU8Nr77Ox5hrje3mO/PHA4xhDs0XK/pd2PUDsMBmAMTe8rYVHDUwVSf+5qqlVlPw0VRPuijpdTpubDrywqkQ11tOSvVajH0pzyRrA4qRhkeWpYtlmdTeJeJE+LieIG219Lkbf8AdbfliAGudmAVJ7G5BvDdvOVwPqPkm1dRSBKSOpyqueGNfD8CKq5EcyQCSGOxvvfFYUSTld803B1mmQ1wBPEj9fJWjhomjOYishzFMuzDK8woY6eSvV7NLSTRkFATb7ykX972xt9nmHw/RcB7RcJ73sqtQYRnEGcpGjmkXNuHBaR4AzStqez3hOOhy/N89qYqEQQrDnfwokCs2o6GcAKo+Ww688VsU6Xbtl2OycPTo4YVsw3oJmnm15GOaulHalmMtdQV0U6xaxA2apJ5gDZXcNYi/W/PrtirTBzZXOkrc4p76lEdVBnjkj6J01bl1HPI2XU+YNEyiKOZ80aORzbdSuvZAeSk2O564tMrMklqqYfC4iqycQA1wOmQERzmNfksiuaeGNqmhqTl8ZKxtHmv/SfrpJYlAd7gc8CSCQNPFMqYTI4tY4ZjzZqO3nHApxHWZbmVV+26fIpaGuhMcYM2ZxqTKE81mW+xOvzA+9gcPBZ8WvitPhMPjG0jRxJiZNmzabJh8NkNVVT5guQQQ1Zdml8LNRo1G24N9z68788VcjXb0eq3dJtejSFNtS3CWX7lyIZRpqopMup1k06V0VwUK9+bi3m6+YAEfU4ym4EEW80NShiA5jmkwdZbw7L+i1bCcpo+2XheSWnkko67Iq7L5IzUeSSVopGW0jAnQHhQm4PsDhmFyuLgLAhcv0ow+JbUb1MZw9pu3hx8fFbM+OqgJoyvDQpGN0p/j5JNJ5AteLqBv6nGNxLQ3qzqusoUCQHuY8OHGB32gpkPFrvGSdeHBHGdLMb6io5DkwIFgLEKPTCS/M0GYTw51N4ADjP656oKzQZiS1QvBimNikh0yRknoUCJpI25tvjAYbBIVhtB9IzS6wg34Hzkz5KYjzerij+IkDwtrsPO/mO/p/th/WESbgpD9nUnHKDK5Hn1TBNFqoM0IkJN4pCPFNjcsL3Ox5G/tgHYiImZSXbGpkS1zd3mNPomWe568sNT+5r0plpKhrzaZDcRsQNOwsTYWPK/tiKOIHWwRdJxGzOrwdRwhx5C3qhcKVlbw12c9mmXZdDPFGcmFYsuoN4jSSub9TyAG/ocPqVCGDKNVzvRHBUsUa9V7gd4Ni9gGgRw4qVn4jzGWGxoqhyLbrKilR1uefXniscSZEi66xmxKLX2cPIrjZpW6UWCPMWvfyCq06T8rfniH15EHVSMBTBl5A7csp22Z5tJTRK1FmsTOGKM+YKgUgfesLbbcjzxDTIsFW9xoB5Ie2BGjSfxQJM1rKahk8Na6VjpDaq0b/h/I4aauVsxdOpYCk+qJgf6Uc5xOIP3bVBjIUsTVgk+t+X4YrvxTnGZSm7Obm3o4/dT2mzepiqZhFT/AL0ooEgrmJdbgW9iOWLDKkDtVars1jmjM60n7qgM5zGWr7b2szNDlvBWWwSRNMD4MsjTTMNQ/wDjobX/AAxdxjstOgzsJ5cV5T0Iwzn4vaNZ33qrWjuAHBO6mor3jSKeNeuo/HANbntc+Ub+mNa2s6YcIavY6NGkHFzD/wAv6lLZpEgWL4agBPIpX3EhI53JF+fT0wwhokAeqU1oL82Y/wBGngmFZNNNEUqTTx0SMBHEa0HTYXJJAO9+uF0zxiyuUqTGmWHeOpyx84XeXuWZbN+2OIswijgkKijK6KsytePx5dLnbmVUWG+PUegOH3nVHHgvyW/acbae3DYHDC4zExEL0f4Yq8/4U4UFXlEEk1U0yOzO4/chA0oYt6XRRta5a+PQaNJtWuWnRfkJUJFMNPHs0V6yHMqasoEbNYqpomyXLaSXxeaTxxuz6wf4tQQct7E7XxpsWypRrwTcfJbjChtTDGk62i8O/tts4p8o7A81y6CRATEaRNLG5ZvJy99f5j1x6R0MAIBcuK24XZyOK+bvsyhZKKHSyOSfqQOY/lj3KnXkQ0XXmVdtSSJC7GUEzErdTz2sOYI2xebut0kqk59T/wAMk9n5qeiZ41k/chw17A2O/pt9MFJeI0ThRyDO4WKeoQ7rqWw0m5GwU/1wfWgNg37ELqWd4I/JPGcAKVIEikEEdPx9fxxLMzmwOPBZUY4S42I7E4DSOsratKlrXA9sR1RZDSJQOqvBkoyaj950AYElieR25f3xlQcghc1zxLjHeseHIQHUOLHmD94D8vXBNqFpluqJzhYP+S4qN4ZZEESkA3A81uRtiG5j2yszGZpaL0H+zX7MR2qd7vsS4VqIVlop+I6Q1AsCPCRxI5sOmmNtsddTxLsNsivWIvBHmowh67GNHJfXr9qP3rcw7rvZJ2XZ9w9WfB8RZ5x/lVPGqmzGjpnNZU2/7WEMUZ9pTjgvZr0cp7QxNVtYSG03Ef5iIHqtttnHFhpsFpK3b3wuyDJO+H3N+1Ps/wAjNNmacUcMftbhqawYfGoi1dC6k8ryLGpPPztjmtgY12Bx7XvtlMO7tCrG16HW0CRq248LhfnWTpNTTSQVVPNSTI9niYWKMCQykdCDf88eh7UwDqGJcxptw7uC5qk1xYTzXur9gxwemd98enz/AOGR4cnyPMq/VYeV/B8JTv1vPi50scKWwsoPxuCvbDZ/Hc6dAu+3+I047+B7Le7R2XwTi+Y8QZln00RN9SU1MkCMRf8AzVklvljmegdIBler2AeZup21VmswcpVY+wD7rWVtl3Gvef4nyeGrraSo/YfDrSR6vBqWTXUVCX5MqMkYPTxWxtfaFtUUMPT2bQMZgC7t5D8Ve2TRbBrkXNl17+1n+1R7bKjt1467ufYJxxnPZt2d8LVjZNmdbk1R8PW59mEfln1VS+eOnRy0SxoRcozMTcAWejuz8Ls/CMxL6YqYh4kZrhreEDSTzWrxWMdVqOvDRYDnC80O7t9oT3rewnj3KuL+H+17jXNoVmVqzL83zOetpMzj1eaOeGVmVlIvuLMOhBx1GHx2F2rODx1FpB4hoaQeBBHy4qthXVKN26L7b5F4D7+fc5lhqcsi/wCEO0XhCSI081nNBVSIVFjz1wVMalW53jBx4q+nU2VtIhrt6m7XnHHxC6bF0xXw9h2/rxX52eaZdWZBmuZZDmS+DmlJUyUdUjC5WWNijg+2pTj0fb+FaK7gww03HcbrmKT4aMp15qNGnUpXlfmAb367407KRGWbpjsz3XdYcF9Jv+Hy7EqPP+1ftP7bMypEnj4byiPL6CR/4aurJQsD6rFHNb/142HTvEnC7KpYZlutJJ7h+a22yAHPLgbBSf8AiHO8TmFbxt2Sd1zJMwngyTK8vHGGexpIdM1XOzxUiSDr4cUcrgeswPpjU9EGe64Cpih8TzkHYNSq+1nl+IFMtkNE+P8AsvmlZg62DC/Ujcg7cupGG0yM0OMpAqCJf/t4oTMzJpcGQgel7dN/b3wVmO3UlzMwRI5yN9Vv8t9rjnjM5zSwrKdL7pPhqndGGmmiUsVjOkXvyPv6bdMX9l0y6u29iU6tuNyt/Fff59mHl+W8D/Z7d3uqrqiLLaIZFWZzVzufLCj1NRK0jctgi3+QxxXTaqcRtirl5gegC6LBuyUMxHBfL/3y/tju8/279oOf0HZF2i8R9jfY5DWPDlGXZDP8JV1lMGsk1ZUr+9eSQAMUDBF1AAGxJ9FwuDwGxgKTaDalcAFznjMJP8rdAB2zK5qtialcZwT3BexH2Hvfi7U+8LlnaT2HdtfFub8dcQZFRxZzkua5lL4tXJRmQRT08spu0gRnhZSxJAZhewFua9oWzcO+jT2lhqYp5t1waIE8wOE8VuNiYlxJY5eUn29HZNQdnvfcj43y2nipaXjThmizyYKoVWq4meknY9NTfDwufUsT1xY6P1n19kBuppujwNwtZtCjkxDgwwTderP+HsSn/wDZl7aJY2DOeM4VKk7i1ApB3+f5Y1/tEB63Dh9t36rZ7EaeqcXG5K8K/tiat6n7SLvHyx20x12W05sLiy5bSjljp9ktDtm4Rh5k+ZWixbiKtQg8V9V32PcYg+z37vepyFvmkvM32zKY744bp+0/vaqHaw3/ANK6fZ+7QBC+HHOsozTtJ7dc+yjJaKfMM5z3imqhpox96WaescRr63JlAvj1Q4Jr8S11Uw1jRPcAuZpBz2ZQblfeV2acFdjf2ZXcvnOcfD5bwzwlkxzTiWvgQePnmasoEhW/3pJJmWGIHkNA5Xx5Dia2I21tINafiMNHAN/AC5XRtDcLR0v818q/eA+2x763ajxdmOZ8A9oEvYhwWs7HL8n4eSHVDHfyioqXQyTPaxYkhSb2UDbHpFPDbHwH/D06Dazxq595PHKAQAOS0z61apxI7AvVL7IT7UXt/wC8h2w/+zz29VWV8ey1GVVWZZZxEtNHT1lO9PGJGjn8JVSZGXk2kODbcg2xoulGxtm1sAdoYSmaTg4AtmQZ4jiI5XBWx2dinTBJI7VqD/Ef5q78Sd1HJlZv3eW57U2B5lqimQHn/wBh/PCOg5IwWJPa35qrtYk12sB4L5hdLMtwzArYrc7A2+tv9Rh26BMwqYLwY1SHU6rA3YXJJFr39b/I/jhbMuYmUjES9o3rr6kv8N1k9pu9Zn8sYDinyGjViRezPVSEb/8AoHtthXTj/uWHAOpcfktzsUAF11q3/EaZr4vbp3dckDvK0HBtXUMoUf8Am5g4ufY+CcWehTf/ANrr9rm37go2rUBrhs3hfN+6tZnQr96zC5Jj3v03/wB8SHOdwiFqQ0OJiPFZDS6zpKOCb3t5rn/bEUXECUNNgcQwOkcU7hWokqItAcksN9R2v/tizgqBqPyRMoKlLNVhvDwX3HfZJ9gfCXdP7jeX9rnGEMOVcTcU5bJxvxLmMiDXTZZHG700N/8AIkCmW3V5j7Y53pjjnYjHNwdD4KZytA5nUrotn4UUqZe4XN183nfU+1O7zfeP7Sc+quF+0fjXsu7Joah1yXh7I8yloRFS3IR6p4irTTMN2ZiQCxCgAY9KpYTDbFpChhqbX1oBc5zQ6/IToAtPiaz6hLiZnhyXqr9hh39O1HtI414q7rXbNxjnfHlMcplzjhTMM0naoqqV4CvxFH47ku8bRv4iBiSpje2zWHLdOdmtxGDbtVtMMe0hr8oygzoY0kequ7GxBzFhMhdY/wDEI9g+T8D94js37ZsgoYaBON8lkGa6F0rPmNG6RNKQP4nhlp7nmShJ3OFdD8WcRs5+GqGRTII7j+anaNNjK2ccQvbX7E2hpKD7PDsSlhRV+IzPPKmc2++4zGUEn6RqPoMc107Y0bRcBwa0eiu7If8AwiSviP7c+Iazivti7TuJMyrZaisrs/zGtlctcs0lVI539Tf88ejbaO7SY4fCxvyXPwcxcLXV47nnYFmneu7x/Zb2C5bnFNw23EOZtTS15XUKOCKJ5ppfDuNTLHFJpW4u1hcY1GHxFPDU3YtwJycBaeUqS3M8UxaeK+z3si+xs7hXZbFls9T2ZZp2nZ1ThHNbxJmssqzSKQdRp4ikQFwDpII6b41GJ9q+1y1zMOW0mng1onzN/Vb+nsalYvkr084kyrh3Ocjr+H+JaDKcx4eroGoKmirAngVULqVaFlawZWAto6gWx5xhatZtXrKROYXtMjjK2tQUw3K7RecPeK+yQ7mfbxwxmGV5f2V5H2OcbSIRQZzw3AaX4eUiymamB8KaO5FxYNbkwOO52f7SdqU3k4l/XMOoffyOoK1VbZGHIhgg9i+FPtS7Psy7M+0Ljjs5zmqhfNsjzaryqq8JtaSSwTPG5QnmupLg46nalKhLcRQaQ1wm50WkotIfkcZha/cpZf3puCDY3BG/P5Y10tO6dENQhm+5eu32H9Kav7RjsecnxBBlmfVBuRsRlk4B/wDssTjS392VyP8AD/6lYoVJqCF6+f4i+aUdh3d0oo7Wk4mzR9uflpIh87ebGey7Duq4muxgklkeZV/pDDaYJ5/gvnG7rvcm7du9J2l8McHcB8C8TVGU1tXHHXZzLRyJQ5XRsR4s809giqiXIF9TEAC5Ix3DNm/u0HH7ReGhswJGYngANStGJqj+GvtF+057TOHu7/8AZ/8Aa/RfFxwTZnkcXA+RwyEap3mRYdr89MEcsh/9OPH+iGDfjtq08o0OYnsBldTi6gpULmSV8AFWxnqrgnxGbUoAt+P5Y77a1UPxJPErmywFpDXRK+237DbuxZN2G90Gh7Z88paek467Qyc6qKuZQrUmSxF1pYixF1QhZalv/iLf7oxx3TTaBq1m4NnwU7d7jr+C22yWOLOscvGj7RT7X/tu7Xu0ribgHu98f8S9l3Ypl08lHSPk07U1ZnoRipqaioS0mlyNSxKwCqRe7XOPQ9jdHsNsfDsrV6QqV3Cd4SGzyBtPaqWLxL69Qsa6GrtR9in9pF238d9slL3XO3njnPO0jJM5y6pm4YzTN5vGraGup1MppjUP55IpIUlsrlirxrY2YjHP9LNjtxeDdtClQFN7CM2UEAg8TwBB5eSVgMUabxTe6QbQm3+IS7BsmynjXsY7wmU0kFLU59DNkWcOi28aopQjQyt/3NBJov6RD0xtfZLjRVZUwNS+Xeb9Vc27TytFRfSvxp2kcMdj3Y3nnajxnPJScJ8P8PLmlcYwNbRxwLaNAdi7HSig9WGPHKWFqV8WKLPic6PMrc4Z+WhmPJfHx25fbxd83irjyuruyfN+GOyTg2Gob4PK6XKKetZ4gdviZ6hGaR7W1W0j0Ax7Q7o1sXZ4FCrS6+poS4kCf8MER4yuXq7QxFVwynKF9E/2Zffbj7/XdyzfOuP8hyWm7Q8mqm4e4uy6ni00mYLJDdKiOJidEc8RkUxkkB0kA2tbzbpVsWjgsQ1+EJ6pwzN5g8iewrd4DFue0tqGSPVfG/8AaC9gK92zvWdsHZVRJJHlGXZtI+WMwtqopbS05Pv4UiC/qDj02rihjtm0cY478QfBarE0nMe4Um6r61PsJ+IVz77PLsronDeLlfEWfZW4PQDMDKBb0tUY8z6aAe95hcFrfl+S2Gx25WZSbyvjK7x9F/w9239ptKFaP4LP8wS3LZKiQAX6fdGPYX4khuGfFi0fJauq8EVGm3gv0huDs3o884G4P4iknp1panJ6LMPFY+RFalSQuSeQCsTf0x884hpFVzY4n5rpcGxvUg66L5Lu+R9ud3iZO1vP8k7tecZH2e9nGXVkkFDL+yqerq82jja3jzvOrBQ/MRoFAUgG5uce0YHonsrBYVr8dT66s4SRJaAOVoJ71pquKe6oWsdAC9pPsq/tAJ+/p2M8WDtDyfI6Dtc4XqoaDiCmpIdNJmtLOjeDVJCxOhZNE8Tx7qGQ2sHAHnnS3YtHC1GVcHIpvuJ1aRqO7kVc2finlxp1TcL5WvtCO6xUdlvfr4x7DeAsuMNNmnElLT8OwafKIa94zTAHqF+IRf8A5Jx61sjHe/bNpYuqLsEE9jVpMYwU8Q4M0cvsez7M+zP7OLucNDleWRvwXwDwxDR5fSp5GzjMdXh2dh/HPUP4rt96zSHpjxumyvtbaGX71Q+QH4BbrD0mUac8Pmvif7w/2i/e07cuOsy4l4h7bO0DKoPHZ6XL8pzWfLqLL1vcRwQwsqqFG192Nrkk49mfisHsse64Okwni5zQ4k8blatk1sz3m3BexX2JX2ineR7T+35O7F2xce5r2pcIV2RZjmOWV2dSGfMcqqKVEk8NalrvLE6FgUkLaSFKkbg8Z0qo4TEYR2KZSDKrSLtEAg8xoCDoR4puFqup1AGndv59ib/4jGkk/wCPuwOsUoEfhmpjNyADorZOv/y8P9nD/wDhMUzuT9sh0MIPFfL1OhkaVSyXG48t1/XuMCTDrlIrUpsTZC17DTMh3OqxFtsJFZ1yPVJbTc5oc0jtXNI/825Nhdup+YwBr70FS5hbaJHEoUkpA8IkX6W304kOzQGzKN1YMkNMNQJGjDkNpZNOxudjy/DbGMDgYKpue0kSEykjYMpCLIt2G5sCOdhbmMA8tJ3bFMqUnloLb9iZTp4hZQw3uLFfMCfTAVQSd4o4EEnd8FXK5VRQqXLBQLWJv9MZLInVA2wloWoOLkEcEushwQ2oKbX3xTq1GG3zWypCmCHQvSj7FW9fxT2nZY58WKnz2GcRLe5WWhIJ1DlYQn5kjHjHtBADmOOt12Oxmbjmu5L63ex/JhleYZS01ZOrOZ5IkLeYqkKalU3sVA2I6XJPpjxXpHU62mSLwttSEEA6BX+qyum+CganpFQtHJFIoNikcbx3tfmLa3ufX545DCYw9aBwW0q0plxEkceS0h3psln4g7t/b3loEMkj8L1VQGQ2OuF45Qx6WvCvPY3N8OxryawHNekeyPEMw/SPA1Sf/Eb8+K+a7KKaqWXxKz42giY3gRkVUnAFiNTXG9ns1xf5cuOxoBqQ5f1HbBxVKpg2mmASRf8AXerW1FBFIrQ1ElNlusC37lGFiNmcmxt6DYA9eeNU2C+eC6DDVgWbzd+P8R9Al1OX05qZaMVMNRFJpaN41jXw1Nhu4YaXHI22IN+uIJBdGiGhiiaYqOEZZBG9rr22T+ly4U1LU01B40qo5ZxYNvyvcGwH4+uGCWQJkJNfEh7w+qIkIuVZfUCpampM7o6d2jcNCsyaZgV3iLDcX3t1JPPFilUJdM2HNarblUPwpmmXdsadvgtbdlmW1ddw1AsOdZblJoJ6imZHooZZWOvUGbxZVI3Y2FrLY73wO693xeiVSx7qTBSNNz22iC4fIGO1W6ajpUtFLX080ijQzAJqa5+9ZNQBO3qB+WF9UG3K6mhiHuGYMIHK9vOFkZdRxoqSVstLUAEkSGNENuWoqhFuhO2JZh2kw60oTja0Etbm8z9U5XLclhqD8TxEWKpu0YB1E8ulrct9/l0wtuHDXWKA43FPpwyj+ueuqmouHqibJajOsszLwaX4tYoS9RHGayVUuwLafICsn8Sgb29xcbhCG9bwK43G9IqZxw2c8E1g3NEH4Z74N+RUe1HQ5dFT1FfLAldYAxKxkRX331KAdF+TDf54HqqbLTqujp4vFV6ZDBJ5/wC/yQUySmkyuCsm4mikrvFkBVdaIw233G4sdrgXsd974VXpgCZUUdqYgVnUzRMCNY/Fad4xoUyzjrsyrIM0SSM5n4LTQyFWRXbQWLOpAb97fdWAHQ8sHgKjWuPJUNv0alUCq1hDrePdB+oW048v4fiBo6fMcxrpyTqSecyHXexsVjXYc7DaxwsU6R3gNVvsPVxobNUADnH4ko/7PyQUlbTV0lTTxmFZZGpX0aNJHMk3PLfcEi++AHVwQdexKxGJxAc19OIBje/VkyOUZBViZEzLMJwtlV2jkAH/AGsFc3U+t78sS1zS4QdFZdjcQxocWgf6hfzHorDIzyN8SkbkNJdz4hKuxvY7jYbfPB70ixVJgyjKSNLJB8CV1SF4kql2BghClb/d8zG25G9yMNe9sEceCnfaCX3b2m34+hVS49l+C4R41YgVFU+XS00UhEZ0yuNANtRbbV7j36Yr4ZruuDjcCVrNssr1sLkwwgntOnHh+B7FbohBLk3CEFRVGmWkymCjZFQE+UtyUNqNy3oAMWTUzsDyYS9i4B2CbVoU2zLy7jF/CPVGbLkKF3qfh2CLIWsi73tbzG/Qep/DCn0Guh2ZbRuPqA5cs8OP0CQ1JG/hGrli9CdcTFB7A/z/ACw4xwUtrkSKY9HJxJS5FpTVXozIbFJBAS3y5WPpgn4ZurXeFikU8RigT/DseIzJUZSAHxY8nptJNx8WrPvy8unZrdDtzwFR+XXRQS95kZj/AKTHnMx2oIWiEknjtBKCAdcbhwdyNrAWP4DFUZJ1T89UtGQEdhEH5lL8HKljkmklmjhIGloz/wBRr8mNttvT0xaeWgAc0vrsQTlAE3meA7FSuFaGXOu0ntRzWunlkpqeCio2lM4SwSCnjUM+lr7Kx2G/tvg8QGue0cGj5rj9kUzgjUFO5q1HO0nQcpHzV8mqaDxIoi0VO67owe5P/wBjbl0xVcYgLrqVCtlLon0+qy2YUbGRDPVSaiBAIZLuPUtYc9hsMNkZrqBg6kSABGs6eCZJV0iNdqqqpn0ll3kCsb/xW6kemoX54VTqS7kE6tharhIAPlbun6+q9De5YkU2VcXzUxeqqIqozNe4CItNbmbWIM5O3O4549l6EZW0nvK/Fr9pVtFz9u4PBj7rSddOHgvUSkyiL/gevlrJHqY6ChknMKjzs7QSKGZjsAGCm3U39sbA4mqK5yWlfmljHZQ1wmVGU0FJVHMYsvkmFItZIkrlALEOkWlr7AE+Ix6WPpbGzqOf1sP1UUajCHEHvXzofbv5rLF2eZDRJMUjrMxpbIsgZT+8hZrbbDrp6AjHpvQymYh11wW13F7i6V4W9m8YShp7l1IF9vMOXLHs2HJDQBrC4bEUwSRaVv8AopQPCK7Beh5cuX0xba0xDhdVaLzMkWCnECyKr+ZdR3IP3T8sObrDSiruE2gg6KREjc41QjSNVhcH3tgi20m6r1K4bYaI/ilhqj++twTa/wBB6f64QXknMbJlHMRLR56JPjkARgghTyud7eo/X54l7yDBQVnNLJabhOk8RhIwXcLyJBIt/pthkEixssl1SHOCykl1Qgxk8wB0Pz/DCw0mRyWFpmanglNIGEZKjS3O1v0d8TQnNARCoBcL6AvsAez88R96at4zlpzPFw/kNfXh25JI6rTofneckfLG86aObR2M2mLZ3D8U3YDS6q5zrwuwf+Iy48qY+Pe6n2f08miCkyrOOIJY77F5aiGnRjy5LTyAfPrjWezrFHDUKuIBglzR8yq23Kbn1wG/y/Vek32LHeZTtu7qtJwDmeYLLxhwPOMvsz3kky6Rmenex3OhvFi9gseNL7RdldTjveKYllUT48V0my8VnobxuLL5tPthe6r/AOzP3xuM6jJMsNF2d8Z6+L8hZdo4vGc/F069B4VR4hA6JJHtjp8LjDjdn08QPjZDHeHwnxXMe7dXUdTPeO4/gvR//DucPmbtB7cuKChkSm4bp6VWAuQZaqPa/wAojiv7RKmTZ+Ho8yT5LabBw5zPd2wtUf4hzipsz71nYpwUjF4co4ESrKW2V6qvqCTz6rTx/hgugbWNwJcdXvHoAtftN7veHG0AR5r3b+yK4dg4R7hPY5ULGyfGz5nmzj1/5ll3/wDkwqMcr7QavWbXq5dBAW9wo6vCtgaBfCT2i8TVnF/aFx1xVmM5qq7Ms6r8xmc3LM01RJITf185P4Y7bpBTNOsKbCbNaPRc1go6oTxVUo3cTR6dRuRyPI354Rshw95a3S6ZVfLJ0C++v7Ipsxk7hnYUa8ShfiMx8HV/9K+OfTb2vqxx3tCAbtetzt8guo2eT1DZ5L4e+8oaOPvFdvkeX+GaD/jXPhFY7BP2hPYc8dptqrm6u/3G/JchhGGYIAF1pKMKzxooOi4OxNuXLGuwrCXNIKtF2WCRI5r7QfsBOG6fKO6Z2j8RpGonr+LmiYkm5SGjiAHyvM34413tOqF2Lo0v5WD11W72FTy0SYiV8+32xXE9ZxN9ov3j5Z5Xany+socoiU/wRQZfTqAPa+o/U43GHDWbJwzImZPqtK8v697hpK8x1ZNL+I8nhgi2w2H6/njXOuZCTnMOAMBIMxUWXdbabnnY/MGw/pgXOvvKGuDBc+K4o1Ol5AWDbtc/IE4YMuXME81Q0TF+afZabVlKCjK19y42Jv0tjc9HmkYto4Tokv8AhlztV97fA/i8NfZD0zUeuOaDsKr54yp02ZsrnYn53a+OJxwz7fMf/N+q6LFOy4IjsC+BRXRVMSsi2A6bnYcrY7DbTn+8P625JXNtmLL3N+wJzuqou+2uXRuRFX8I5xBILkA6USQfnEMB0gpTsFx1DXt9ZW22Sx/XZoiQu0X+JCyynTjLunZ8qKlVNk+fUjH/ALUqaVwPxkbGp6E72AxLRwLVO3GD3hpmDC3z/h1qyWbsT7yVI7t8PHxHlcqG/wDE1LMGP/2A54j2iMMYYnXKfmn7GMU3Ac14OfajZnJmX2hnevqJj4jx8YT04P8AlWOGKMD8EH546PBUv+CwfC0+q1mJpg1XnS5X1/8A2RoB+zz7tS/eZ6XMAxvvvmNT1/LHBdOjl2tVn/D/AOlbvZpnDea+V77Lzs9o+N/tPey3KK+Jaily3ifM84kBFwzUS1Ey3Hs8UZ+mPW+lNZ9DZ1epGrWgeMLQ7MAL2h/Be1n+Ib7T8z4b7tXY72Y0FVLHDxPxTNWV4Q/9eChpwyo3/b4tVG3zQHHnns+YGPr4nixtv9Rhbfa87tNpXx3u5NwATqFlvzX2J9P7Yt1KkuWrJMGDBXtj9gqpl7+OS/d/d8JZ7I233bwKv9Ti5tqP3K8/4m/NP2YCa1+S7T/4jxx/4l92BWRgn/DWbEctj8fFjX9CqbvccRH8zE7bDf4rS3WPqvmqR/K2gsDfqt979BzxL6Lc97gclrW05+AlN5G80YkMrnduRsx+u/L+WCZzBCF7gHgu8V9Z3+G7pCnZx3qKrS4DZzkcaluZAp6o8vrewxT6fVAaGEA5H5hbvY5DnOyiy6Yf4hnM3qO+B2fUMraI6fgCg0gnlrq6xj+Z54v9FBl2O5w1z/QKntZo6+SYXgCGcrIVdmBP8Jtcf23xNRk2KpszQRT058SnkE0aafLJIxS97i5PL8MV8uS2iWwvaTmFyrTwvRR53neS5MoKSVlZFS+YX3kkVBy5/e9cb3YFsQDOklYTDYhfpI8TdjHBvFXYhmPYBniZjBwLU8OR8LVK0NSaeZaNYEhISQDym0Y3sdiR1x5Pg9q1aGMGOpwXNdmuJBMrsG0Guo9XpIXlzl/2EPcRpKz4vMH7YM/BbWY5s/jjjI9P3cAbp6jHpdf2w7RquL20aQJ/wfmtX/Z2mTmzHzXdfsM7hfdA7q2YJx12WdkHD3B/ENJBIBn+YVs09TTRuhR7TzuVjBUkGwGxOOU2t052ttNhwtapLD91oAHZYBW6OBoUbhePf2nXCuZfab94Dsr7tXdMz7gTj6v4EyXMc84qzr9qoMsyt6qaCFIDUpqV5B4IuqarFrdGt2XQ/A0tlYKpjtrTTZUIDREudHZwC1+JcMRUDaYmF61fZ0d3/tA7sfdD7NOxHtNXKU40ymfNWqfgqtaiFEmrJZYyJF2N1kBPpyxxPTbaOFxe0XV8GSaZDdRBsL271ssDhntpkPEFfIb2xfZP9/nh7ifiCdO7rxrxFlr1M7pU5R4NckyGQkMvguTuLHcDnj17EVdkY1jH0cYwOygQ6WkEDTSFzXuVZs6i8ro5WcP9u/dU7TMjzSvyzjvsY7U8nqYq6iklgkoK2hlH3JU1qpA5i+6kXG4ONVW2e/C0zUYRVpmxiHNKSKtTPcmfkvb/AOzS+0M76fed793YN2f9q3bvxVn/AAZK1fJX5XBFT0lLWxwUFRIPGjhjUP50jNz1APtjW7Qp7PGyMQ6jhWtdYB2pEm8Stnh6lR1Ru8Y5Lu9/iHuKs1yTsC7vmVUFVVQQVXFddUytFIyktDRqEHP/AOrscav2VYh9HEV69M7zWfVbDbUlglfPP2H/AGmHfV7vuV1fDvZz28cVpw9URGKOizVkzSGkJFg9OlUH8Fx0KW33scbvauPw+NOfHUGucDqN0+MRPitY2sGOAY4hdI8/zzM+JM5zTPM7raquzasnerqqqVy0k8rsWd2J5sSSSTzPzxrcVjOtMBgAGnckvBBh0lnPtUQzMALgFeotzPpe+/TbFarRyw8hK6kgS7Qr2M+wnhE32iHZ9IxAkj4c4hl5ch8Ey3/Fv54LaTA3ZdZw4lv/AKlewjh1jc2t/kvo3+0I4s7DOFO8z9nhV94uq4epey2HPOJ6qebOIw2X09Z8BAlJJVKwK+CszoSWGlW0k7A4qdB24w4LHDAE9YWt0MGM14KubVDXOYXGwPHRdxco74vc+lrKPhjI+8v3fRUHSsFFTcT0Ua+gChXCA+2Oaq9E9rR1r8O88zBKt0sfhgIBhQvey7n/AGM99zsxouDu0laxkhElVkOeZXVEvlskigeLGoJinQgLqUg3A2ZcWOjPS3HbGrudhz8VnNI1HK9x3hNxeGp4inlC+C3vjd1Tj/ufdtnF/Y9xugeqory0FdAp8HNKR0JiqYidyrLvbmrBlO6nHrmHpYXHiltDCtsTcfynkuVxFJ7H5DwX6BXZf2eZDV913s87J6taqi4Ym7P8t4flFHL4MsdO+WxxP4b2OlrM3m9TjxTG4l1LHPrNiWvJvpY2XVYOi11DJwI+i6DZd9iP9n9Q5gK6r4N7QM8fUSUreKJdDb9RGqH8x7Y77G+2HbFY5nNpzzDB9SQtYzY1EWzG3au4fZT3Mu593ZvheLuzjsQ7M+zytoFMkef1KB6mlupBYVtSzGO6lhcMNiRjk9pdMdrY9poVaznNd90WB8Gi6vs2fQZDuS+en7d/vn9i/apSdk/Yn2R8aZLx/WZDXVucZ1mGWTrPS00zRJFHTpKPLI4CyMxUlRdRe97dz7O9iYjBVDi8UMmYQAdSqWOxTKjcjLhe1H2kHxWa/Zo9t1Rl0t2fhTKaksjfei8ejZt/Qg44jow8N2zSn+cptXN7rzgL8/utJFXIoZWW9ySCCLdMd3t1zhiXyOJWiomaYMSvon/w4vH1XQd4LvA9ms1SVo844Op83WLVs09HWol9PqI61/p+XMdIwXbOY7+Vx9R+StYCBXuNQof/ABDnAlPk/eV7PON6SFoznfCNL47Afflp55oDf30LF+GN50FqipsmvRd90g+YVnap3mn9QvS3/Dt5uazuYcb5ezkmh7SK4WJ+6slFQyemwvqP1xy/TajlfSM6sHzKjZdMtc4AL5du/tkr5R3t+8Vkpj8OGLjHOY9Gna3xkv5WOPRusPuGGqf4R6Km9pOIe0L7au7xxtU9pP2X/Zvxbl0skmbVfYp4alW83xMOUSU7WI664D9ceTbWointN4HB/wAyCtzgahNIA6r8/Ti2WoTOq/WHZtRJLEbDmL/2x7L0sqE1deH0Wgp1CC4NHFe8P+HT4uqsr73Ha3wctQVy/OOz+eoZCxAMtLXUzoR8lnlG/qced7foh+zgf5Xj1BlWcPXzVgeJEL0G7/HZ5lVR9sP9nvn9TDEyZtXZLNMCR+9kpaqpCbdbeFFzxuOh+LjYONaNWgx4wCrG1KEvpnwW5ft5+I67K+5nwvl1NMy02ZcX061RBNnEdJM6j/5pr9eWNV7NGtG0y8jRpT9pOcMNAHJfEVVMGldidbFiQb7HfobY2m0qjXVdCtVQoWuLr1c+xDzQZb9pN2Gxa0WOso+IKIi3MNlVQbe+8Y/AYq48A7Pqgch/6kYs5p7dF6z/AOIxyNZMl7unEjIhBpc3o2lte5WWBwP/ALox+uHezN7v+IYD90fNbHaYYWNL+a+S+pbSVtJKPa+23TDq1N4c4hUK+Fa5u67uTcNqBad0J07C/Ielv7YoVqxL76KM3Vsh91g6CfP4pewHU2Ppf1wTqjWuSHAAAgmezgO1IVFRXKupa+6kb/S2BzEGRYK3SaWtLnOkps4UKQAASd9/68sMHYVXpEOBICCX8JGLuNSnb/tH0wFSS4gwpbUaNXQUycahrAd2G3XlyscIFRwNyC1PbV3bGYUJVhPDYozOQSLD+Lf19cMYwAgnRVKVRzrly1NxQrNDKulCGJuBz9vn+OKlRrYkOWzpvIOSncr0H+w8zeoy/vFdqmTwPSpHLDl9XJ4ttCKPGQkg2F9lH1+V/H/aNRa5jCbDTzXUbMBNhqvsd4fjyrLWylmmRa6iy6rDo4N3lUarADc+RVJ9Sbb6cfP9anVdng7pXTEnICdR6q20S/EVuZ+dZ5P2lWRFLgK4ljEict12Hp1PoMc7Wy5w0G6uUq1RsuJvyVC7Y8vpJ+yfthy2cLKtVwpmscylhYiSlkjUsT7kE9djbpixWmpUAC6HoXiAzbGGrG2V4PddfK5R5KfGra+FuGpo9ZlWeeXUJ1a5BVtR0j73lKi9r45La9MAkFf1O9ANr06mCouZJlo07lapuHKPL44qulzPJswn0fvmlRGSJBuL6vKDuOQ9MaYUIEsIhd5T2s6oSyoxzWjTWT5XUvURUtbFSPUQZVVVV/D8aJhGIQVFvE0mx5WAOxF+WJe0EjSVUpPfTe4MLg3WDee6QmlTlFNPLKuZVPD0rU2poooaieET7badB+98/XlvjGtgkEjwSq5FRjC1jzJmSASPyUik00MuWftSHKMsgR4mhvI8zKQwsTa5tte5AseeGsIADX2lQcMx7Kgo5nzM8PwHlKpvBGT5gqdotHBkuU53muW8SzRSNU1EiqkckbG8ZRlVlLwyG7X+8LdRiw6jLcwFwYXB7F2+2pi6dA1XspmmCBHGbyIKlXyLienQTV9JlmSxPYRg1Mchb2A1Nddv6Yr9W8XdbvXqtPa2EqOyUi58dhEeg9O9GekkggSqqs5yx0Q6h8PDJJIOQCuv3CPqOgwLqQAkO8VTdjXZ8jKRg8yB5FPKPLJaWCqnppeHGM8axwmTxI2RgdQZ1v5WYeXa1gTucD7uIubrV4t9apWBBc0N1bqDPb2KViy94nbJJ5uFZpzEKuvaCmMqu6gEkt4l/DANrBd7XPIAbOjTZ1fV8rrnsY4OezHVcwM5RwPddqr9fS5lE0tRHmNPVU6xh40WFmVE3sPCFgwFjsTihUqObvEyu0w1WgQKJplrrzfj3oVTTxVlK/wNfQLUBbxmam0Uw5WViG5G3Mch0xXe1rn2dCFzqlO2SR3yVQe1Kk/ZuUcPZ7VVmWV9Nl+e0fxAEZjldNYZttyyWicbctsWsJTHWAuEgcVyPSXabhT6um0tqPBy3sCOfatjrl1XS5lJC+fcGNFLUOlPHR0RRo4wxCr5iCDYf2wytThxgmFt9kYqq7BtNZjs4AmTaeKxBUR1PjJFWUlPMpZ4xm0aywuwOzFRrAG1xe3LC6dRxu0rY4ujVyS+lIOuUx62T7JZ4KisSGHjGhmCxSI81DRpDEqlWub/AHXvcjV+HLDww5usDlrto02e6uLqADZBu7NcfLuU3Bl+VTojZhmVXDG4Pw8Mc7gN/wBz3WxA5XF8C0RukyO9ZWxFcVJoskjUwPS6bnLKWVhBHm1GlyVMWlzdeovYkcud7/ywdSkKhAFlZ9+qAZzTNuNlrXtSlpMv4beipJFfxpaaOQtsXBmUeUMAxAFh7k8zzxXe0MpkaWWxwL3vOeqOMDsvfSy2FU/s6BqSSKvo0hSKILGWuzWQA8wbG99uXvhdJgaGkOVbCmu9pD2kkkyYtqe1LaOJ1cUJeFzpDFmeU35leVvyuBYYtmmHS4FLpPe0DrbxPIIUWXZNWyrUV+YxJUDUSRBN5De/MHUTb0vzwqiwGL37kb8Zi6TMlJlu9v1EJrNFkbtHIMwjnnF1SKOkk1XseZZuvK1vriPdwTcmVZp1cWJbkgcSXD5AJpNNQT+AWr1cq9mieIkDkLX9Df0B54S/e8E+lSqtndtzkfr1Ui3wqRvpJkW2lhFCy+Gb7E7/AHre/oMYxlNrZdqqgzk3t3nVckipS4pppPh6UWCOaYlpLgcgG2+v+uIrP3ohRTfUAzsEu4jNYeYuqxwCaU5h2liYyfCVGZxxh1i+8yEgXA33N+v8sNa9rX5OwLQ9U9z24hnxNL/KwMc1bqqLLaB0WpoqikKFkZmj2lI2sLNfb1HMjFZ7Q2581ucPUrVgXUnAg9unmEzLZZNpSNK2R/LdvhSmr20gnn0PXAyz7yttFdslxAHKZ9SjOctWaExPN8TKSsf/ACxRb33U3a3Tni00AwFXL62Xf+Edv5L0z7meWVEPCOcZlRrUytLXeG5nt5lJRPKV20grsDz26Y9h6Nub7oA+xJX4KftBts9f01LA34Ggd69D8mzaGWnh4ZniqamPOaKlgqRTt4Z8NqkPLtz+7ERt6k7Y3mGoy8VOS+EsbR62mA3dI80rMcsoso7NauPL2+GrZ6U1EbWAkYPLqJB5XIkUb4e3Eh2LFQpb8MS3LNxqvlz+3c4iZcw7JOF1lQwCrinLIgGtjGHYkcxuv4Wx670MZLOs1MrhNrANfGgXktwCFjoadC6rZNW97E49Zo5hvFt1w+JkuMaBbupEj0LZltb/AOaN9+eLzCDcpTKu4ACpuFdEoDEBrjY7fK+2JY1rieAVduJOYAcPJPHZJFVBaXyndRz+tumAxGYuzOMdyInM4AgRzSRbQpAYoBe4B335b/T6nEF7ZhD1xa6WmY4RZOVNmUmMBQeSg3IN+np9cTFplNDwRlcjQuIgPKwXl947fXoMO6zMQSUmhlki88EmwiCIqHRuSL2A32N+uEuzAydE3MaRDQPGUeCVn1KhfSDpB08jf3/W2LFDN1rQDCinWc6XcOcL63/8OrwWlNwx2/8AGskJWYjLMrR29GeWVgOR/wDKQ4Z7Ua+5hqBtDSVtNhuaaby3QldBv8QlxO2bd93hfIFdjFk/AGVxBCdg81RVzkW9bOn4YrbCYGbJB4ueY8AAtXjI95ceAAWh/skO9ovdn70fCE2d5i9NwDn7fsHPFZvKlNMy6ZfnFJ4cvyVvXHVbRwH7z2W/Dj46QzN8PxR4TFCjiASd0r6Yvtju6LJ3oe6dnWd8MZaMx7UeBHk4myPwV1S11Kqf87SJ6+JCviqOr06euOB6AbYZh8Z1Nf8Auqu6ew8D4H5rY7ZwjSBWbq36/r0XSb/Du5CIOAe8PxEEID1eU0Sub2Yf8xJt68lOOr9r+HdQdhsM8QWgkqNgvHVuLea8t/t3s9+M+0Rz6kSqWdaDg/h6lZT5hCxhklK29bSq3/ysT0RYRs+iTbfJ8FRxDmur1OVvkvpj+yQ4ooeLO4L2IaJ1qUoTmOV1IBv4ZWqkaxty8kynHEdPqZZtesRoYPyW3wri7DNnlC+G3vD9mGf9inbl2s9lXEtHPRZrkPEdfljo4IBVZn8Jl/7XjMcgIP3XBx6BtXCvrFmMYN2o0EcrC/lyXOYQSzJERbVV/st7POKe0rjbhrg/hPKKzPM7zCsipaWngUtJNM7BQigc7mw9sbTo1s/K44qtamwEkxaP91D2FzhTpr9B/gLK+Hu453Mcmg4pqqWHKez3guWvzWVSNEtTDE88wU9dUzmNfW49ceOY6s/au03PYP7x1u7QeQC6Ws80MPvcAvzpc94izDiTPs54hrZNWZ19XUV1Xe9vGlkMjXPXdzj0TbT5xThEhth4WXNta5rA3igUdQE0NM9ogQB/mI5AD9WxQwzorAs8VDWPac/Nfa39gjnVLmXc34wyqF9dTScZTs625CSjgINv/kN+eNf7T6ZGNpP5sHoV0WxDmw+sxK+dT7Y7IKnhr7RrvIRTAxLX19DmsLFfvxz5fTMCD1F7/hjaYdwdsvDvbwBb5FaWqXmtUaNZXmT40SlgtkO+w20+o/1xQBtE35QljIAWuF0FWUajszXFgv8AH7/LflbfAEvAJcmdbaGm3clxzO9o0ANr3C7/ANuX9cFROYWEpbajWjKwd8qTyxitZS2UhFcGxUC59fxx0WxHVG4tgBgkoHtqvJOoFuS+/vKaT4r7J74RQG8TsDqQLb3/APckp/vjz3EEt24XHXrPqulrtJwjgYmF+fa7l1URqygqoOke3p0x3O2KOXEvc/WSubpP6wTovd//AA/fD1TmvfSr87iil+Gyzg/NqmVmH3TJ4UIB9N5cL6SnLsQg/fePSSthstwOJlpsAuwX+JBzsTdp3dW4eF2np+Hc4rSnp4lZEguD0Pgt+GNb0JkYGvPEgT4KNsOPXNOtvqu6H+Hp4Qlyzuvdq3FDxrHFm3GkdLG1t3FPRpff2NQRil7QahFajTP3WfMq9spoFNxHFfMf39+IE4p77vepzqJ/EjqOP87ClSPMq1joLHpsgx2jIZRwrQNGBaIMNRzzMXK+zv7HeoWo+z17uo1C0ZzKG3Plmc357/njzjp4Z2pUd2N/9K6bZbB1AhfN/wDZR5rR8Kfa2UeV12imjqs64rymFnNv3zxVgVd+t0tbHp3SxzqmxntF4bTPhAXPYB01WjvXqL/iJ+z3O897C+wPtKy6lnqMpyHiKuy7MXRNXgfGU8ZhdvQFqRkuTzZR1xxvs6/ijE4QfE5sjtylbXbYAc1/BfIMVlPlU6trG6+3UnF73ZxNxH65LVveCAWWC+nf/D/90fjkcSZr3xM7q6DKeCo6TMeFsspHRjUZnUOsXizA8lij2XUfvMSAPKTiemWNoYXAN2bc1XFrzwAA08Vb2TQe+r1vASFBf4kRG/8AETutzgkx/wDD2cr03/5yLlfrin0IdlwGKPa1Ftts1WAH9SvmljYDT+7Cm9yu+y/jt1wBpEtsbqlVBZcCQsPKjMQhZbAKWB3N+h/HB0mw2HXQBozDOvrR/wAN9Or9mXelguWK55kcm/vT1Q//AATiv08a7qMKSZ3XfMLc7IGVzgV0l/xDME8HfH4FqWjfw6js/wAtK7X1aausU/PfFvow4HYzhMb/AMwFT2pBxG8YEBeAyoUZA5UsAGtbe1+mAe4F3FVGuymDoVhHDyNGgFyfUdRb5YfSwxeQAblQ9o5mPl3r0LyjuA96fs77F+Be+NnXZtNT9jK1GX5x8YauFqiKjadDHVSU4bxUga62ci1ipNgQcdbsCngDivc+vmsQbQdYNp5qatN5aHNFl9pPf/427SeFu5X27dpPYhxRmnDPHmW5JBn2W5jl+lpYYEnhllK6gVsYGlvtyvjybofToDa1FmKYHMzQQ7TlfRdHjHVBhy5pgr42s3+11+0RzHL6jKJu85x1TRrca6ano4J//wBKkIb6g49Wx52Zh67mNwLAQYuCfm5c2KtciTUPmtWUj9/LvjZdxdxPT1PeB7esmyaE1WcTtU1mYwUUZUkF1LFBsCdIF7Am1t8beljKtGm0yzD5vhADWk91p+iii8mSQTCtX2enfy4r7gnbDn/GlJwfR8dcN51loynPcomqTSvJEkokjkgm0t4bowIAKspDMD0I5jbuGGLHum0HuDgZa7XXs7U+i8sOejx1C+4Xufd5LKu972C8F9u+RcJ5nwRludVNbTx5dWVSVMsJgqGgJMqBVILISNvnjy3pFsYbPxRwzX9YAAZiNROi6PB4x9RuZwhdHch+227itTxFmnC3GefdonZhnNFVzUdQ2a5C81OskcjIxE1K0u11NiVG2Oxxfstx7abH0qlN+ZoIAeAb9hhaz98NAOcQvMz7cHve9zjvE9g3ZRlXZF2hcHdrHafFn5rIq3LUcz5RlogcSRTNIisgkkaEiI9Yy1hbDujWwtobPqVBixkZFxIgnhEGEnHV6dTKKV3Ly7+xx4xouC/tFu7hU5iyLTZjX1uSE2tplq6GoijAv6uyAfPDsVTD9mYgNBtB8iqeGD21GtdzX0C/4hDgKs4k7pHZzxrR081RHkPGKipsN4oqqlkQFj0UvFGCeVyMan2avnGVKQ1ewx4XW62w2WAm/wCa+L0yyO+h43Rj5QLXJFsbitQqMeTE3WpbUc0iNEPUUYXufW5ueu39cUajoKTWDpAix48E4SSSRVkidjf7uo3t6frbrhrHc0wjKIBJK9n/ALBW7/aEcNEgkjhHiAnzcv3Ef98K2qA3ZdUH+ZvzlZg2nrmuBMX+S7//AOJCnnX/ANliKOQiMU+dvYONyZqYfyGLPs5IbRxRGsNi/ar222yBK+WJqudgdJDpexUG/Lr+vfFx22sTTfuuM961tBzScpC94vsNe+T2k8Bd5/g7u2Z7xjm+bdkXGaVVFBldVK0sGWZosDzQTU6k/uSxhaJlXysHBIJUHCekeIO0cA6vXaOtpQQ7iRMEGB43lPwdTJW/hnXgvRr/ABDfYzlOf9inZD23U1PDFxDleaz8NVE4sHnpKiF5olJ66JIZLeniN64X7JsXOMfhXHdcJ8Qru3Ya0OH6leqqcQcXcc/Z70PFfZLn+aZFxvXdkdJmmQ19A9qiGrXK45UKHcBtURT5k4415pUdsfx25mCoZB0IzcVZovLsNblaO5fGZmf2qv2iFFJV5evei7TimogjxoNQFv8AOYrj6HHt3SCnsqjXIZgqbRwsfxXOe8VnCzyqbwLRd/f7QfiXN8i4czbto7wmbUlN8ZWpU5rLNDRRE2VpDNIIo7kEKNixFgDY2rUdtdRQ60ZMPTJgECPKBJTGtrOcGtue9dL+0HhDi/s84h4h4P42yfMuHeKstmnoa2irEMc1JOl1dHRhcMCCCD6Y1jG1feWVX1M7TodQs61zQQRBX6B/bjQx9o/2ZPHfgDxkzHschr4tXI6cshnB+fkBx5PgXGltVs8H/WF0VCqHUNLEL89XNKeT4+rVGJKszDmCDf0x6r0oqCniy2NVzuGeHDOxt17U/wCH+kroe/0YwHML8B58J9PLTemI2/8AUF/DHMbZa391Oy/zN+qtYSnmrtqO7V3f/wAR9S0pzXu0Vfgo9RJlebRk7/dFVERy92OHezmRh8VOgAV/a7g0N7V2O/w50MsfdK7ZamQHwn7R5AnmNzpyyjDXPXnjUdOvjpTxZ9Sq2zusLnB+q+dD7TXy9+TvOhyIz/xpmukAb/8A0S+O4pNadj4Yg3ifVIxTnCuXcl9Yv2I3E1L2g/Zu9lPD2YSpVxZZXZ9wvUgkn918bK4U/wD1usXb5Y826YAtxpqC0hp9I+i2GzHtLCBrP6+a+LDvI8CVfZ3209pPBVXC9NU5XnVXl7JbmYpmS3rbyY9Q2073jB0qzDdzR6BaCqHiq5jLGfBetP8Ah5smnrO/DxbmoRlioOzzNmdl5DxKqijF/wAT+GOL2s5v7scOJc35FXaeYV25o04L0Q+1s7W8p7KftEe4JxzmcyU1Fw1PlGaV7ttopXzeQSG/oIjI30xvPZ7h+t2VjaR++CB3wj26XjI9vAr0L+127Cs47c+5Vx3R8LUcua5/w1WQ8TU8MS6nnp4lkjn0AcysUnifJDjkegePZhtp03VLNdLTPCVsa462gWN1svgUznLaugrp454Z0dWIZCdl5fj6W5Y9F6QbDqUq+TLY6eK0FF7zLptove77Ajug13ab2+Zl3pcxzqsyXhrs5qkp6Gnjiuc5zKqpZ0MTudliihcu1rktJGBYXxzHSNzcHg+oLN+rx5NHHxNgrGGmo/IwyBc9/JelX+IW4dFd3eOxPO9Dk0fEVfS6vTxKaNwL/OHmcVfZrVIxdVhEgsK221qY6m6+M2dBdlQlV1EbixB9/wDTG12g54qmNFqmUKbtEy8NWXTr0Hmb7gi3p0GKeQzMIH0WndeSClrGLGRU0q1hZTcgetr4TVbBlDTa1s6x3rDMQVj1EAbkE8x+uuCY2BmVhmYjKDYJrIqWVlD6TtcD3wqmRM6KH4RmbPoUinFPUTSJLULStoJjLDUrG3K45Xvz5Yx7C3eBnsWMrhxyxAUbUrJG7RsgJ82q5O/uMPbmDfyUdY/NugQoKrLuzjW2g+YG17W6XxSzkDeKrOr9YdyFrTijSIZVYuvUXGw9sML4bLCLdiv4c3vqux/2T/EkfDfet4sp5GDUtbkKBhZf3iio0kAE2v8Avgbc9rjfHlfTun1tAE811uyHOD76L7F+HM2TKqfI+JjNVSytPEJ1kA1PFMjRkqbnSLThr9fDP+U48Qx9Jx/gs5Lp6DmuOZ9l2EHGVDLm9ZXQSJLAqznyA/vPCWO7WBuNSugHXSb8rHHn7tmPacrzvStqcUXMimLeqhOMMjl4o4Q4ryHNk8Rayiq6OVtRvotbb2JHLpZthjZ4kCnUYWlN6N4ksx1N7f5gvlShyfKGqppfiYspnQCmkSSaQI5Q7ny3+8SR5iADcbA44bbTiazrW1X9RPsY2jUfsTC1gDdjdAOSutPRQV1J8NUtLlSx2eKSKcqxUbEMpvtvcn0GOfbTDmwTC9nrYmpTqZ2706yPGx58E9dIcvpp4Mxl+KYIGD0ytH4gJ56ywBFje4A5ct74Mtawb+qq9ZUqkPw4iT94gx4R6IklPQrPGyU9a0PhxymNFLldhc6tVhz5m49zg+pax0zZAzE1DTuRMkTp6Qm9dwvQUE8GYQz1tfTzL4saT+V5geVwrWte4uPTCqmHhweTIKsYPb1WvTNFwDS2xi4HmJVMy+liruJ+2FK/L8xTLvjMvrXly9i70cshqEG11LAlyb7/AHb2xdnPSeW8DqvOhWp4TaWGpZwXOBDWm08+BVjgyHhjLa6SooHzGuqLWeCrhkaSUdCh8QkD+Kx5+mE1HBjA5xlei08diqrMtTdk6hwjuNvksnO+H6iUUvxeVmONgzMaUK1OTfY+YeXfmd8KeWPOihlCuwF2Yl3+b8rLkWccMT1MXxUlBoiRvDCwka26iwsGTncgNY8upwVFg0OiqYmjXYA5r4JPE/r6JxU5rw+sdMaChyClpQRFG8qshkHRQDsSeQDXJsDbbe4HkDNAWsGzXP8A4daqS6Zixjl2hYkqMvzCCmp1gopMtjbwFSZreI5NxGxNrMLkDcDqDvbCCHkxFldpMFLOHPOYnxHas1dTlFMksdVkD0VAhVGE9MGDN0u+4Ow+8p5czhNKmBdwmOCmlWc5oLqhLu8/rzVR7UDlVb2ecdR1QqaCWSOmmhSKnTQ48ZFABADgBZGIOq1tuuNjhngySIXDdNMBiOroHDb4DoNzxB8D+Kl6DNMuly/LKqHL8wyWsrqGmrWmhp40jCyQJJrV9Ia7arjzXt1O2FY1ry8tiJutz0SFN2GaOsFQNmddeI1i3aFIyLWMq0dZTHNaCWAmVmhuJLHYmTUx1WAuSem/phBblMu0XVM6h1OM2Ujt9I+nkg1GY0oytqbKoq+hp2kVBDUaAENyWW42PKwAsMEaoN6YsnUaBOWpWg2MkTp3c+9XSU0tTKauoq6+NpAywxokelALXI1kep2Awzq8xNoWspCoxvVta2BEzN/Kfms/tPw0mgWOsjrVicxyCGNiAAByJsARfYbfPGGq1oAvKgYAmHuILZFpP69VqfjU/F5dkDNPCa6t4gp6crJEDpVEeQspG4HlTYbYpvAdTe4myu4jGuw2Jp0qbZaGk68r3Wzq+rh+KrIPiKyWlinMe6IqsqG1wbXANrje2+GvaxoskYHDPNJtQgBxE8eN+aapmQDxyCapmjD6GjXSEC2sFF1LfX8sSKjQQDKsPwDiCHATGt5nzhP/ANoUpEjBammRibGysLj3I5e+Gzmu2QFX92fYGCfL6pL5vTND8O3x0qrqPklAblY2BHIbb73xIc0RdRT2dUDs7YE89E7GaRCKmQDO5W0AFmYAqt9lCgC31vzwsuE2SW7OdmcTlHn5yodaqOaqqEWSqp5AQq/vLtfnYkjY9L4Uw5nmGlbF9BwpgkAhS4nh+DqFmarMniXvFJtcg8iRfoL4KvXD9xwiVQNJ5qtyxEcQqV2ayRyZPxBXf+RPmcjXAIDrrcjmL3tYYHqgajgLRCLGEltKNYcfMq0A0EU0K0yT6wl3d5CxAHQbbfTDHUwDKdlqlpL47PzQjmOXzSU0LU2ZrIWugFQ/mNxzAK7bXwkvaRAai9zrBpcHNjuCNI0DTyFYsylTwvDB+MIXSSbsWPQgCw+mLeHfJvwSW03CnvEaz8N+6F6c91XNJso7MZJ4BGYTOZUjaQS6CZXOzqSDbY25Ai3THt/Ram0YRrnC6/ne+2tjve+nuKIMgEBdzajiKCGDKqSBpaDNIaOCJnKG5YKSVta2kB1vffzXGxxtMK8im5zxIXymMOXVYkgrYHabX02V5JRxV7xo0VPDCwLCPQulLk9NJL2Jvy08saHDlzqkjRX7U3uB1Xx5/bW1yz9vPAWSQyXhiLOV130FYdrk78nHpzx790IYBQBEyV5Tt138RxdzXRzgyF/goSqsx0rpFvu/P++PWKMloZK4nFuyjMwRK25TEOvmax0C1unywVOlBIOqy0gG1lLJKbNrkkZL39bX3O3PFotkclRa58xFkSMrKuiRmS+4JP1/2wmoIvEp1KnF2G4TsFwEDEpGdytr2/09sY0uaRmS2ueXxz4IzM5k8IKUQW0m+w/rf26YFh4JhzZiBaFLQ0UkgQysCgubA3N+m/1H44fRxIgthDDuOqY6XEirG0kd7nzdBfb8+v6B1KQy5tUVKmJ4g8tU5p1tLGvlXQfN5SNQv64s4Bv8QXS3sDNCQvts+wN4djyvujcaZ6seiWu4qMTHbcRUiWHzvM3441XtTqf/ALgxnBrAt9sVhGHzcyvn9+2/z186+0d7aKcTL4GW5dkOWLb/ALMshc9Nt5TjYYAlmy6DANS8+q54k1K1STZeVOTZo2XZjT1MRMUkTBtQYABgfX9fljcbB2h1NYFxvPnzVWsyWwRK+/T7KnvUUveg7qfCsuZ5ktf2hcKJFw9nQY3eZUS1NUMDz1xrpJPNom9cee9Ndje6Y4lg/h1N5q63Z1ZtWlfuK3r3YO6pwt3W877wKcDR09DwTxXxJFxDl1BH93Kg0DeLTKOkaSvKyeiOq/w4X0p6U1Nqtw5rf3lNuUnnBsfJZgcD7sxzOEyF8aH21k3i/aUd4lvFL+GcmTnawGU0gA9evLHZ7OrFuzMOTpvfNc/VaHPqA816Z/YJ99nhfhOTiPuq9oue0WSQZxWpmfC9RUyCOE5gUEclKWOytKixlSbXdNPNxhXTnZz8dhmbQoNlzRleOzgVsdh4loaKJ4aL2471f2aXdQ74PE9Nxv2qcKZzlfH8cCUc2dZHXGjqqyFPupUqyskpQbKzLqA2vYAY5vo70+x2zaJoUg19Mn4XiQDzGkeatYvYdOs/rASD+uCnu7V9nx3T+6JUzcTdlvAQTiuKJy3EGdVQq6uljt5jG7BY4ARe7qoNr3NsL2/032ltJoo1XZWfysGUHy18U6jgaOHGab8yvAv7bH7TbhHtUyWXuid37ieHiHhJK1KjjTiChk10uZSQPqjy+lcbSRJIBJJIPKzIircKxO/6PbI/dlM4vFCKzhDW8Wg6uPyjVabE433gjKNxvHmfwXzPp4guWeQmw2vfST/LB9dnv6pTHHLm4FGpxEGC6houF353FuX54XnIcEBBmAvqM/w8HbTl9BxH21dg9dWqlVmlFTcQZbG7f9aWmLJMq9STFOGt6RnD+n9E4jBUMZHwy0/RbPYlYtcaLu9Nv8Ql3S+IJOKOz7ve8J5TVVnDsmXQ8LcVPBFqNDUROzUVTLbkkiSPAW5Bo4x/GMK6E1G43CVNn/8AiNOZvaOI+qq7ZpupVxWg5XW8V8wJVVaU2Lk3HMf164mrRfTOhBBuFUNNwdIQCGkQPY2AtdTsD+hhzaVRzoZJVirVkSSvW/7K37PKbvodrUlRx7S5xRdh2RRGqz2sp18Nqtz/ANGjhlIIWSQ3JI3VFZuenG/2jWGxsAMQ9o6+pZoPLi4hThaIrvA4Kf8Atdu5T2P9y7t77NMn7GKnOYOFeIshbOXyuvrPiZMsmjqTCdEpAZonsCNVyCri5FrB0R2u/HM94rNaHMcBIETP4dir4yg2g7I0yCvqS7CZF4s+y34GihKzLVdi1TSX2JLDLJ4yL/NSPxx5vtVnVbbfJ0qf+4LouqLsLHZ9Cvz6QEIiN7sY00knkSo2t6Y7zbX/AH17H8/oFzjWMygEQV9ZX+HS7IvgeCO3ntyrqdVasqaLhahlAsDHGPiZ7fVqYfTGl9oWIy0cPghw3j46LbbDpXdU8F55/b69okPGXfwHCMNSJIOFOFMqyhuqJUSiWskHztUx39Dzxc6J4fJstjSP7x8+AsqO0iHV3EOiIC+iD7JvI+Guxv7ODse4pzDMaWnyqehzTjLNqrWPDgTx5Gcs3LyRUyqfS1umOT6ZYk4rarmUxyaB5fNbfZxZTw8zOpXwp8f8WHjrtG404wlkYT5xnFbmd73LNPO8p/8Avzj0PaLsmIaxpEMDR6LmgG2fOvBfc/8AYp5glZ9nt2MaWJ+GzXOYmBN9JFezfX74P1xwHtBE7Te4cQ3/ANK6zZoiiJsvkQ7V+OM97sn2hfadxnwjLHS8Q8I9qWa5hRamsCYcykcK3qrDyH/tY49LZj2OoU6Vf4K1NrT2SInwhcq2s1lQuHAr7iuBeOO7x9ol3X5a6Kmy3jfsp4ry8UedZTLN+/ymosGemm0+aGohcBkcW+6jqSDjyCrSxmx8cHMOV7DIPAjmOYPELrD1WJoxw+S8wE/w93dcj4oGbf8Ai52wtwsJfFGWGOk8QLe+j4nTfra+i+PQh7W35c5wdPrP5r68408FpX9GjMuqGF689mVB2D936Ls47q/Z9WZFwpWwZRU1mTcNJUGWsaihYNNVSg3azPLcyPbWzG3LbzvadTG4/rNq1wS0kAuiBJ0A4cNFvMIadGKDDdfN9/iRJE/4/wC63G1wP+H85Js3T4yD0+XLHX9BgPcsTPNq0+3J61v64r5mQ6glEkj1aiLEgkjqcE7W6qAATIukyO5DaTY3uN/Tb05YMA8QpaQGRK+pr/Db59f/ANq7hlpLEw5BXhSRvZ6uM7f/ACh+OEdN8OW4PDOdrvD5LabLfJImVqj/ABG/D9RT9uXd64tVCtNW8G1VDrvYF4K92P1AqB+OH9DK4Oyq9Mj4XNPpC1+3t2sC46hfOC8xQH92SCvLTYg/XpjDSBstZQpPgvmU6yjL6zNcwoaOjh8SrnkWOJF5l2NgPfcj8cb7o1h82JECQL+EFPeTEusv0MO8xwzkXZz9nB2zcD5vFE+TZJ2PVOTujD+KHLFiXY9fEVfrjzbYuIe/a9Oqz4jUB9V0NcRhiBYELWv2ZfeU4N74Pcx4RyfPZsqz7i3IsnTgzjXKJ2DmUJD4CSSpzaGogCnVy1eIvNTjadP9kOwG1X1aXwPJcw9upHeCp2ZUFSl1b+5efXaN/h3+zDiHtGmzvgHt3z7g3s5mqDM2T1eUCrqqKMm5ihqRIquADZS6ggWvq5nq6HtUwtSiHY3Ch9cfeDoae9sfJUKuw6gfNJ0DtXtX2c8BdgncZ7v8eQ5H+yezbsd4TonrcwzCrcBpWG8lTUyWBlqZGt0uxKootYY812ljcZtfGZ3S6o82A0jkByH5lbanh2UKf1/XFfnk94jjfhvtH7du1zj7g3JYsh4UzziTMszy7LwoX4SnmqXljjsNlsrDYbA7dMen7Tomk6lhyc1RgAK5lz3MeTFivuL+xnoUoPs6u7Ro1WmOaVIJ66s2qR/+DjgenFQu2jUnkB6Le7HG5fn9V8M/b/8A8v249rMEZLQJxPmoVRt/+eS9cei7XqO6qi4a5G/Jc7VAzFpFyVp6SqeV1Z313N93Jt+vbHPOrZm5Dcqwym0ESrp2X8d592Xcf8E9ovDcq0vEOQ5xR5zQsrkWmgnWVb26FkA+ROLezcSym7I67HgtPjZKYajXFoEiV+ivw9nnYV3/AHutUWZVVFS8ZdkHHOTKayi8W0lJLsZICw3jqaeZbX5qyA8jv56DitlY4Fph7DY/rUELqKJZiKcHivOngX7A7uU8N12f1HFeY9q3aMlVIUoY6jM0ohlqMLDSYFBlkBNwzWX/ALcdxtX2q4qu0dVQp0zFzEk+eio/uQAy4khfH93m+zfKexbt+7ZeyjJM2Oe5Rw9xLmGS01WVU/ExQ1DRq5t/FZd+l7+2Nrj8lehSxAbBeASO1axstmkfh9Votrq91Zb8wAbk258/6Y1VRrg3KVHu5Hw2717UfYIhP/ngvDykEW4O4g5n/wCoR9evP+uFbbcf3Y+eLmp2zm/xYfcgFd+/8SJA7DusSqgZPhs8UX6kS0x6ex/PDvZ4Jw+L7m/NW9r6Nkr5V3KF3AszaixWx6kdB02wZoEEgAha9zMziSYhevP2KPYTxV2s9+nst4xy/LKleFOCZZuKc6rkQmKmCQvHTwlrWLyzSIoA5qrnfScXdpUDhdk1a1S3WQ1oPEn8Aiw7wawYzvXud/iDOO8uyDuo9mnAsk6Lm+c8YLWRID5vApaWQO4HpqqYxf3xo/Zoyca+uNGNP5K9tp4awAHVT32F3e7yDtc7suX93rOc3pYe1Ds+ElPBSSuPEr8iaQvBURgnzLC0j072vpCxk7OMVOnOAmucdTG4+J7HcvHXzVfZGIE9UT3Ksd5H7BXsT7Y+0nNOPuzjtQzbsfy/MqhqutyYZQtdSwSO2p/hW8RGRCSSI2vpvYGwAxvdj+0xjcO2jtHDitksCHZT46yiqbKcKpqUna8F6V90zuj9hncI7GM34O4GrjT5WC2c8ScS53NHHLXSJHpM1S4ASKGNAQqDyoCdyWJPG9I+kOI2rXaSwNDbNa3gDw5knieKv4HAspNJJklfEp9pt26cB94zvpdsfaX2cxRHhGtzCKny+oWPR+0Ehgjg+JKkX/e+EX33swv1x6ns/A1Nn4Clhq3xm5FrToFocbiA6qXfd4FfZf3O80HbF9mJ2JqzGrkzXshXJpi1mLSJl0lGwPqdUJFseSbemltN/wDnn1lb/Zzf4IA5L8/DiiB6DPKymm0rLHIVI9CNjb6/zx690nd/FD3XkD1C5akwtlrjaV7+/wCHO4HfO+8z229o5iLUWRcDrl2sbBZ62ti0g+/h0UpxxPSB4Zs4Uxq5/wAh+K2GDptNZpHC6v8A/iOeJ45O1PsA4XSoDS0fC9TVyBTYp49ZIBf0JEAONn7P6UYDE1JiSAr+02B5aV6Hf4fTKY6LuHT1aG8+YdoWdyyXsblFpIB19Ixjmum5JxDQeDG/MlTs6MxIvJhfKr9oRxXl3GXfB7xnEdC/i01Vxlm8sZUkgr8VIAR7WGO6e7q9l4emf5b+NwtZinRiHkTBX0gf4cXj/wDa3dq7euztpnaoyPjSDM0Qm5SKtoUGwvsC9C5+d8cH0qYT1L+YjyP5q3gHb7gbTC8QPtieFabhLv8AneFpaUxrHVZyuZFVawvUQxTMPqZDjvdjv63YdInVpISdo05xMsdC9Jv8NlwzkdXxn3q+NHzCnm4qpcqybJ6eiD3n+FlqJ5pZgo3KeJTwISNgbX5jHH9KiW4amwiAXG/cLfVJwDJrk9n1XR77cHtoyjtR77fHuW5NmEea5Lw7S0nDKMkl1MlPFacAjb/rPMu3pjreif8AwuyQ51nPcSrO0SH1LXgL3Z+yC+0z4H7xnZNwd3fu1vizL8o7xnD1BHlMC5hMqf8AGVFEgjiqIGeyyVKoFSaH7zFdahg7BeR6TdHXAnG4QTTOoGrT29nEEacUGzsa1g6p/gV2V7UPshO4Z2pcU1XFecdkWa8N5tUStPUwZHnE1FTyuxuzeBZglyTslhvsBgsB7SdrUKQol4e0aZmhxHiti/ZtBxLgPJbaPFHc8+zz4T7N+xTJIeGuy2jzvPaTK8l4eon8WuzCsq544TVVAZjIRdlLzynkoVb2CjWubtLbVZ+IfLy0Ek6NAHAAWHcEmmyhhGSLfNdMPt6crgq+5RltfIoWSi4ypNtrHXS1KsLf/JG2Nj7OMS1m0hm0LXBWdotz4d2XVfDNWH964R4o7GzXO5+XrjpNquPWHLcdy0VN7Ww4WKF4zAWKgqRYajfl1IG+NQ3LMaKHh76uU3CzJOsaorqS42BBFxyO/wDfE0qgE8VBGQ5QbJrMZSTdlDkC+lvrzHTBOfmghG3rCeXimzqSXcW22DWsbc8L61pEI6zC4ZgboYDCLQqBTtdR68jc/XBN3nSELKdy10hAeUr4p0DnbfmP7nA1mvc25KtUnupg51B1LOPOyAgglrbA+hH98YymctjZUGvaHZgtb8SoRSyWACEc73ueR3+vPFdwaTumSFdaDozQ81de4DXpR97KipHiCmoyeXSdgC0VXTShd9rEAjf6c8cP0oofwSTqui2VLd3VfZpwlVx5rlfA0cZ1DMZ6akaNFBsDI8bn/wCSahTf+En1x4TWpAvcDwXV0aj8sAWW9OFav9oZVl4mYQ1r6ZKySxTxZZLROEB2uBGLHlawtbHB12NFbNcyt3iqXVtAbaVs/Ls1VqmWBBTuI6ySIMQVURltJJtvpshNudyQOeKuJp53NPEpGBfkxAMxpovln4loKjK+LuI8qmyjM6z4bMqmFLU7BmVZpEICjcggbbdBbkccvt6m0PIbqF/T59mrGNqdEsHUL4/ht15pdHSsI4pTlWdtPHdDLFTlPGQqdi1iR/8AKF8c02i34nD6L3urigSWZmgG9yCAe6fySaUUFDVTf8jO1AG0FfDItfodVrMPkOXviH1AAQNCrNY1qtMAOAdrw+nBTck0LOqU2WZsqo7IxVfM4/h1EG17G/PDmVGyMs9q1FCkQzfcJMGOXOJRJcxavWjohlWYTweEsSmRQt35WuDfTbmdieeMNRphv6lLw+ANF1R5eAZnw5qkVVUMp7UOI6ejpaqfL6/I4al4oUPjGWKWO3luAEXVK1wblT63BsuqlrXNB1XHDAVKuJo1q8TScYM8+am4KR2gDnhytjJf99ULOzqLtcAjSgBPPbe3XFB2HytBIMFehPxcPyuqDsED53J8VKxS5TRQSZhLw5LNWO5jv4TF5UAPMWB0gn35+5w+lVGXdsVq8V1z6gAdaNbWUfDmFBKY6ij4cBqrLqLTGNo7co2YGytex5WIH0wLt4ZgbqxX65pDHvMHskd/OFKxfAL4sL5PpqJpDLIGkYXJF/EVFLKwOlQL2Y88MYxrgJWtFYl5FNxEdg+t/JBNOKepkqZcopoJmA8OP7zMFtuJVbw1XzLtzIJtyIGGRJaZKe7HZoptLjrwiL8ZElKGbZzTyQNSZDLHA2qJ0eqvAFPMksTZtttri5te+xU61MNvql1sBTc4gvJIuLR/uqrxvEk/CvEWVvlVBRn4MsDGxKoIyGVVU7SBbWIUYY8zdsKtXYTSmkSYI1Hn3eKjuB6uor+zTg+eSnyghMsgoleozDw3IgvCC6W/+pgD0AFsTj6pJDyNQqHRDZ7MIXspOOUuJgNm57VZIax6SoMHwOTzTSfu2SOpVjKSu+oagx26nnitSqEnK6Cu2r4cPp5pdA/wwPwWLyQO05gyGhqWQM1IbTeCANybk7Af5T6bEHDqrS3T6JLagIDXlxA4/CpGsmy1JfDRabLZY3YP47gCQ3JDK5IuDYAdDiKxB3Jul4U1cpe6XAxoNOwiEueuyuthkNDDTzylgks5qkHw/V7Wtc8ri3rgHuAAul4enWpuBqEgDhBvyVFzajfNOK+zrI6dqdadMzmqVkaRGEzCJVBGk/dG53382Kr3NFLqqfEo8UxmY4yrJyscMoBsrtP8PNU1BTx5vMWk0TwvbUdrsv3R1+QOLD2g2ElPoOe1gBtysRp3pqtRGjoE8KXS20VLUKWmHU3sQABa9zflgQ1jhcyU2oHcQY5kGB6g+SM1RHXvH4afsqDQGaFZV1h+Y1KdufW3L8MG15sw2S2U3UgZ3zzgxHYfzSqiRIoEEk9KKgR6pBHURGz7cmVbMAOZ/DEF872hQYdjnGQDE2kO+pRr01UtPJTtldtGssaiISTEdWa1/wD5rpgXyQCEEOpZg4O8jA7uCEyU80k08c2VpHGqrpWcqS/qLj/TEvqX5lObUewBhDpPMcFypVKWFQ9ZSrSCFnDfEsTJ6nTbY7cuXviq6kA8TxSjiHQXZCSJ+6LW5yqj2XSU8HBORSVUiR1Lu8pR5njJBUEXKj3N74sMaDJN7rMSyq4NAFsjeAOt+KuVXKsSRrLLFOCNQcSSNtztdRex254CtVOpN0eGYXHMJHZA/FKg+ISIyumV6JgCkfxMxkdR1Ki59gT7YNgn4gortplwaM0jjDY9U1io6nMcwDQRZTQRKdcvxEkqgL6rsSzW/hFvnixgqbS4yoxmK6mjBl5PIC3fdep3YVSrk/Z/w8j06xTSU1HIAwbzh4zJqNzcErMDZrkHmce87Eptbg2jWy/mb+0/jziunGOfmuHkGOELtdxPDUpmQE7J4TNDETo0sGkjRDvz5RLf5++NlSfT6oAdq8Ga5zq0uN1WO83BxHxHwnwbw3kQkWLMq6lo6yVNmigWsjkIG/VKcLe/LnfFTZ5pw4nhYK1jn1BUgGBqec8F8hf2rvFkXGHe9haFwtGkU5QEklFvGq3632O+PceieH6vDNadV5fj6mZxc43PNaK4QRjTQklilha9zb3+Xvj0ek1sZWm643FCoXZuC2hToll/g03Ylz19sOpBzO1VMozE6eql6dygWMCxKg+cXI2vsMNJDgc1irVJpbGWyOqFyde8F7MVFue++Ba+BGqQWBzjJ9E711AA8LQALCy3O3zviCT/ACwmtbWYDy5osckoYkrchgCL8/c4l4ECFFNziMoF+ak4qhvDCW1MLEleX4eu4w5zmlkhQaJcdNAh6ne8kly4ANy1779fX/TCiA0Q0rBTMZov3rlHPeSJmZLbHfoR1v8ATli5s4O60fkl1axDYavuv+w38E9xOkMZV5DxXmesLzB8CmsD9Mc97RqhdtN0/wAoW+2RVJwzQ83Xyrfar8RQ8RfaH97WvMjNHFxbJQDzEginp4YCL9BeI/yx0AB/d9Bg4NnzJXPUx/EcY+8brz6V9IfZkB3sPS3v8vlig1z23GoT3MGUmmvVH7KfvsTd0TvD5LmPEFbUP2Y50BlPEkKNcfCuwInRb/fiYLIPky/xY6naGAbtXZ5og/xGXb+HimbPe6hWvoV97OX5pl2c5ZRZtk2YUWZ5VVU6VVLVQOHiqYXUMkiMLhkYFWB6g48PLSCWkQRquuJDmwSvgP8AtnZVm+0q7zTI5fTWZUhCtaxGU0YIO36tj1agI2VhgeTv/UuJbBrPA5rzWyrN6zK5oamjnaGeNgweNiCvodt/TDNn7TqYd38Mq4GtBMnyXqR2PfbLd+/se4dp+F8r7WIuL8mhhEVNHxJl8WatRqBYBJZAJLADYFiLDFzEv2PiDnxOGAfzaS2e8CyWMRiPuEmO5ag7w/2mPfM7z+UycO9pvbLnh4UlA8TJsmjTLaCYW/8ANhpwni//AFwsMZRxuGwgnZ1FrHH7x3neBOngqxp1KhBe6f1yXQZ6uQtZro1uaqPfn7e2NHWxL6zs7zJOsq254nqzYIiku5VWSS+wIN97XH064VUcDuQhxWTOG8fkuRSeDMGQXJuNN9wLcgP974eRugOVZ9JtM3JK7Cd27vA8c92/tf4H7YuBataTiXJK6OsQHzJOlyHilGxMbqzow9GOOg2PXw1am/BYmzHiOcHge9NpOIcH07R3XX3792/vJ9hHfv7CzxLwymQcSZDmFEKHijhbMVSd8sldbSUtVA334j/BJbS62IIYHT5btXZOK2Ti94kEGWuHHkQV0zKtPEU8rtF53dsH2B3dA7QM6q8+4C4h7SOx5ZnaVsuoXir6OM8/3Sz2kQdADIwHLHb4X2o4hzf+NoMrH+aMrj3ka+S1j9hADLTeQPNA7MPsB+6HwdmNLmnGfF3ar2lrGRJ8HPLDl0MntJ4SmQ+lgw9L4bU9qtdg/wCDw1Omf5iC4julTT2G0/G6R5L0b7Re03usfZ79h0FXnR4V7IezXL42/ZeSZbGoqc2ntfw6WC+uonewvIxIHN2AF8cXh8LtHbeLLpL3nVxNgO/QDsTa+Io4anu+A5r4Se+t3ueMO+T3huJu2vimnOTUE3h0OS5Ys3iJk+WRavBpwf4mGpndh955HNrWGPResoYJjMFhTIYbnm7mubNI1Car7OP6svo57k32mXdX4F+zVouCe1LtMyjI+0jhvIs64f8A+HGEj1+ah/Ham+FRUIdXFQqFiQEKnUQNzzm2ejuLxW0TiKLJY4gk8BzldBQxzHUS0GSB9F8hRle8ekMVC2UDe5sL2/LljabaripiXuaeK01OgwU5IuOMr2W+z2+174i7jXZTxf2TVXZTlnalkNXXyZtlV8xaiky+ueJI28VlRxJC3hRkp5WBBs2+w7T2VhNoOp1a9U03AQYEgj8Vdo4xzBDG2K8sO1/ta4y7ce1Djrtd4/zJcw4t4hzSbNcwlUaUMsjE6VS/lRRpRRvZVA6Ybjto0wWMoNhjRlF+XHvPFV+qn4zqrHlfeb7fcg7K827D8m7YO0LLOyXMJGkrOHKfNZUoaq7XbVCDaxIBKiyta5BxZG1y54qZG5wIBLRPmifRa1mQk9y0gsxLpKti9y1yp2/qMaJz31KhfUQ0TAgtX1PfYw/aRd3HsV7u3E3Yd2/doeWdmFdk2b1WeZVV18chhzGjnRGkhjaNW/fpJGxCGxYONJJBGHdJtg4jaFVmKwYzy0NdcWI4nshbDA4oNYWO4L50e872rUPbb3je3DtbyqnmoMo4l4rzTOqSJtnSGeod0Db89BW46G+NhtCk2i2lh2mXMaAeUrV4Wq41HF7eKkOwHvUdvfdi4km4n7FO1Dins+zWVVWcUcw8CsQHypPC945FHQMpt0w2ltRrqXu+Kpiqzk7h3HUeCLOW1cwdErvfxF9tz9ojxFkT5Ge2LKchV08N6vKeHqGmq7WttKIyVPuoB/ngBT2Kzep4UF3a5xHlKe81y27oXXfuw9+7ta7v/eiyLvQZ5X5l2scVD4iHOo86zGWSTOKWeMxyxvO2plNiGVrHSUXa1xi7idtjHYQ7PxG5SkEBosCNDHFJwrntfnb/ALq1faNd/rN+/t2rcO8dVPBcXZ/w1kWVfsjKcq+N+LaNGkaWWWWXSgaR2YDZQAEUb7301OnQwGGOFwzi8uMuJt5KK9YvfNW3Jed6OV13KzIx1Ag3sLfn/a98UnNPxtSX0SZeXyF2d7l3ZlwJ20d6XsI7K+0zNmyTgDPeJqPL8znSUQt4MjfcWQ7I0hCxhuhkB6DG3wGM6ijVxDLva2QOH6CfQw9OqMj+K+9fu49x/u1d0zOeJ897CuAq3gnM83o46HMBJm1TVCWJJPEVdEzHSwbqN9zjh9udM9obSw1Ohi3AtYZENAiRzH1XR4LAspkubI71qnv+/Z28A9/vLOzim4s484h7Pc14aauNHVZdRRVInSp8LUkiOymwMCkWPU4t9EelbdmGqKlEVW1ABBJERxBCjaWzxVhwMFeSVb/hvMtat1UfepAy/p43CbeKB9KjTf8Atjq29PtkmXVMEZ/ziPktU3Y1WPiBXcPuzfYXd1/sG4v4f4/424m4v7bOJ8rqYq2ip66JKLLknjIdGeBCzS6WAIVn03AuDintL2nvNF2H2fh20Q4QT8To5A2jvhOobHMzVdYcEr7dLvQ5B2Sd0zNOxGkzinftG4/mhplo42HiwZTFMJaipcfwq7xxwqT94s9r6TjTdBNmGpiDjKn93SvPbwHej2zXZ1YpgzK+QbsA7zHbN3XOPaXtI7F+N824L4mC+HI0LB4ayIkMYKiFgUljJAurgi+4sd8dY7a7KrX08VTFSk46H5g6jwWpkMeDoTovaLJP8Rl3laDJYKLP+xjsNzzPI4wPjdNdTiVrfeaFJSl+WwIGNb/Z/YTxna+q3sEH6LZDH4hgjULzL73/ANpH3nu+bIKHtW4xgpOC6aQzUvD2TQfCZbTv0YxAkyyAHZ5GYje1sbbC4vBYGnl2dTyk6uJl3naPBa3rX1TFQkldCo53kdg8uwI2a3P+uNXRIqVg83J702iwXlfoU/ZOwplP2dndOeolSKnXh6Wsd7aQFNdUyk/Kxvjj+mLg7aVYDmPkFttnOApgj9XXwPdsOcQcQ9qHaDntNJFJTVmeZhWxtYHySVDup9P4h/XHpO35b1dN3BoHkAtCQ5xkGCtWs7M9mY7NYhrnUbcz6+uOakxLQnS+MpEo6Sje8mqw5Nvc3/mcECeUk8lJeWSSId5ruV3W+/j3ne57mNfN2JdpFVk2T1k3i12SVcS1eXVrgWDSUst11221ppawAvtjaDFYWuwU8fTD2jQ6OHcR9UFOo4EvDoPFd5+0r7ePvz9onDtVw5k2a9n3ZcKmMwy12QZR4FaqkWPhzyvIY+vmSzC+xG2F0dl7Cp/xGUnOcP5nSE3941nDM0yF4v5nm9bnOZVmY5nXVFZmE0zzzTSuWeSRjqYsxuWJJJJO5OCx2ONd0vEcgEgsbNhfvTQNGPDBd9rEAPbVzxqXvcXSBdBUbkdBuvZf7BWvhT7QzhKkaYLJJwpxFHHfYs3wytt9EP4YsbXpN/dVQjXM35wn4UxXBNjf5L65O9r3JOwTvp5Bw7knbblOfzVGTNO+V5hleYGmqKHxgviDcMkinQh0sp5bEY5jov0wxmx6j3YXKQ8QQ5uYELoNobNp1xDivKyg/wAO73YIeI4sxru2Ttpr+HxMGOXmKiikdAfuGo0k+1wl8de/2qNgu9yp5+e9Hkte3ZL2jKHei9bezjss7sfcU7Fs1puEss4T7GeynKozXZvmVVNdql1Wxmqql7vPMQLKNzvpRRyxw+0trY/bGJaapL36NaNG9wFgP0VfZTpUWSDccSviZ+1O797d9ft+qs84bWspuyvI4TlHDNHKLOKYPqkqZVB2lma7kb2ARd9N8enUMANkYD3ef4zzLtLcgFz2KrmvU5ALoH2Z9q3H3Y5xhkPaH2Y8Y55wLxtl8wqKPMKCYxTQtyNmU7gjZlN1YXBBBtjXYDar2SwgPYbOabg9/wBFlPDD49IXtfwX/iH++Fw7kdPl3FPBXYp2gV8UegZhV5XPSzTED77rTzIhY9Sqjf0wA2PsOoMzmvY7kHAj1BKstxdWmJd8IXTTvXfard7Dvd5WeFuPeLaHhns/L+I2QcO03wNFKwNwZhdnmItt4jMB0Avja7POz8Bv4KnD/wCZxzHwtA8EDq9R9joeS86hNFOxlleJpCSzHn8vX3xQxGJdWqdY4yVXqmmxuUmSvtp+wl7w/AnF3cZoeznOeK8ioM77P81zOkzKnq6tIWpcqmlaqhqWDsLQWqJ018g0TDnjj+mWBqHEtxDWyHgeYEELYbKrtaOrcdPkvjL7Z6/Kpe0njp8hq4anKGzWrFNMP/Mh8Zwji3K62x6LtuoXUqPWN3sonvAWuNZuZ45les32Nn2ivY93H867aOHu2vKuIzwtxZDltRTZtk9IKqegqqTxx4UsBZWaN1qSQym6sguCDccvjtlHHU206bg17SbOMAzyPNHhRkqAzIK6ofaU98nLu+n3k+Ju1fh/LMxyrgtIKfK8jp61wJ4aOBdKmUKSA7sZJCBcDWRvbG5w9EbOwYwYeC8mTGidVxZe+W6BQXdf+0c71XdG4F4v7N+xPtDhyDg3OpZKqSlqaCKpFHVSRhHqaN5ATBMVVQWXY6VNrgHFOr7pXAdjKeYt4yQT+KhtUychgkaro/m2eZhnmY1mZZpVy1dbUO0sjltRlc3JLE33JO/rgsfjBWcDlhsafgkSILTclegn2d32ifH32fnGXH+e8O8G8P8AaFw1xJQQUeaZPXVUtMPFhd3gqIpowWDL4sqkEEMrkbWBxWr0MHiqQoVyWhpkOCKhUe1wfqRwXW3vRd5Di/vTdtXHfbVxxFR0nEGfVzVUkFGpWGnTSFSKO5JCIioguSbDfnjZ1K2HpYduFwk5W8ePijrV39ZBGq1X2e9pnHfZRnR4k7NONeLOBeJBHJB8Zk2YS0k5iYWaMyxMrFSOa3sdvTGvw+NfSMEBzTwIkHwKWwBroFvmqtmec1+bVtRW5hVyVNZJIZXkmYs7sdyxJPP3PvhmL2ma2tu7RS2m/rNZCHTVs+X1cFbRz1EFajB43ikKtGw3DKRuCDvcb9RjNnbQq0HbjoS6zmB+ZwXczh/7RXvv8OcPxcLZT3pu3OmySOLwhTniSpfQn+VWLFlHTY42X7ywpOaph6ZdzLP18kynUqkggwF1p4i7TuPOKuJYuLOIeMOIs54oWsSrTM6qslmqROjBkcSMWbUpAYMTzGLB6T1SyGtAaOAECPBEMPnJa9ejneP+0670/fp7LOG+x3tDg4JGWZMwzOsqcqoWpZs5qEiZPHqAzsmoK0h0xhVuzHTyA02AobPwzjiaTXZuAJkCU6uXNb1fDmvKmvh+HleOoI8ZGJPkuMTUrGo6QbFU6jwAMxl3dwTBpIgdYLOu23L9fLFKnbdlSMQCZiT5IXiaApMcpHPc9Pn1wLKmsahY+GtEhFmk8RTZg9xqC9Nr3sMKa8aOcnOosdDxxTdpR4qoLIu3ntz6+3rg6jM7Y0SyCw2HikqzJIpOoMbmwsNX0/DDOoDG7oKsVHN0m6HdEF9QbUpb0B9flhXXVDoUmi2mTAN1EVaDTZkuLXBA3G9sRTGa83Rl7s2VpkfrVa9z8Fo5POdQH3fw39umBflBFk6kSHbwTHuqzxUHex4CaYsYpaevhYHYH9zr5/8A1vHGdJQepcWiAuj2flzRoV9pXZrmuW0fDPAb1GuRIM2y2Sne5VnkNXENKjbSP3bj6+mPBtoU6hqvc0ahdXQYwjVdw+GY8ukq8qqdIaiEVLKrXF/EBmIsFuAtgFDAgGwJGPM62brspMGCt9Uex0EmR8lOS0MeW1FRJop1hSoeS0ewXmem97MdvS3M4aS0lmfVVSzezN0kQvma7e8hoMm7au1ugeEwVkHEeYAmeZQqL8SWuDrBFtQ6WsR8scvt2lmMt4r+kT7HG1W1uhWDe7g2NJlUrJqmmDlqhZaaFWaKVo5nPqCH3GodL/jjlGx8R0HivrjFtc4fw7nUS0elkeSOHMXhSKvkqKdV0gTvrMdidlDtyFibbWvhNYZ25SbI6TzRBLmQ48hE98BCy91p9eWCGllo2kN54ZNDEAcmUsQxB1eYkdBa2+G0xIFPiOX1SKzHuf1xN40IkfKVaKcUccS1HxckFAkIMjrqDhlk8wYBgGHmHrew6YsEZYyiVzuIFRz8hbJJNjcaWiRIWvOJqjJMv7T+C8whzh4qeuoKmFzI6g0ch8U6SQwsDoVrki2o3tg+pDdOIutcMTVY99PEUwMmWD/MI7rq6wGjkjooqinNdTldSA1CFyvM6maRiAbfwXBGBa/+Fc66ro35271M5T3W7LBo9UCc8NDV401WKRl/dxRlnIfckBlDkiw32FuuI6lmSxSjiMY1wymTNzHzuETL0yeeT4PK8uzJJlHjoxkhuQOeoPZXXmLkEC/O5xNOk2b8EratWs05sRUg6cR+YWEHD8kVXHSZJUMksyrLPDPGUMljphug8trm23I7HB0GhokCyR7xUc9rHVBOXTs56p8KLJ51UQUOYxRG6imLRS+E42tchiCDf7x3/keJYwGW8UVHF4oAjMBHEyJHPVRrZVQUUnxMFFSTQAeHJ8Y0ccqG9v3aopuNje99x0wl1Ml0jRXqWOrVBDnknhlmPGSFyqoVzKmfKaXKoPHljeCnaUxgl3uo0tpvvcA2te/pgnOkhoVDGHq2vrVXSBc+Gtp/Fax7MasR8CZfTvHrMNZVUrvbQ6aZAwTVby2EgG/4YXiqZaQToqnRnGsrPIY+WxI5eStFZXZrNLHFQZbk9VmLW8ZpRIrRp0ZisVtxtsd/zw14tmXQUarSXMpk24zbuAnyTumzKhlghkrqPK8uzAyBVhMjLC4BOmy+EDc2uT5jywnrdC06o4rszNqukdlz81YJKasmklejPB03hnV+8pTJc/5dZVTbrfflz64DKSdYKDrmBoFQVL2+KPGASo2ZZJVZpM2yIi9w88J52tpXyNa3sdr4U5oOputhSaLDqneBHnqNVUnp3HaHwoJ6vLK8fA1dUVclUhj8q2YWPNlIB3uB88YSWNaeZSauJa4VKbWkOAjnqRfxV0poKidYYzm2TZa4voRKcGN7D1UKR+B98NzuzXgJlVzKbjFJzhxM3HmSpMw5pUnQc/yWno1szoKdxqYb+Ty2/lbnvghQcDrZa81aLCMtFxJ4yPW6Zx1mcrDrp8xo4/OTtvIW531WuP7fhgajy0BxVyph8Lmh7CfklCqrp3UvxFlxrWYeSIyARepN1sR7bnEimXDNIuh6mm0ECgcg4mL+shFkqK+FWlmzqi8OM6iYo3GnnYksq/iPpis+o74YhBSo03HK2kQTzI+krkFWDadc7pwl73bxDe46dPx/DFinYZpusrYZ3wdUZ8EzzxoIci4ozdc4grpIcqqvDiQOH/6LAkC2ke+H0xmfBIstVtSs5mHNM0i0HU2+cypLh/L5aDsz7Lo4cwpqCdsrapkW51Prqpgr2G5GlFA67YM1B1Tctloej+O67G4w1G5wHho7IY217C5TGolmQ+NU5/TvK2+orIzexsT7/TFA4gtlphdxQptIyso2HcjS1TJATFxDFVxgC8sdO7DfoLte+3OwwTTlu5wSqNAufL6Mdkj8E1hlimpwz8QzRCO7gkPdPe2seblve2+LeCLdJlV9suqUab3CkIg8vwXqd2NJLVUdHBLDVSpNVUNGbNcN4dJAhO/Usd+l7/X6GwdHLg2NZaGr+W32t44YrpRjak3NR/zXdfMpUzmsnzuYI4fNo1p4B/FAuyOfcqtwPe2KT6vUgMnhdeZYZgFQPZdQfFeYx083C4qpYKqeCjieMKNi4jnfdd9v3ig9dwd8VMAwE95W/wBtYpr2k8xyXw/d+aoNb3w+MIJ5oZDTGRAY3ugJmbZTztsNsfSHRxrjRC8U2lTtHBMuGQq0lOy3HlC2e5uOo+uO4pkWvPcuYc77o0HmthQMJtCFRdhZlv8Ad/vi6cRku9Q6pUcOxTMSgot4xpIvqJ2Py9tsQ2oHXPFY9rg0WhOVIVWeNjpAIIX67YOmzNuoy0EFzUddDRo4Oq2wLMdr26YwPJOXRUaeVzbTPasmTzqoLKwBuR5RcC/1xBF9y6sZoLXOlPNRkVViW8mncdPnhLWnibKHyRndqlR60LBn8JWAJuLj1IHQ9Rg2PGWOayiHH4bBJiq1VdRFwCdRBt+Aw2mchzFFVaSwwdF6t9yP7XDto7k3AXF3Z9wZwvwXx3kGY1BrqeDOfGAy2tEejx4zE6lgQqBo22Okbjrb2tgMFjKja2ILgY1EXCbhMU5tI0+HArzQ45434j7TON+LO0HjDMjmvFmfZnU5xmNU3lNRUzyNJI2kbAFmaw5DYDB4nHNcQGWa0R4BayhhqgkB0jtVRLgLEVS7dQD9z5/rbGvJkzOqtU2uDczBZZo6mSmlimgWdXG9weViPfF7C4ipQMtPclOqF7t0HtXsp3U/tq+8v3WuzKPsrpso4J7U+EKVGTJ4eIhOXye9yUimhdXaEkk+E1wLmxW5xG0MJs3HVevrhzKnHLEHwV9mKqlmSRIXl12x9q/Fvbt2pdoHbNx/mMGZ8a8RZpNmuYSpH4aNLIeUaX8qKFVFW+yoo3theNr03ltKkMrGiAOPiq9GnkBc3U/NazjdFcKNakG+w3J5/r5YquMukiyXRxBa4sOpRkcprLOwsBy6H+98DmgyQmsaQwgOukpOIwu7EdACRcjrf64HJlPahI3bjuQfiDLqYjUwIFyAfxw4NYSq7cwm9kYurR2ckva3mAF29QORwIuS0m6aA8tzEpUboHOmRlCi/wB7YkdB+IwTDlEPuhFMk7x80UMHkufC0/dG/L39L4WCGmWaFHEODoFv1xW5OxfvEdsHYBxRRcbdkPH/ABLwLxNAthU5bUmPxFv91l+7Ih6owKnqMb/C7Wmn7viWipT5H6cvAqQ9xuDBHJeyPA/+IX74HDmXUmXcVcKdjfaHUom9bWZVNSzSEdX+GlRCepIUYp1NhbCqPJLajOwOBHqr1TFVBTD2mFB9pH+IE77HF9A1BwfR9knZYJVZPispyZqmpjFrXWSqkkUH3C4ynsvYdHeZSfUj+Z1vIRKQyvXqDecIXj52p9tfar25cT1fGna52g8U9oXE8wIeszareocKD9xNRsi7/dUBR6Ys43blV7BQoMDKY+62w8eJ8UPUsAOa5PitVtK1r6lI6lSLBfT88alzS4BLfSdMjgs/EsqsvjshBN7nY/T0sMD1jmiAZR06YykmxSWqLltLlQCOu5/D3vhLTu73FOo4pmkiFgMUuTeZgwNmewPy5emMLwTE2CA0IPWCx7dPJILtEfvqDY8+h5c/TliGPEQRYaJFUkQIlceQaAxQ3JILAnf5frlbGAnMTMkq1IETJS5JERyoVGiFmPO/4YcA5wkaqm872hv2pfxh/eFJE3t5b2LDb+XrgaT3NgcQrNItBu6/LihiZGAW4SKxKk7EfXqME4Z7zdLLBnzEEDzRDVjcagbi+/8AH152/PFUMmpn4KataHLIcrdR5trgg2APtbri0ahDdyxQ0WPe0l5slsY42L7RttvzuLC9x6+mE9aX7ruCmg8tFgkLMt5VvdCdxb829d/5YCIEk3SmgEZn6pJmYsXBCLa1lsbfP8/xw4Vifi0T2t35cEmnrpqSsWeKaWCUOHQxvYqw9xyPW+LmDruov6xhAjmq73gulwXph2Rfa+d/fsdyygyTIe3zPeI8kgRYoaHiSkhzVVQclEk6NIBYWtq29sX8Ridm1/8AvOFaXc2y35WnwT2l5s15kXj/AHXdXhH/ABE3e3ypI4uJ+zrsM4yW3mf9mVNHI/uTDPYfQYQ7YnR6qbioyOTgfmEyrtCsyHAyO38ltqn/AMSH2qLGUrO7V2XTTgffjzuuRDvzAN/54rjoxsNwzCtVA7WtT24+sG2iPFan7R/8Q33suKMtmy/gDgTsg7LZnQqtXDRTZjUJtsUapkMYPzQ+uM/c+wqBBAqVe8ho9B9UNTE4gibAFeJva7219pHbrxrm/aD2scZZ7x3xhXMDUZhmExkkYAWVQOSoBsqqAoGwAxbx20n1qYw9BgZSGjR+r+Ko1KjB8ep4rVaOpCyqyu/O4axUfX9bY08O+A2TerLhmzaIU1QG8UwEeGLbhDt/fr88G2q4S0qXPqOAfwQBMxJJKBgbg8yB/QfTC30yBINkWYN3nG3csxWjKqNIcgG4I9PX8D9MPFTIQ8fJILyWkSva7sX+2l7Tex7uTy90vL+z3Ja7PabJqvh/IeLUrnjfLKCcyag9LoIlmQTSqkmpQAVLAld7lTYeAr4gY2oXA6lsDePfNu1W6WKf1eRpkdmoXizNUmokdtOhi1yQSQRyt+WF7UxxrVjUqHwVcU3Zd2wTTxP3nMRtqtY739N/5Yo02HVS8OeYmFnWsfiw+IHABsOovz+eCqPzW0UZCHi4PolFlCET+IwCkAgXLfPAOY5sDUIHEBpbUF+H5rAlSMBlcjUbc+d/pbDDYQUqiG6mxWDKAFViPGvcqPvAeu/yxNNwBg6K697fhJv4IwkeyxnSWAuQdvr88KDpsopNIbBXZ3uY95zNe6B3k+zLt/yzJzxGcjrJPjMu8Xwv2hRTRPBPCshB0s0crWYggMFNiMX2No1KL8PUOUPGut+Hkk9U0DMwXF17Z97P/EE8c8TVnAn/ALH+TZ12X5bRGWbOZeJqOirZM3dgoWEwDWqRR6XOoMGYvfygbr2R0f2bhC520CK0iwBLY7ZVt+O60ACQVqtf8RX3wBw8+XzdnHYFPnqroOZHLKtbN6+B8R4d9/S3tix+5Oj8h4FS/DMI84QjGVrhxXl53ne/f3ne9tmENb2zdqObcR0ED6qbKYQtLltGeX7mliAjB6ayCx/zY2zcfh8HTNPZ9IMB4zLj46qarswAqFdOJJPD1kgjfdtXPHLuf1hmqVWxDXNOZuiwk6hU8zxKSDsBc26i3098WqDmA2UOr3A0ASUkFywkumm/m2Av/L5fyxXqWOaFYyscTqsSTJIHWJ3QXH3b7+/yGFtBm6plwGpK5HU3FvEUi9jc7qeW35YF9UA6JlJ5y52CQnFLm1ZSPIaGpnjkcaW8NioYXuQ1untyxscLtjEUN1j4Ciq9jvhEuTEyFmvKznmCOVj/AG98Kq4p9d0lxJPNZDxFNwyrOsbOHUnkdvvAfkThTH5LsN06mx/xAzCTLPFIGZrggWB5Dn0v0xLjcBTiMkEgQkI6qC5kFyN1sfrY2/V8LDiGbyRQJiTp2oKzRPrQAi1iWby332NsG1pfvEpk0jOayyZIwZJNAIY87nl6fPAkHRyWys4HNYpRmkEis6jSTdR1ufb9HAtblEg2Vnr3F9xqhsU0kusekE2BPXfr0ws1yTYyk9U0y59khpAlwoNz169N7/T88PEAX1TJLYeNFiOcNL5zYb9OQ/X8sMqSLkaoKJNSpJuErx1YMQmhiwtt/PbCmOndJlE86tgypSOqy94WWooWWps372OU25G1wdjgs7wOxCxxcAHcJUxwxxZ/w1NUPFTLVSSbuzufoAAL36n1wDy14yaFDSqhh37gKGzjNabNqqLwoGoUDEt5yVuee3TDerIp3IQVqoc4ADy+qhHIAJ853IDA7/O5wLqsDUCUdXD5Lg8VkFA1iEctzuLkj0GFuh1mhWKBptkOMlYkUspCllsfKAev6thzKYBkG6yth2lsAoMqnUTZGN7WtyHz+uMZpfzSHYabuPhdZhJTfSNYOwtzOFYp4d8OnFWqRgA+CBIzDUSFks1iQLj2264AUYaM0hJfULSHOg9yjm8NDpADEgWXYA/TAt0OUyl9YDdtiqZniJoaQa+vTZhf2/Rxmfey8U1ljIue9UnsWrIso7zfZNUyqohbMZaVgf8A6pTTL+NyN8cr0kYTQcAuj2eTnzFfbfwVk2WVOXdn06RvJoqMtnDm/wDmG4te5CyyD308za+PAcZXdLjC6ykWHdJhduOG6OWjfhWkDiGnlkpwJNgWjRURwQLb3qQD6kEWAx5lVINUkagFbek1oa5rrAqsceR8avk9ZT5JLAK6F6GqVGa5lg12kQm1g2knkD/M42mCbSlrnpTy4tABjkvn971GWxr3lu1SQ11Y1VX1qVBpvhmdWMtJDI8bkppIJYkENsW+g4vpJmLza3Bf0K/YMxHW9CsO15JDSZ9FqOmy+nKhsxlSniZS4p6QFdyOQKqdLbC63tcY4sYd0SCvvA13NbNFsu5n8yPAqRcUULoXrxMjgofAjs5tuAbLe5G2rrbC3QbEyexIpZ3A5WwRe5tfjr6J7G0ENPUyymsy+ZirK8cbFoze1jcbk7cxe3rh72ENgyBz4pNVry8BgDgNRIv26o9Es8dDU1QnzPQIw7p4B0gl7bsVsTyt03A9sQ0vy5wVSxb2iu2mQL8Z7O+VrPiqlalz7sq4hqaatSGLP2phHUA3CP4J672bU+3TT7jFijUJaJWk2pTY7GuZaSyQRGonh2K8BcoinzWFmz+too9Ph5eizrJBGL28RlAQC4BFzvf03wAoQCTdb2jin1Ora3K2odXGCCewaynS0kD0teZMqzqciNGSjMhSQcj5WYaRsx8w36H1ws1YbvrMbUc1zSHNJn4tRryCaUkFRT008kXDXED+MpjLGIuqq3lYbXe9jsV6jkcFSlgE8VG02sqZWdY0QZ1g986QnMheSpDyZZmFdFTRpBqmV4GqI7eWJQrotwbg3XVYXxYp4ndI4Ba6ns+mx/WAta50wQZ8Zg/gn82TUpMU9PTVcjpfxaRV1pOD5ijJG4Jt6Pc3A54x7ajbtuiqVRUkVSIGjpI8bj5JIyhamOSvh4bqspqn1Q+Alv3IvfUt3BBN2JBGIcXWeB2QmYWqKT4e8Eaz/N32Khv+Yy6uyKvquFswq6OmqEdvCnSNpArBizAddlAsQQxBvh9CpFQFwWv6Q4N2JoVKdN7btPE8jGohU3hOOgpOKO1fI6XJq7Ncso+IatYUkYIiR6mCrIzHy7IOYJ2N+pw3arA2ob7v65rh/ZlWqP2axtQgVW2JiZjuV9KRyU5jTIK+laUjxoqKaJ3mYXvfWRcDbqPkca1gzDfHqvVaQfSOcOae0ggCe5EWlCmWrhggzBURJGWoenSzHyhGCA6SNht8vfE0m5LahLxeKjLTIyuMxGbzvqhq0NaCWzEVVPF+7AeILa1xsAD1398LLRG8brZNeWCQyCb6pUuT0C6VqcyqKMLc2jjuW2/7k2PywTqTRqTCluOrn+7Zm7/91Q6DLIJu1esbx2SjgyGP96sZveSWVv4t7fdwDqbSGBt9StZ7zUdUqVIGYZWx5ngrmaLKtYmSsrY5wxsJAArKLbqem/Q3264n3cHXVbo4nEfCWjLHinVdDR+HGsYziqYjUxYqADq5WBFl9L/yxnUhsFztbJGDdUzGS1v6/UpTUOWlqTxZsybVb90nnEJBtp8p81/Y4XTpQQXKPesRlcWgCOJtPmEuGnyta9oRLnAhAJZ9IDvvyNmNzyHoMPqUAXgApdSviOoDiG5vT5Jfh5Gskvg0uaRqQUEUhEoRf+5r3PLn9MQHUxfULM2KLRnc2eYt6QgBKAgRfD1hjLaxexV7dAurn6nAgA/CbJxdVLpLhy7fOFXeN41l4E4zkijqqeWHKpndmOkWdlQDSCdryC/tfDsFTzPGU9q5vpFtBuHw/wDEcC1zg3nf0Ww5cpjo8l4HoK6nrHqouG8vZSi2Co8XjaACegm57b8sWqgORoJkhaDoXjGVqdfEYYhrXVXzPMGJ9E2pctyaoDT1EObRnVdI1j326ABuVxub3OKtVjH7y6+vjsSwBjHNPbP5fRVubL6Rah/Ey2tYargOqpqHzDsR+OKlQDNu8Fu6OJqZAQ8T+uwInwtBM5jTK/DgW5Z6kKrFivK3MqPTc7b9cbLZhLnho5rmOluKqUtl16r6l8jtNLA3K9fuxZ8vrMyyjMFleCHx63MVUKFOlGYgkW9IF29tuePoivVjDhg5AL+VfpLUdiNq4irOrnGe8rYeY8b1XD3FPDHDphc0cZMlQY1Mkwmm1JqYDcRoGUk22Ok9MZVwDX0TV+8uIo4h7akDSIVX7Ra+vybJqqqllqZKmNswkDgbxCGR44wHJ5/uiTbmpAG+K+Bp5ngDhC3WNxhbTE6Rqvil7wFY2bd6TtEqJ5WZ0mRLg3J3ZrWPP72/zx9CbGEUmgcV5RtPKXEnRbG4fTTSBVj9LbXCDnffpjsQN0OA71yrqjpyxAV1gEYYKEkYbWtty22xYBzABql9EAQApVV8NANSyORaxPL0t/PDBnbMCUFRrqIDRclPEIQIxB1W322262GMLiWiE5lEyTEogAaxNgL2sosR7D/TA9duyNUtocEXxEGy352BP8JHXEim4gSVYiRKIJXZFAkLWP8AFyN+Y36YMgMFxKq1KbCdFy7HR+9c2HK2562/pcYFwI3gNU1haWWWI2W4YKr2I0qRt154S97iZKBtYRlAJlcDRecNpS1/Kbj1vYDfDGyXC0rCerbCWsjWQXEQYaiTvf3v6Yiq4O+KxSqddumkpGpipcnSBv7H2/1ODqAWI1RtDwCGuSVa+ogup3sVP669cNdXB3TqidQcbk37EZmR1b7yqDc321b++/1xTLHfEjY1jm2sUIynUqh9SrcsAbYsQQMwF1Je1u60wE4hqC0Q86aCbEm43t6/IW/DC366QhIJbDShh0vCtpRbcX82/wA+vLnhlOqRMaJHUNG4JlKksrEt57XB3vvbCwePFNe7K3ebKbs41Kskfm0gEADY3wWYgSFQY5pJdlTkFvD2FyQfLz/A+mANST2dyttbADWhZLyqtiClypAINwLfl88E2MmYlS9zSIqaoq+KzME061H13HQdeuIfSbDSE4tMZI0WYyjOEUKr/dCg+2xGIyQJkwEgUg18FHRwdQiaQqBtuLk239NsHnIhyipU1Y5CRn0LrGsbgEm/0t0wTq08LqerOXMQTCx8S6+Hpu7g6jfb8f10xlMuu6UytUAAc3XuQ5JleO5DabkahzPPp05YY1xIGaLIc3WSeCx4xZSpTzc/MOfzxUg5rBFTMMN4SdaEgvrDW5gWv/YYJ9XmUs0WA3mVmSSPRCZfFay333232/kcKaxznETAUODJzEye1Z1hx5SdRBst73/ljA70Uh2ZmsLIfSVsSQLKTq2A67Hr8ueH1HACeBRU2SAC64SrxadXhgaS1tI5C+E1XviGKw5tMCSJhJdwfOAAt72v9N8Nc4RA1VU1Re2qD4hDqqLIB93lte3U7/oYM0TllG6q6MlJpHajK4BXz3kIsd7kc+RwhhMGNFAYIJcCSlPMqhbIx33AU7bfP54dTkts5WXNIpwRKW4RY3UGRQ1tuuw/niHV3B0wkmm34eaQAJCpSQCQfn88AbWRVMPRLARqsrI2lwAGJa5W3Llf0thpDAdISnENbLLk9mi54tw0IBEgPnZSAb+4+pxDmE73BQ5rQQG3KEJRqAYMVJOkgfq/9sQ9xy5kD2gEgaI6sZVJjkCBSd/U9PL674gNIubAqw2s4UgBC4JFGsLHCrsLAW2F+m/z/DDKcEjeKVQfYv1PosRVAsHa97b8tvy+eJqvOkym03uBzGyUGuRvGQSSWG2q99rfgMILy4S0wUpzDmk6LAlYhgyhAXtptewv13v+vwydHOWVasxmEckOSoYMFLkPcXANwRiXZXaaptJ2azrdiAjg6gdRa2m4FvmNumCi0KKLGiWRKKrxqtiXMpAN7Df53xjWT8Smm4NEQZWRLpYlQwS9zfcf74Gs2SJJRVHEwWm3qhaxGsa/9NempdgL+nphrWNdYpVZ1MgATdYWRyypHpZL6WDEDp6/hiQ0ECULnGNzTtRzoBF0lJOwYuNzf/TCnZp1smU2Mc3QyhObGSNQxBBOkiw9P9b4yWEXKNjsu4TPghtUS+YMAz8rhiRY7fjvb6Ya0yAJS2PdmylvcseMqfvVG4awHr64W4OiHBE4NaczhCIWVHkDXte4a+w+n63xILpAamVGM+6NUCOdn1hVUX3uCTf6dcHWcMog3SsPVcHXG7zQ56oSAkOQCeim5At64hxBtCl7RN3arAmkH/Suzg6TYW2+W/rhLKfB1gluMQAZKX8VJYBxNrFza+x/03xlZwb2Ig03c4GUGOQu33iH9eSgdMHSDYko3BxiLzwRVklXUz6QwI3br6YIAxmCmZcQeCG9QdEgKoo/i3J/QwDmtLZN1FHERmi4TYSssjs4ZdQPlPTr+G2JY+YbohYcpzGQ0pTylmQguhPpvYYVnLXHdsnVKoMBkwleOS1lMwYEg+YbbXuBiajCyHASFXcKTnQAZTbxiQfI1yAo35D0H54ndADyR3LAHRl4JyJQj+QALa1jzty/HbAmHi90bRlGVrboJkEpYAXIsd26fPDGMvdKc7rDDzcLgZbM19UZA3289tsCBTJIIkqy5jG3ndTZXZo2Ku0hPl3ABt7DGVSGwGtQtBh2S6zqRY7h9YBsLtbf0/lhhcSN0QErDnOcvFKSRh5dWqX8bn/ttjGvBIg2T3AmwN1m50sRd2BuSW3P0wrNvaWVelSfBIHmkNMWHhytsAWFmNgMHAAkjzUVyCQHiUFHkAk8Mi1+d+X8jgq43Rm0Q0iYJZZFR5WW2qQW3LX5nn9MVsO0RYp/8U3AS0LeKHAUgHe5N9zz+dsPAJRUi5xnKPqua9LuLjlsNNxf1+fph7XOaJclVZu0iJQmZ2c6HF/c6bC2+/TFas1rgH5ohY0A21WPiW0qtmUjytvuTv8A6/hgxSDgALqK9YHdclRzSDSVYMQCNgQL+/5emBdSvcwUqi6oALz4JWtXI87DYeW9ix54fVgfCZV+QHFrjqm8k51uSAyNudth7fq/PAHKBIKq4nFXskmoVCBq09Tfex9vltywqM+t1he5rdxDqJAunUY9jcnVvfphzQckvvyR0HEOiBCj6mUuQWOl72sVGFPw5BAaNUOKecxDrDsVTzZ7oRuRyABsF53+vXFd5MTF02gHNbmcY5dq0tw1PHl3bX2UVjIjAcQ0iPqawYO2g7+lnONDtxgyGNIW+wBc6qJX3Ld3fMkzPs37NM9qVkqJFocoltGSrllGksvp/wBNWvY2LW64+d9sPyOc1o5ruWNYxkiCV2iyCDPFz/PInkmq8po3gahcnfXLOFYs3opiiVeo2G/PHmmJqNBzHU2XRBtJrQWiZF1tTNIpYq7LJkpnKVEShiw2clyOfyfkNtvfGsx1eWw3QFJa5kayF84ne+V6vt34rnyvM8pdpI6aU070zTPKwiEZAKmyWMLC5OxHK2Ke36ZEOcOC/dT9nntX/wDxF1F07jz6wdVoWLLszhnqIBWGigRiEmEMhVxz8wFwpF7EX+gxxAa8aWC/SJuOpFoluY8pFlJSUOZ08BmFXBWIApappfF1Kf8AIynZSDuDYA7nBtaQJnyVali6L6paWlp5OiO+RqpWlbN/FiRa6dWKFI5WozKJiw3F/EUBrdLA4MPLnQ4rW4kUSC7KO0AxEeE/NNspNTltZWx0yVqSVRVJU8IRGRgwK6RqAHmUA3sTc774ew5TbRJ2hg6Vam17YbkuNSLi82vZUHtMkrqDhE5tmU1cTlfE+W1CrKi+XVDOrkWNhbwo9gSLjni5hQ00nEGCCFwHSStTZtnCVabWlr2vBMkDmtj8U1EkEk1E+d51WxQykHxJgNDBrfvAXbfe/Lr7Y1eLc4v6scF3nQ59OrSFZjWifHyMfVVZ8oVDM9VnOYsNmNL8Mo0k73Z2PmtswVR1BwFSmGyHarpxjnPcBTpty3vM+QGnijPS0r1CytxHVCURktAiB40ta7ay2q9he3InGF7W3JVRxxBG7TGXnxv4JmKHh+pi0tmvEU9ZKdKHRBJqXfzKCRv8t+nvgn1KZALkxvv7BYNgcbj5Isv7Py1UpJ81zfPpH0/81SyxxeGpNwpVlIJAsDfbnYcsS51MWaFXw+FxtWagytjgRPyM9ydRtlMUywNJmdZDO6qNc8alugXyrp5nn12w6WEhpEoMTSxFNhrVagaG3NjHzWa2h4cjaWilzLPKiGN2SR1qED08gLDRpC8wQBvtyxZrEMdcRC1+C2rVxVIupPaSRy1H4LV+QzUkvH/amK3MMxmbx4cxaSSbwzUuysHabTqLbtqFjcdb3OF4urmZLrrntg7ONKsaVGKYBnK0SPVW2vqeDYHo56qfOqYxKqoRmrRxyE7BipU3ax23t6419Oq0EyF3VPAYnrOsY8doIn6hcTMcjgpp3pHrhRFryq+Yu3iKu4INrC2xPPbfDG1SDAED5q1icDUO9XeJGhiAPVX2CauqIxKubZelOswJRltK45ALpvvz6iwxbpZsputTWp02vy9WTbXgPP8ABRdfTRywtbNJVi1XaHUbi5O59ufK5xTqvdEBbDB1nh2Xqwe1VjIKWSXj3j2mgnkkMUNFS+KpA1Hw4zYb328S3pcHDRQc0tA1j5rU0dp0yC9zYlx17AVdqasgpmmhjqY6yKTSv7tDZCt+Z5km/wDD9cIa8tdAH1VqvhXVIeWlpHbz7Px8EubMZFPw4q6lAF0sIbCwuSQ3+b5dMOOYEEqWYFs9YWjxXKNAkjQwZr4CLdTK506PW9uQ35fPBU3PE+izFOLgHGnPYFHmaM6HNbmI0oUBWcKzG9rhgfy54B1WSMwghWhSdEZRfs08PquRVcEGVtSQ1laJnm1MuxAHTUSwFt8KZUDW5W6lE/DudX6wtEAfqBCEPAeaYGpnI8MgssyaSfYgkW9cGXlpFoKYzNlG6NeR+qZdotelF2OdowgqWqK6sTLMtKOVJPiV8LONibDRE2/97Y2+zqhFR7/8JXj3tIwtWvUwWHLIaaoJ1FhdXnPK+lzB8nrps1rNEeU5fAw1KvhiOjhjUWvsLRgX/vhOKrmoQQOC6LoLsk4TAdRSpjec53E/E4niO1VajzrL5dTnMZpKhWt5ZFYkc9N9Vjz22xrqlbJuld1idmVmizLHs/JNajwpVkmnlkCafIy1KmwJ6+gwmo1odJ4qzSJaQ1o77J1k0eVVuY5Z4dVLmDvURQxIZbglnUHzbnkethyxudjtzVKbZ4rzL2143EYTotjqmUAim/s4L1m4FzA0NYr0dJVSUtLkasxKkm8iFytxvcg6bc97Y99dSJDWPK/lo2hiHudVLOaseSQZjQZtl3HnEMksVXm1LmVRBTSxjXLePUjX3sBoCqlxsLm18HUqBwNNvwggKtQeBTyQM0eqT23cZy0vAGZVjmNp5ctnlhRItJCuzSXPTfxWAvuST6YTsqiTiYGkqltF2ahkjTVfEXxVWnPO3ftPzQPqMmaEgkbnyrcW+Z6/1x9JbJh1JoAXlOKAc4tbwW9Mj1rTxLpUkEFQdtz+r46ZjAN1gXNvzZXAiyuEDEMha7NzsL7nrY/S2G1n2EhRSc1nxeik4lK6lGrTtpI3P4/7Yh7JGVpWBkk5bBOTMFUKpZjfzmxHM8h6fLD+rI3SmU6QzQXyf1ojOEILFud9JIsAR7je3LGOsQHFS5gymUtDbxmVJXBIt6Hbr/LFd+KIdlagpm4ABKysli7MoIPO5uB+rYc/PG8LI6T3tdYQO1ZWZ1JjBCgWYXFvz9MC6IzSmMJJIJhZ85YFyGLddV7ewH4YYCGtslspua4ZuPosXBChA7qjWve+3LmdsJDg12ZtkL3io4BvDislrqFAmYA3vYAk3PTrhxcYJTMWQRAFwlFkcsxFwTYjezfX1xFRzrApFMN+IhD8cMfK7+H90XPX9fzGBNK1lIqAuhuhWDPbckM17EkWJ9Qb/wA8BRYAYdosptGYOnRcje5bYEajYtufx/XzwVWlldMmETHGpI1EoySFimoFbbmxvY9Ba2Mub6rKjX5srBAWS4AQvKoIaw1ddudvTEQS2wSXdYYPH0RnUOFCgG1gLcz1vgaRM5imlhcIcNEB206JWVY2vfSR963S2LLHatJlFiA5gBDYHak60YIFLMRub32PpfC2zeNEipVaQMlwjo0ix6o5XdbnqbE25YIBjWidU9uZrIF0QOA2pmMhXexO97b9cCQOanKcsgeax4iNZHL6gNlJtyPI/O5xjqRaBlSnPIMGxKNE0b6mBVVItb+3rjA+9xIVgNDQA0DxTZXOoxuV+5awOq49cE6n96mLKkwFxJcQD3rGsOoMYdhe/K9/fAFWHloAyzdclqA6EavNqub3P4HDckXCRX6uoER2EYWK+5bkNv5cud8AajiDIsoe1gZkAjvuhNPIvlclib6tx5vpbCw1pbu2TqfWZAHBIeUAWAMfQWFhf2JxgdySKT2hxKyk3iHVqJJUix9MEwg2TqW+6G2KUtQt4zrD6CBsAN/phbHNLoKa+mYvYIsbiIkCy9SRya3K35b/AJYF1MwYddIoy5pawpDN/wBQ6WBsNI2IxDSYiVNFky02Pmm/jMQzKXAuRuD93phjL2OiY1jY3XQjhzEzSa9UZYG5N7AHmLf64gkRunRLeAx2aZ8fonZdGLNGQDpJ3/E4Ok4jjZHUdLwKdyhapJE3Gne1x/L09MBVqAd6mnWe7ffAISPGHiMo0k/Prf0xFPMIlRh25jBtKyNS3KSA7E35j/T/AHxZfUMQFLGES8lDLyAhwQ7JzAIAYfTmf164WcxbPBZTBcJkWSwygrrbXdgb22XDLmALBJdP3TZEGlIlcsCRcW6b+3Qen9cLqzmvceib1YczeMhC1opLW1gNY9fb64iCbaBTQqZQYNkTx2YLrZmtYX567+vtgD8cDySg1zjmcbpDSsCQIwJAdQa2xJ9v7YMPAujdVLjCy0ulCNUjX2sGJ1b4JrzllwTc5e2HCQPBZMy638str7b3B9gPxwphLoc0pYbkIgFC12VkFjdQtitrm/W/XDqzhoo6wHMPohCdkREUXGnnbc+2AYGgi8osPUqAZeaxrjJA16mKkG7C30PPBEl1yLdirVXhrgBr3rIIRrM3hdCxPL3+XPEZXATqjqBrYd80U+GCqEAk9Ty36g9MG4iLFE6nlIa+4KF4jAM66/D3FicDxkKKdNzQT4RKWszMvn2XawvYC3U4RAY4v1TqTQbRfvRF8MENHdyNmU/LqMHWcZg8VJqtBJAk9iAETVLu6D0F9vz2P44PM4NvosNEB0nSO9E8OMgqHkDCwud7Dff3P++Mc4iAUnq2nSZWPEfw9LkIwFz1BPX+eEvaMwumsp5mZSI46pqzmQFpVS4FtO17X3v+X4YsDKXQsqNzNL/RZEkcbaWKJ11AfW35flhdaIzTooFMBoabEpQqEIboQSCfUelv1zxj6TXQWiEptUNJaTMICOCWUNJrGxNiBz2scCAJJQsqwDmmQk+Mp2uXDMQoFgD/AHGDezRifSxFNolpmUoSKSFOrTYFgLNbpv0wBpngVlPOHl2gSPEA0AsF33XlYepwVWk4OkHVZSbUPx3ngm3irpAOgEEKCTfbpy/3xYrtObKDFr2+SAPDwQdRoiB1SOzBGYtclRvf9fywrKwjW6gyGiwKQs0a3TxiDtzG3yOE1abTYaJdOs0SDqueMBZfEYryBIt8t/xwTd1sNQuqumAULxUbWSx302O1r/298FQIBvqmUbtyhyUoLhbIurqT/bp64GrUINrKRh3aA2CzrEcTPqYSH7rEbE4B4eSOKtUaoYwid4pDNIUkYJGb2J1Ab/6frrgw2N1qFjHkyAJ5ob3Ei6wkRPJgNzgsjGMOZyTL80utCXr1FNe62uB93obc8Kawagpr25hD1jyq2jSqqedz/riSGudDyhpBzXWEof7xn0AkkryHQfLBvcWgZjZC3D5jZ0eCWSqRtE2mOws3mLD12wpuYQ4XWVQYysdYeCzrk1CzWsQARzP19MOLM10FMOIkCyy0oYqjxnw7cgRcel9vl+OEtZBgXVynXf8AeEBDlYuYnEm17bna2LFVst7FTqERmmxQwselzpcNYea/L3v+vzwpjx8Uo2MaBJtCWpQ2aLyObFSrch8+mMIJdItKmk5tWxdBWDJptyLWuStzYeuJfVc1uVt5QVGML885ilGT92v31cXuDvcnr88Z1QIhSaoAycZQkKfvGkR7KLn5/wB98S52UAN0R0WDPvalZYLc6RIARp1E2tb8b8/ywT6kNMp1YCczm2UZOY1aNg6kKbAKbkjflhLMxvCQHF0OZYKsZsLrKSVRN7EW3NgPQb4nJl0unvcSYOq0BnNQ9BxhwTmayeG8Gd0MocgkDTURkm3X5Y0m1mnI4nktvgmue4EhfbV3eO07J6LsfytMkbLpczyyOjjeKby2lhcyeCR6N5Rt0cemPm7bIL3rvaLOrBMTF13Q4T4ly+oZ6eszGISRCpnqTBHqCNBVxusd+pYGRwvP9y3rjz3a2z3NqksEwtxRxLXjSJ5LdOdCGF6Qx3mpxS+IVRiF8iIdRvyWyCwHO23LHMiq8s3tQQrQptdFNxsF81XepyEZ3xfwxxBU0+YxR5hkrTLoDmNbV9Za5XcHSQbHoOuNh0xohoYCNQv2b/ZobRD9k4vCNdZrx+rrQseXUs0VL4H7SEyx+C6CGR2jA5GwO9/XqLY8yNOdJgr9Y8PUNMEWgcyE5lynLYw8Xg5+lUttKPGSX9br/CPmfpgOrtFyVNPHVi7PLY5gj0T1MtyKrpfPk/EVPNELaqSwBXrq1Hc9AQNuW+LOHax40IIVZ+JxdOrmFVpB/m+iPFwhQUyxOtVmM1JIt3jGl3iU7aWb7qHcm354F1NvgeKrfvqq7M0gBw01APaOJVe44yDJ5ez3tPyuBZ6PMqKhpq8JJJZZ1jqooyidGbTUNY25An3xucExoDgTBAnyXl/tAxj6XuOJy52uqZTHCQbnkrNSnK84+Bq6LJ/jMwqY4ayVon8s8rQpKfK7AKg3vzJN7c7YTVbvl7QCVtdi1nYbBiHFlOSMsEkTxskyRU2Y1ucTZhkedtUaFcrHVIFnmaQAFddzfSZCwUgeW++wFRtTrCS/Vb806+FFJmEeMhJmxsI4+KYVNJQUBhrM14LzCmy8OHZzVeSNLfeUr523IJuCthhdVrQ6ct1ta2IqPHVMxOY9xmeWqzLV5R4X7FgyVquldleWkaoClWPUskYZjZud7At88PqwwwWShw2Fe8urOqQRImDHqSE9lo4RUJNTcLZ5HFEr+I0M8gKBQLrqsVC2+8pXa974iq8kksakVcw+PEtBOggXnS3yQsuqsspxSSxZFnyZors8sZqSFp0IGkwXFgN3DdeW974kSxoeGmVTxODqV6j6LqrRTgcDc8ZR5q6KrlrxHlFasBiFRM5q7sBr2AJWw3sPNffD313vb8Ko4fZFPCOyPqQ7hb5Baso/FpO1muFPBVZe9Xk7SxeLKC4EfhENr5EGzb+gNtr4l4eWGOC1mFr0/wB6Gg50giOV7cB2LYH7UnUeM0eVzVrFkKVLJJ82MZsF3P3uQvjXMrOsRqV6LU2XQecpnKL2nyninlPmKzMIxScORSqgZ1Jujn1JsRt9cMZXJceCqV8FTDC0lxHC1/FSqvweaxJJMqyTLKmQBFq5Z5AsbA7F3sQBsBqawJIvYbhrKuZ2UrRY1mIwrTiaz3ObIkATr2Tp8kwkakZIFio3YByzTQxq3inoG2IA+XQ++K73NG6uiaH3JfqNDNlA8CR0jVXadnNREZqaTPjTKfD0hljD7AW2K+GD/wDK6dLdV8PJOlguQwjnPrMpDXedPHUD1urpHXUBkkkrKPR4YBhANhH6MRpF7emIbWZmlphdG7BVQ0Bjtdfw1UfBmUH/AEaejYL4pJICG4HU+XY+/wDPAGu1wjRXXbPd8TncO38VIT5hkcojCwVAc3kkMqRAM3+UAJy35g4P3qmGEN1WvpYHFBxkjkILtPNBNfKzurUh+GBBLooKgWuOYsTytyO3PC/eC7VOOEaACHX8fxTs19HbVFTVhcgh0eGO8m4uLlDYfyxDH5QSZS/c6hMOcPM/imkfEGtUaKnnplkBKF9Juo2uSFG3MemE9cXO3plN/dAGrg6NYnXzKpHbNVUlTwDSMi1b+JnNEg/eJo0lZn2UKGP3LHc7W642uGLi1zhwC896Ss6vE0aNQ2JJNjwGsytpy5rD4z+KoARVik8oUEqgUDSOViCLflioagbvOMFdFs3AA4ZvUmxFuNk3qeIUhpfDiygxgJoDCVdLettEa8vY3+eFvrQSIlX8NsPM8O62fD8XH5QqxHWVttaNAAxGs+EAzWHIE7qN9zY3thLTN3Bb+thaRsSfOytfCtJLxXxfktBFSSRQvKFWTUWEKqCS5JIN7KQLgbkW9cdJ0fd/xTJ0Xzn9p7ENwPQLaBDr5D68v916c5FmUsOXRZFRN8NTVDwZb48gsxQKgLXsSDYORz2tj24tipmBsF/NPiqzWumdVvHN8zhr5ZsthgpqqjocmqICGJLWIjVXPLT5h05hSb72xRZTEBonMSqrNnV2zin6D8V0l7x3aTltP2Z19dJWFalsj8SmIuSymP7ptyILIfX73pjddF8Aeu7itXt3EbphfH7w7NLmPHPGNcrLOZs2qG17bgOR/T8MfQ+CZuCLLyvGuIFrLs3lhWCJNSmOULci4Ow/n8sdFQa4ENbcrVe7iMzgSrJBLpivpBYm3mJF/l+OH1SQ8EukJFJopzkmFJxSDxPuOo0+p3Bv8t8OqOMSkB+/nbMpzHJsQCz3Nzdj5R8hz/ljHw5szdFS3gcwgFHNSCAqBNa733J+X++K+4G6LKr4hrB4lYmmfXZQABYeXfc4NpiCeKzEVXuhmgWCQgVVSwG45kn0t+X4YaKo0KT8LhN0sTtIAvhuGA9dl+eAqiDlCxlexkJLt5jdRa3zvty/1xS6sNdIMrY4c3JJSEm3XQsga5LEnZDb0w7KQd4KscQJkBGFQVVWZOQJDX5E9PX0xaY92WNAiFUF0vuleKjPaT90hsdufzxFTQNWSTI0QjMpMa6elrr0P6OFs3LBVqrhmGQSRquNMJFbRcbAG9xf3tgWEg9itBzMpOhRtbLoKhSu2kMeRGMacwslUQSBN+Sz4pKkm3QnoRt1v64MCHIqzn5tLDklGdZHSzGNT6b/AK/1wLXtBlyx1Wm90tssiots12cHdbkggenpfEuYXDKCrHvWW4MlCEz3LEv4YuRcgb/r5YkUobMXVGABL7g89EbxNekGQFSNtj+Y9rYEgtJgqw1xcACfyQw7KWGrxrEkAdfoBgA2RmebIX8WAzxsjR3kcEiK9vNuLj1sN8Hm4xAUbzYIgHvSJJnDEEM/JN7C2CacttZWYnOLifFGWR0l1kgrfzE8yP64xz3MGsLM4ABeJHagCbzBX0o2kABb2+v6vjC7gASgrMdn3CEYsoUB3UHo3uOlsRnEXNle6ndh9iEN2ewUXB1m+k3K4EsvqqzMhN28eCwzMdeykA7KRZuXT8MGyrIRCi5slthyWZCyqoXXJp3PLbCw7rDkIT+tcymAEGRjqsziMX3P1xGXLBcq7srwXE3RopkdowoEkqjkANun9cKqPcbMtCstDQJaJ+S4X30FEJvuNzY/3v0xYbWcadjBSntJaG9qIsllQ3YEeg5/ly/thYe4GSsZSgbpJSXkC2BjSNtjcbWHz9eXPDX7zbBFiWmAHiIumwk1KoeSy8hp5b9Pbl/PGBsQQqr6manDdZ4IoLMCxJLKPKTbygfr8jhTnXgKwKpIJFlgTyjSumNydtQ5gC3TD7RlQUaz2kSL80szyBWLCEAG1z/T5f1wg5WugorkuD7LIaU2DBdJFiL3scMkcULqMELEjSNdTMsajc2F+nz/ADxnvDphwQUxmgApTuwYCMJINWx03t62H9ffDMji0E2R12NFw1KD6lB1EkG9r8h72/DEMa0Akiyim0uEgaIsspOpdeltQTV0NuWDzNymyZU4Nab9iw1m1xhiFJ3BPvy9PfCWvNoScRhS/wDhlLTZbmNQbcyOX+uMqFxMk3VihSimQAuaVUEi1tz1va+9/QXxjXgu3kBpgC1m+qShCrYhNIF9vX9f1xENdI1CksaRAs1Yl817lUQj7wNy3v74EmIjQISMpzSgyMFIuUZgb2AO9v8ATFYVsxmCrVUGxaQg+OdO4AQ+Zjc2J6b/AIYvNa0/FZVq9YndeLpLOEtZBpIsdPU4WGF53TcJFR1NoykCUh5JiRpuwHkA1cvwwVSnLYQPNQ70yieIq6BKuqTbn+thjA52UNOqJxAIDhJKyTqUHU0ZALMQbbk8rYNthPBMdTdGmVDV5ka7DSRzsG3Hqf1vg3MA3uCKluzEzzWXlu1gZNG19O4t7YU2CZKhr6jnT91ZWaQu5V25Bb9QPS/TFdjmk2M9is4YOa4gGxRWeaFTJqVYzYE89v6dPxwxzmtAnVKh4cXAQgLNKdLDmgI9m/viHzoAqu88TxCa6mYgEWHPYfnb0wYpnLu6ostw0ASUYG91cLqUb+3vf+hwbaZuVJDpAIEtQxJp12/6dt7Hf54RndmgmVYpVmvkNCx47Es5kIVQL2B3PsPQ4mo2Du2UuJeSSIHauRzCNXZhGbkadtre2IqOIdYSlUyWndiSiWFwVBA6Wvz97fLDg0gamFYGHYDDTdN2Dgln12IvYAc+l8AagDrSlOlhJeUmyOQCBdja2x0/Xp/riDUc654JWVnOSUiaIaVYM6kHTYc7dCf7YKlVyzl4qcnAkoXiOFALLpYdRYj3/XtgqdJmpKX1e7e5RhMhUiNPDYCwtz/H8MJDQJKbTNoAuPNZ1Es+lVUqL3Ybelzh7XU431DaZc4wISTUNGPOzKnLlq/lyGFAM4KaWIfTsbzwhNfELOxeUhHI2Iufnh1SA2G6qvTa9zydOxOFk0KA5PiLtuL4VWpy4OarYc+SAbpu8zavEaR0U2uo+fMfliMjTYCUmtiC5u6Y7OCSryIWIlVlU3TVayrzIvgahaRB0RPe4OAcb8OSz4ryOWlZUGo8xe3vg2ObkgBNcHMO9EJZVGIIcAgXJA5Dl9cHUAeywSXYkubkLkpiqAAMpUj6MfQX5csJo02uFuCeWsAA1CSQhVbrpswGyjcW5W9r3xmUl0geqWX0yDmt4LKsqaiNLg7syk7Hl9MPFe0yntote21wgySsVkuYzCpsAByFt7nr/PAF0gkFVqz4GUgW4pDyRyaLOTaxbb739+vywDW5Rew7Euo1rjYyU5aYGYMhDP63uR8xtbBiqGnKCprPBEATHNNWlY6vO7XvzPLDQWAZRHijpOfAa7iiO6NIi2DL6m4+Z/lgMkCTxUvY28Ce9IllstiPDcgkG9yeu4+uDqNcABCJwhsGAE0n/eKhZyybNa21rYAfEeXMXUNl7AxxiEh3ViAN0FiNJub+trbnAVXxeJKNppwbgQq7mRPnKSxkHVcMv52/D+mFh50j1T24gOuCuuPaKZooFqVJBhlSQG52KsGuPXlzxrdo1Nwyr+zi59TVfV73IOHJK7JeP80WrmqElTJc3pjuAodY1LWN9m8F026+mPnjpE+QB8tF31JzqeUG5IXod2fQDKjSVMzZstPTZu7VQ0AWWOqCMxPN0CyyAk7sTtbTjlcfVhpbGo/V1tcPTL6gcTB4fmu6vhw1FPk+WL4jT08TUh8ZgTMfFqWtc/5VQDY9OW+POq9N5BcNNVs4YxxDtQvFP7SHh/hrgri/sgoqanzyOMcP1EQXL6gRRF0rJXYtc2kIM3M22c2wvauLdWp56seOq/VL9m3jSKmLpt1sfy7V0Dp6nIESkmGYZlFAUXww1QGOzfeBkYaTtY7EkEWxxjsTD+xfsbhaGJe34Ae2OHcAVLrm+QxIRRnOYZj5PEWdDrVuaD25n64qjEkP3CrP7txTv7zKQOEHzUXP+yxG8Mdfmk8IbUlRCYj4ZsT5izG68xe4G2+JAMlrjdMFWsAKmUA8r39Lc1I+DA1Cyy19ZT0TAgxzT08a+XbbVIAT1NiR74IS5pEiAlOrO6y7QXdgeY8Q0pzJHkGecF8fUNVKyVEfDOYPTySziWQGFFnREQWUbxMCRq2JG5tjabNqCo8tPIryr2tV8Zg8LTrUhY1aZIAgXMG5k/JMcn+Ay/hPgmpp6qumXMuHsszALDLGNLNBoMem521o4Gv/AC9BtjMfRNN+Vo+IBF7O9rVtpCv1gAFJ5b4az2Ju0+XxNLFWtoawWSnmZBuL2J8PzX57EbdDjXBjS24C9RYHScnmPzTKnzXJ4ZWp5HrqdWOqJWlXQhA/jSwe1h0vtucEKo0BTa9Kuwh7QDOtvrKcz5nItDDReNHVUQkaVXMgMiMTfWJYwToNhYdLDCamZoAKTh6NE1jVbZ5HgR3EwT2qPomyCepyJpKWanWV3j8H46dvFkuxYAyADxCUGkWBOpT6HDKVMQ081qa2LaG1GOvEXLRAvbwTtavh/NamV52zLKpbGbwFXyKLW0yERhrj2ZhcXBucMytu4gyrDG1KbQGkEc+PPmR4WRYKqneMmjgzCri1jS6wGSJSD/GGAOq2wJaw9CcThqha052puKpitlcXhvfrzmfyVErnlp+2HgeeGhlmbMslzSh0BnLSssEzhEXmWJiVQB1+eL+BYC1waNQvIenGIOHxTcQbBjmmQppmeORNHDmcHe9v2fIwRTvurbgfPkd9zjRNw5J+HRe6YXH0KjBFWQfAp9TGlejaeu4czV6FUtpgEi1FgfvAMRvy8xA54tloeJDQAquLr5Blp1SX9o/AKztT5g0WqGgWopJDpVyGEYsbWFiCflzxLgcoOWe5Y2rSFi+HDuJ+RRKWKkiq1q4cu/eXSJhGkklvVAdXlY2PlwDC4kPaJQ13OezI5/M3gfT1Vd4AdZODMxiEcVZHUZ3XV8cq6rNqNgeljufxOLnX3c3iub2fst1PGDEl9sgEf6iZntVr8SjFK2himlQoEUbOH9rHkb/Sw54o5mOuTougyVc9xPeQI8k2SF/ESaSMCMre0rsQw9CL7jC3MIhoVl72xlabjlwSKtKh0hjdaQUzsCYxMTf/ACkjV5dr8xc4dWccsaDzUUKlMEkTmHGPrF1mqp2pRPDMaGJVGnUrsyt106bn23OKxaWiAsw1cVCCJJ8B4oi1XjLSxGnQhkZlOghXtza5OwvtucWaMlgaEs0cpcc15049ya/EVVXXR+IYqiokSyXIZnA2uTquB0/0xXL4cQntpMp0bSGg9w+SqXFdJTZhPwDlwZI6iTPYUAVCVk5jr/6jt1ucWsMCJzaW0C5TpczNRe538rte5bQzvxZM7zuZBQPTtVzSX8IEOPEJuD0vfnbe+JrAvqGPh7Va6P0m0sBRpGcwaOOlkzqKWvq1EVFT5fDEqEh0CEIo/ieR3DKbm1htgH0JuFfpYmlTcOtLiSe3yAAIPeVFTU2YIslRVVGVUyKtwTPGGI6XVWMlj8rb74rwZN9FsGYiiTlptcZ7HfMgBTnB/EMOXcRLmVTLQSNT0lZPeaHcAU0ijTuCn3l+mwAx2HQ+k6tjGMNwvj/7dWOGC9n2JLbF0DzXaDKu3XKoaiskrqlUaN4njklcJDA+lQ5LH7oVEJJ58rbmx91q4QlsM1uv50X1Rm3wTdXGg7yvDUPEb5dkeT8aNHPlbzz1mZABMwkZXlUICbqWVUAXlY36g4oO2U9obWBFirjce6rnpP8Ah4c/FdGO8tWVGXdl1ZDVTT/CeBV06tNG0ckkaRqodt9tQZWt63G1sdN0eANYhi5zbJc1sPXzsdmDrLU1taCAslVKygE3ILtzt88e7bOIaIIXm2MqtqEsXabL9TxRli5bYX2INva/LYY3wqyAJ/FabEhogh2iskT3YNsSbm9rn9f3xYDw4gOGnYqzWuG/NipLW2y+YsLEk7i39dsU/eQ2pe4KMZmmWiSjqGW+gSKBuFtzB6YtdbnbNrckJY0bxsUa6soLM19Q21F7/L0OKTidYRsmo0ulYQu6jUz3BG17j3uMWy1waBwU1KgecrpkLniAspXUm9iGNjff0OBFQE5XI6eQNIvdLJ1DyMwsuggDf6G2DdVuGixWU6e6RPog+J4gB1oqHbWRa/tbbFapUIN9UvLnhrNOawrsokVpb6WuNPL2t6Ya45hmGqV1eR2UmJRnkMSjSYhvtfe/sfw+mDp7uhurBp5ACwTKQ4V9N5b7E2Fr3vyxja7nuLnDxS8RkJuY7kIM2l9RR1YC5O3664EVABLrpLHEyGlHVdQLyOL7nURa4v8A7YrHEQYuVcAOWXIayRgsXBQKCL/z9cWadWWh1MIaDA4HRvanKOzRgFQoDbk9T8xgqoIkuuq4O7lJnwSBFKpWTX4bbaQp9twf16YymcwgCyFlNrbhYLujm4LR3O4BFxiw5zgexGwhp3kslQwXwyu2rc3Py2OKYJgtUVbO70QTWbWW0N+N/Q/zxJgNgapz60HMXR4JAk0Es76kuQduvvv7jA9Y5wDSIKBriD1h08kVGYtfaQAAsAeY9QB9cEKhO6VDt/faJ7kszAkNodCDpIuOXr7YaHQbfkndVm+HgiNMt0/8w8rk3v8AU4TUIZAeip9YGxUEpojGRgb2I22Xl6G+FBkOgGZVcYgZhITg6wt1MgvzHOwJ/Xvhzd23NXKde5DzbuSRKm6IQIwRsALb3Pr8vwwFTDgXOpSHvzEBlo5pDSMJWLLff1/r6YhlRgkOKcOsDhlIlDLW/d2D3Fwb3+Yv1I22xjnhokKnWzNcQdT2rjMUQkrouLAheRPz/W2ApgaNT6NBjRvNsUIMw8kbvsLADY39DfBvc1sZwllokNp3WUaVwUUym3Q21X+m+GVsO3KCAfBNptBG7Y89UZC4FidMxFiQOZ9vfCuqgQLKWBuUgE+SUT5pFdjcJY2ANj8v7YMWs24VV4JkOdEdiGzqwKDUibWYMBfb9bYTTLmnNrKYMNO7MduiPHLoZmLayLEWPtz9OWLBaOOqIVXMMNWVk1hl8VA9uhFjis5xEEqx1nWAmYckGQRoxsuoDlyH4YaadN1yTKr1qpY4A3S0nVdVmO9gxDcr+/8AbDBTggAITUEXFysFlkjAFxYkgWBDcvTcYB1zmJtyUU2My2uQVguVJUBbs19h1t0wNHK49isVWukgaJfjGTxerXuTa5H16DDmw0wNFWqDfkJfi+GYwpYXNjcmxNsA6bqzTq0gREylKUk1G8jNck3H88BSpvzTwQuotzEapaySKQVdrhibKOX5+18PqUoIB80pjalMhw0/VlhnhGhgSFsLjkG99zgmMcJBT3vAIdqhSPFpuhsNQYkjcGw/DCBVLbuFkL6jTZun64JErgESEkkHkh+7fl7HDGhrRI4o2saDmTITKVYKHAa3mXa4+Z+WK7asxPBLsHXm/EcFlZDbSJ3Ml7WUjce18Na0k3PioNSePcNElnCFoit2uGsDysOuJyAHmqrqTRq3XtWUfnJqU6m5E35YYGtymOCt08O6I+ayS+7Dygncjex9sRSqbuWDKGvRywybrPiG0eogOduV72PX88LL2UmklA4VXwAbLPjAIBIzOb2Gltjf+XTGOqA/CEcnQ8OSG8vhqBd0BI8q3LH2B/XTEEOI3rIc7mMkkrKlf3mpbISAAD09LYbkYSDqQoMtJc7Q9qIXA8MpGgc7XG+3oP1bC6rIfGqu0JyZZgd6GWCOQGZgBbY7H0/HCXNJsZCr1QwPIcbJqapjpL+ZS1rMSLDlv+WLDKQ1B8E6i2BGqMHazeRCl7tud29vbEmmA3NxVfq3gh0ABI1nXdhERY7gg/y5j2xXZUkF2iyi7KZ1N03WUt5U+8QPbSPY2w4gxmOiNtfcyFv1WUeMOpaQqAbDe5N79Oh9sGWOLSALoX0su8+/iuM7rIw0gWAPsd/XAMLogpDZkxZJvourDQ+kk2Nyu/TAFxJsbKxDJvxWImt/FoB5enr+Hvgn5mjdAlV2YYic2iS9lQKRY3+8DfViesrESYgJjqdPMOAShLJ5rahZQCDY8vbrhA3mjgURpPY4mZSfHZ1BV3MWxHIE2t1/VsG5pDYCJj3EEC/65pJez+e7i99Nxtv1viBSbAzeaN9Vzo59y54obSiN+9a4A+7t8+WGU2QN0LBlbLCTLtEKOdFju7Jcfj12HoMHTc/UIQzJoNPmkGYC0kxXzAWvv/t8/lhTn1Lj5JYGfee6/JEMolAABCA7XPX0H0xLWuDs4KC+TdKG11QKrTEj1G5HPkPne+FRPxCyNtAls6jvQbX0uQWub3B5b+nz/rhwcc0DklkAEtddOfFD6yXQkm1hsb/hsMY0EiDqpcZbCAJHWyhS68ydRIJ9r8sZADinBxDcpS0IvJIoLC9h6n3+fTANeLzIVpzg2J1XJJhqJWRkUfeVvy+d7YJrySG27FUqVHPOUGOxL1lA6xnxAPIbHpbn8sGa7csu1WMw8VDxCB4ieVVD3IO68x0xGeBurK/VugsF0XxbsCBG4VQLIL6iT8ueBcCXb/FGAaZzuukFzrki3Unqw2Vem/0wdQhpsQgpVC4knRckVySRoCBb6f74EOB3TqgNR/Gzez6pLOdLFGa99xY+nt64BpgwndS2A5wlcLqtmUlDf6kfL9HE1C+crRKOmCd9tjyTZnLKRszcha9ifoLeuIAvl0VdxGbK7VQdYw8JhoYD7osDz9DzuOW2FVGBjwG6j9WVugxsb+vzXXHtNVlyyvkB1ARva4O23p9MU9oEuBGgV7BA/cEHzX19/ZywtN2Kft6kgapnr+B6N6oBxtVR1NS1/wD5l1HtzPTHzF0zOV+8YAcvQcI85AAJcZXezImnz1+K62iq6OF/g83kpwDcKoSSRSOVwJYzc9dQ+mmpMDKJtIJ1VolzqrQ0xCn+J+OKiqhr82yesq2mkzOsFIyAEQM0aSoBbmtpW0+g+eKbMJSb/DiQVezvF+3X8l5pd+KZMzyTsjoc9QZi4GaRzzSNd1I8BksxFy2q9xcW1A740HSakxrSW2A0X6ffs3K5O28Rh+BaD6roxl1SsNFTeDRUMUgBWFlZCXUHbbwwbgHSQCAQBe/TyyvUBMN1X7cYfAtzkF1vH6FTyS1bw00w8BjJcNTsjAWA8z2K7AWv9MQ6hJDisLGAuaZtxHy146IEshPjGlyugZWOsqX0axbeyr5QLbi4263xLahDyWmAhdROXeebWFp9dZTuergRNdNQQT18jNE8okJEVwNJbUCD1Om2/riA4kbgjtQMwzy6HPIaLxAvz0070zdqWlg4hjraA1CNldfGNcjLLMWo5Y7DcBBqfUFt/CLYt7PAouNR3auY6c7Kq4/ZbqNKplNjMWEOBntMCJ4StecDVkp7OOz5auGjelpqGfL40E0hZ/BrZ9iBYKNLje9+f0ZtfEZ+reTwWm9nGzjhMRiqDPvOB7ZIV0bOqynX46nyZ5qVgywyrJM4dx5SyqW59Nx0xQpVItFjxXo9PZdCo8tc4gg3Fh8kCOu4hrWlnkoco/ZkJ0pNM5Id9iAnlvrUjcCwG974yiXtbGoHFMdRwrHBhDs7uA4d/YU4ps6z+uimlDUSCIhpKmO4SXexjcDyqet9IvuRgWve5pc5V6mzKFGqGgEk2A4juTypzDOqehTMVy2liowZNdRRiR5CCoDiG++rZt73JY3ODpksgixWrxOy6T3Pp1XF4gbhjhp/tCPT5jxbUSNQU+W5TBQnS0To58SYjo6HTpIUD1F9r8sWC9xGWRPclto4dp6x0tEcbR5JhmVZmMdTmCtmGXsYnVGIhcmRSpbyhQbEG4INhzO5OGFgaDJt3J2DBDQ4U7HtWpePv25l2c9kGeV8a0E1JncZEkKAmLW8Y0m/PkxNz1PpfDMFULTA0XHdLsNSq1TWIEQLGeB7FteWWopamSSmoclgaw8S+WwSOpH8LOi+Y3BtuLbYr1L2BXXbDw7KlBrnsPYQ5w9CUmrqc8qYEkpIMsmSCKRnNZEzB0ZlWxFgoYE3AN7i/wBE0muvm4JuOc2nWAaSCeWn4p6+YJMILJR1ECLpXxQW0H/MTsTy+XK+2Bfip+CwC3TcDkkXBJvCZfF1EotGKWGWJTOJJJNJU6SQQSdh1v8A6YBriSG8dU2tTp0mmqSSIiOffzUd2dMo4G4VgiqhHO7STrqUaEBfdix9wfrg5u5vGVqaRDmmpl3coHb5KyBmD+I8Zkj3FljHnYjlblb25YEUiHSQti4DJlBufkh/FM0kUCwRK6vbS0JBP9Dy6YN1Qki1hwRjDtALiT5pxS1weWeOojihgIPlRD++f22BPIDVviaNQ5sroCrVcLDQ6nc9vD9ckGWueKORcsy2likIK30NJt6XI/riHVDom08IHOHXvPmAm3jVaPTtHBRyx2YFWg1C59dQuf6dMIBcCXBWDSpvDg4nz/BPaObwsxgppKGkEYXXJenCmRuZ81tX88Nokk5SVXxFIOol7XmZtefTT5Ks5xmDJ2k9jtVIYqampa9q9UAs05jqIV6bbB2O9vu42uEORpe4WleUdOsG7FH93USS5wJPZMDyV2nzF2p2m8EJP4pcEpugJud7G3XrihUql0veIXouC2Z1YbTmwAHojS1kM8cUVTl1NVUrDxJDNHtLYcy2xHyGMzFokTB8lLcKWuJY8h02g6eCipq9JkD5bBQQIBuwjVtKg/8AdcD+uKpqulXqeEykiuST3x8lT84zhpIKuhk8Fpp4TT87MVeaJSdPO7AHcchcdcd/7OiTjMx0AXwF+0drMo9CG0Gu+Oo23qpviKmz+mOXDL4Fqc6jnp6aliaESmasnu0Ydf4lsoJB2vpvYE49io4gZCX6XK/BJtF5uBfTwW1cv4D434YzbMcu4lz/ACLieXMDmMUhos2erOW1MFPoUuW+44C+R18p0slyMJ99p1AHtENHMKW02hhaNZldce+BmtdQ9lKPm9bVDNJcnarqI2JKeeNSBuTZfMMdR0Zph9SW6Suf23XL2kSV4WdkSt8HStYLIbOLgb35+2PcMC6W6LzfHNbo4XXayhRZBFdvDGxFx90npt8sbWlXi0XWjcQXZTorFHtpIsWAClrWv16++2Dq1A0AAQmOeA0QQjxMgZlBEjX6XsLjbnzOGZH2ylRSbJifFGRmIC2VNipJbc+m5O/MYOpUkFusck1rC4BguUq7rr1PdTe4I2v7+nTCaVMEFzTpqq9JjqYkm59FkyWcONLXABudhbByQ7Syxzml+bikmUKZQ2lWFtVja3yxNSmXDM0Qm02thxJulgCREvI7ITya+xxjXGe1KMuPxWSCoCC6EeouAB1vvhbnbxzFG0dU2GtMrLMzBg9ioa1t9vY359BhzajGgZTcpWYVJc46JZvoFz4UZHoSR7WwDYuSL96fRzNsDAWDIrk2VfLz21E9fxviGPh0EoH1WueWkaJeojxFQRFNI3BsbfjiKbSTLtFIyy4tAP64pl4zGQuyszixsNtXTEMpNkhpkpeHIu6ESJiQ8pI5ben88MY6W9W7UJWZ2aDoinUFAjdCQ17Kbavb1Prb8MLok2DkWRzXfEPBLWXQ+4eykBjzIP6viS7MJarApBxsDIS1MtgFZkToLX+f1/viubOhkwVLIy53GAkc2s4A/wDSLkge3p7e2LrGMDZOpSSQ6puiyOBLbUwudh6E/T12GF9cGDdElPpNfmLyLBLTW5LBWTTyuNyPT8r4X19QQHwFBqZt59vBC1OvliYudxuNJ+V/64t08uTPxCQJFQGjJHbCDOshjVi5ZQAptbn777nC2SCixBdBMohs2gsA1h94Enf3/HC3YozA0KYWUwIeZ+UoDOY7aUIGx+9YA+g6/TC6xynOOCr12NkZQfkixMzotw2rfzH8P0cML6effsjbTJaQPMrOyWC3Itew5k3/ACwt9RrmCELqQYJFyilXncyKSI1JJHMix9D+r4IZWgD5o6YDt9tiOSwTpJWNtbkXsSPL0xJmIKg03A52HVBbXpjB1PJsAQBv7/icNdVytzMUuquaZelfvCwYqSNG5t904RTrZjKSWOdeNJXEZgn7sKLsANI3HP8ApjG1XA8u5NoiplkXCUxaRjIxI2AsRYnbr74YyBeZKtZqlS4sPJCZ9ZkVrm3p+tjjBmc25uq7nsEkzKGsjmzXLeo1crj8OnpgGtI3SlVHk3YnPjE6o28LUTYAdR9cB7wxgBVoA5NAXeqWZdMcTGySAbAAC2/L5YYypHiplrhJbdJDtIXEhLHYabX6dBhVTrG3UUzTJOVZSVzI6PG0q3PMDb3P8sPc8zLSltc5xyi5CMJlW4u6gAaQp1fh1tiqXP0IjtTg4kFoFwheKQSoYKtt9guwHX23w5gtDrquC+YssBS2pbFkvc3FiRzseft+WANVxJHJRSw1RwOWwSi8eptJ+6DewJPPlvt64ZT3mgudCI7rt1ENSxJXzxA8gNtvn9cY0CIN1HXv3g4weQ0ShOCHJTZR+HzHrhrSALqKNeoRBiUgTkRhlVC9ybjrvzwNXiZWNbULIe3VCVzIXGk3JuVPTrYYBpa8BwlQKRIIKySFZNAjOwAa19P44c+q0CGhOJgABNlbysCC53sRaw9cKYARfVBWex9gPFcUlpFVVdhtuDYA+/8AvjC3KMyFrGh3P0QC4dQzF2tfYb7+gxJb98JrXgglwlC8TzGFGdV5AEWsfQchiXGBYJb/AIrAgBG8W/iFxqsNrgiw5EC31/HEddVBAbMIfeC90OMgc1xGu0kkekEISB/TCagJMG6a9hJlI1swtqAs4AB9MW3VAd0HRVTVEQ5ZD6XaQi6iw6+bCn1g7dGoTqBya6JcsiBeaBgQSBzJHQ/kPrgQ5+fK46q2C27cslJLTKZddgASNK2Nt7++IqCCBcKvVzvGWLDgjttdFUFdiGBBAA3t1xYe4jRY+G27kyuTdixEYYE7EAk/yPLbAOcDqiq0w8SHABcEqkltQtva4JucC9w0Ct0XkjdjKEiKVDqfSVuSb+/5YZUqgaBa5rxnzJBqSb2jKW233BwDWZdAjZIdm4n5Liyq120N94XCgm2JbUcWyVPWmJDUUFb3UsjAHTc2It74rl4N5U06Zccw17UESaW1xed7EXud7+/65YtNc4XAkKHsfmmw7kJqot4t0C2t5rWBsLW29dxgMpLhAunNxByEOGvFH8ZSLowFxYsRax67Ywk5ilNAIEBN/wB35pkBVgRte+/05jGVHNcRmFysp4fKzM1KMqm5/wCzqOf9/wBcsDUlu6xKpVCHgoMbOYnJuqq177kMfnzwp7iHDmdE0vJgSYBTqnaPQdYQoSbX3C/P0GG1KQidCspsuS8yeCHLAjxagCNvKTvbf+WC6toPGVWyRJLoQyoiVpWZ3uLHUelgB9NjhHWsLoEp7GgNOa6yrEroUs5brc3H+mHMqBsFBhmyC3ggGZgwCvZyL3A25+3pgYl3YhpxSnisB+Wzr5uZYk2+WIdUyuhWW4VrzDrFLk1MzkgtawGobW9xiWVMwEcEtjcjXCJWNSm3KPy3vubi3T8sMawPuNQjzNc0CFkFSWZmudQAFgT9Pp6YyrMfDqkul1mjRDV7FQ110ix25fX+uFuc4NAbeFdp12DdcsmV3ksrBy3X6WvYfLC3N3IKSaLpLqeiXq0k6VUkgnyjlg2kwIACh9PLYHyQ0kBQK7Pb1B2G2/Ll0wyrTk30R1agZDgSlFjF5CjSbXBBHMeuBf1c5hYJRGU5ruJ5JSOAhuwCnkB/F19fnhL6wzS4FWXU6joQy7XBSUtcWK6uf69cXKWWYcFVDcjpmElGsAYyXIuy8j72v/XAubJjgmVocQg1EbM0lkOrYWPIfXFMtF23QPbeW3UNVq2pr6m81hbzBj7/AIYfUcIun52WcTK0N2kwFsuqowRZ0O2r7t1PTGsr1t2QLrbYWpSkL6jvssuP0ybsH4ciqJKB6Ws4ZldxPJbwVWnimLE2tuXtvsSvPzY+c+n+yhXqZdIXd7Nhm/Mr0C7ttVnE1H2hUdaaKeq/Z9VUUnw6hY18SHy3I2F5dd7cxpJxqdrVKdOi1o4QrFAudVvoVsheHIKKGCo3p6OWQys7dWJ8zlerFGS3qCB0GNI2veBqtuRTAy3t4rox31aeam7NuyjN6ObJ4ayTOK1Fmr52gDGSmRwFKqSWJhNwdit788aTpRTcaYDjHFfoN+zx2k6l0rqNZvFzDbjZefFDMJaYGduDv2gzhgpM11HUiMHTa/Xfb1x5LiGgm3NfvU2nVaQYeBAmMt/HVSPxFDGviVQ4V+J1gGVaaTy32Ok812PPe/UYx5ptAJddEcLVeZYHxGkj9FHasigYR0VVw0khUhiYpWUBujkC/Lmtj9OeFdYZADh5JZoPcwueHWPNov2XTqHOspaGOkm/ZclE9nSSijeykC+t2bcjZbgdSNsWqeIbOQm/oqjsDiM3WtzZv8RGnIRZKozSf8QZVJUjLBlkk8YmV0l80evSVAIHmtzbbYXGCpvGZrnOEclr9ouq1sLWwlLMHhpgiImJ/wBhotY9l3EWV5f2c1OT17ZbL4OeZlTQxTRu7XZIJRJ5ASBbxdJ3uSRbY32WIZRdhhzBPqvLtgHGt2sSQ+XtaTFtNe/0Vo/4ip6WijkbPKWakJ0RE0rARqFFgzSG5Iud7eo6WxpjTLQCvbcLgy9xc5hb4pnDXZTDTLVU/EEsfjnQxFCRSyGxJRb73AIOwN/QWxgYG2k38leY6rUf1ZpgxpvDN4/7ov7Uy2NY4qDMYqsNOLilywwqXVb+cDzSHcAWt0ucC6ZgSgOGrknrBBH8zwfLgFMUmcSyfGyRZm0zqY4jG2XOJBq1eUR6gunYnWBubDUcWgHFpcbELmsZhAyu1oFzJ+JuWBzMT2Aeie1de6UcEVBmlckRh1IsmWvaNwWVWMa+bV5CTdtxuLXthtdmRokyStVgmPrYh9NzLtm5cNDwB0Pkm5zDMYafLsvra+WqkjiMMclPRWEkZIvIw0qXO9/NdrAb7b5WrizFGAwDmuqVCZL73OkWEcAtMdsVRPPwjSTLNnQOW1tM37+EQxxGzgOi81f92G6i7E7csLpjK/MLR6qjtLDtFM03HNm1vJFuYW36zN5ZauoaozDNIUaR5rvlyrGdV2ATkbEn1/ngK7DniATqtnsFjKWGzWcAIFymqZ/XZHVVMctPxlNP45pmgip1kEUoa90VWNiDpJIa1rDcG2GGq5tQsg+KKpiMPjaDa9FzXNHFpPrI0CkqfLqiWPxTNSVdMNpNUAjZN7cx13Gw3wptJzYFu1dfWxrWHLcOOl5lV3iwQ0/DXE1Uq6I4KOeSNfEGqNVRtTsTvzt9T0xXawmpuhVsXj30WZnHXU6a2ACdZDTw5bwtw3SgK8a0KMFkjB2uwHPl679MRTa4gEalNotl7m0jYGLGNAFKLWzU6yhGhqpSQDH4K05A9it+XO1t/bnhlQt+F1lL8ISRAgc5LvnzWRJXxSrLVRQyVDjUuoKzrboGvYfUYCm9wEDVNy0nDKwkAa6x8pRZ3hU0Ygy01cpbxZJjGsXh32KKxYhr77jbfYYZVc2ADql0WOObM/KNAJJntNpH6lLSWaFJ4RlxhUgXao8NR9bWvf1/lzwTAA0xxS6lJjiHZ57p+qXEV/cRtSQOxF2j8JFKAdb381va2EWcIRVARJDvGSfolP8ADeME8BVlYEaRAhst9r2ewHtz9+mDFJoAPHuCSzOWkzYdp18vyVOzKhaftb7PaZYKmangySrr5Yo4VClFqJX2tsABAGLHoN8Xnlxw7WEi5JXntWH7TrVXvDcoY0EnUkiQePG3arhQMjl5ZqaQl1F5JRERcHkVFth05WPrjWBrC6HheiY2m4Q0HTgMyRJNenLrDZC3Pw0DMf8AL97kBhgLGN6yE1rN/X1Pnoms8E9OU+JopY7gMARHqXbY/wDpta4HO49MV7zmTqNRj/gcD5wnvA3BzcS8f5SslUGmGgQwKobSgYu7Eg8zoGx56Rbkceoez/KHveLCF+YX7THG5NjYSnOr/ot1ZHwFmNV2nilSgmzGtmqJTEiG6wysU9OWmCIXPQSt1x6DtDFZae7ovxk2Xh2uJqOdA5rthV9ksPAdLmldVZ9PX0E9JFmiyugBpviquOJo0v0I8VhudtQN8aqpjOtc22nBFS6twc14gg6rxv8AtBcoNLw72nxLmKT0+XcNxwqGJ56DqKi+4vFa/IbeuPVuiDDlbDYlcP0hccznMMgLxi7K0aPLKZWDowRQwtzH0x7hgwQzcXmmJqOc6dCuyNDE5jXfSn3dKkgj39LbnDmw0yNStY4TcmFPKzRnwLsFPmte+nfp+GLTXVHbqhwdTZAvKexoWLSIpQmwF9/z68hgCBnAAgd6W6m0tB4pyrFVMjBteluXMf2xIa7UfCj6uBzJ7UokldPi+QAX57m+CaHh0tsEvNkgA5UiQG4hQ+Gx8ot/Fbr6YZVeOclFiMKC0BouVwB1Qm7Cxtci/sbjAhmURqgYHsYRwGvPwWDKiOuoOxPI33I+mK5EnebCXlynNwWC5aNlaNuYsQwuR9flzxZ6lpEt0Vp9QvZ3FEBIYgx+Um3mFrbemEuqZjm4hLpFjXQ7QpRim0AO0jKSRz/AXPzweUOBc4SfkgpE5oNhKX8PIQwRASo3Asb7c/zws5S4Sbpjo1cLTrzTVA12Ita5Niltj6YbUquDCAbJPVsOhKz4ZWQltZYDYbG/4YRmIGqtVCcmUaohiYKQiooAIAItv1FvT3xFB0mWqGB4BY8+iyIUUWJv1N7m4+Zw99QhuYlVTTBMxolhd0JsE1abEX/A+17XwqmTl11Vlppsdn4lHdZAF1BmPPYWuOdjgw8strKyu5xudFxk1uLkoSb2v1+WDcQLR9EVCmwtLQboJ1+MYyzFr3Gw3I6D1wJdF22KhpdmAhKSGyjUkht5batr/M/rfBtxLqjg15BQ1aZaZffsTtGUavD0LcDdgd9jgKoDN0yis45nmB6ps9/EUNYNsRbe4tyH8sF7xlsBYpQLQ4iZEIIBZyX3XST5TzPL+pwO6GiUFNm9DiYWSLaWRWD8xYNY/TGEM+6ifTDd5pTeKSxsgkZei26em2FMzPdBsAjbvGXXCKx/diFhIuokWN7r6WHp/bDqhIIDTIHYiAYLN17TB8lwSSMJFBuCQCFJG99t/wBWwsCHZ3JgI6s2hYbVCpEylGXqpvbe/wAvXFkvOjQkUqTZuL96MyzsyKpDkXF9jbf35jGvfiC0wRZNqU3fCwT4rCoyHTIxCi5K3+lsMovOaRASG4eDvJRfTpViQSoI25/LDc0g3T2SKgg2SSgk8kiXjtcEHnfblhYI4ahLcblxErNRpKoYkUEe1vltg3tJNyplpG5A79UNTqfTpUi1vNazD0364iqcoup6tzH9iLLrZWZYBp/iN/17bYRhpIJVitN3Msh6Ct3BdpNib8h/rhhLi3e+HkFUdlG+ye1K+6g2bwwoA2vYE7C3tbAgu5X9FapzMjXtCVFLfU6sXA2LAi3yP0+eLDmCJO76lJk/E0T2pbO4DxhdiSotuB77fLC35csgrOuczcajRqHW8kYJF7DkSbXuDiWPcz4zKClTDtEsLpQ2BW3Mixt7fLDDWA1TabclnBBeIBz4eqVjy2va46j6c/74AuIvr2JuJY1jcxvKHJdFDrGY9B2NivX2xIAdvM8lXDBAe0XQY9ep3lU2PTSOfP1588ZSqEN0+qx0F2cp14YWI6WcLp529xa+BpvzsLSZlWTRZlETCQdVyb77XLcr+vtywbGZAAqj2FsQDdcMZuS9yABsRa2177b+uwwB0BOqggl2UiyAFW0qi0hBJ5W6+vphTnXkJtIua08UnSG5Ah7Xta1vlhrHnLpZJeC8do1hDLI8yXuTewHqbcueJYSBBNkYdTNmTKGbrdVcmwOx5Dlt7c/z54EOdlkqy5uUkEXKIjGw38Qm4ta4+nLEUQ5pJj1Saj8zQGk/XwQwjDxCwOsXJ8vMcvwwLiCJKHIQf4hM8FlWY6pApMgYKNvb8b4YXfdHFHTZTcwuJv3IcjL4iM9wCCPu7fr3wpuHLXwNUvJASWl0IhfW4sLb236nBw51SE6sHNioT6LGqOdWZQxhBuUAIt6D57csOc14cDCTUyvbLJlFfXczqpB0etx13NsH1cjedKAUnBudoPK6G2tiSY2BAuSev1xXql12kzHDijdR+60z6JDICs0huibki+23MfzxLGCI4pjKBy5W2akG5BGgkHmb8h9P54zNlsl9XEtkCEl2PilQsg9QT97pv/O5wLg513CfFHQEG0wRdZ1KENmEelhtbc9fyvh9JwyQAoaQP7skxxSQQ+pwA/nJXy/dF7k36/64W94MAKGPcDETKS9jdgQvrtuPy5bHnhbMn3kYJDrohTz/ALzmNO3U39DywVFzTLnaIHNE7pKS8al90JY897W32FvTbl8sY94Dd3RJosdn3ggfudbLbSADcE2A9LfzwqpU3s0wVZdS5SQlF3FgNIW1gpFrf26bDAvqRZ2qzq8twAPFAYSnykqTt0sQcWGPJAcfC6wZs8m6Lq3VgqIbbG58v/qt02xIcHOLhYhY7DdYd0aJaGzajEqtcANud/7YCnXzuPNLFNsB1TglSJGzCoQNCb+v9/rvjDvW1RVCagiLIRCuAIwv3rgja34+uAYwhxkapTqRi2gQ2SSSQW31ch0v0uL4a4ltwPRGKB/8TihtE9mVlCtyNt7nlvgn5oknzQVaBLy0EhLVCwj1ctNm1DqPU+vLFenTOXe+aZTDCcsaapUdPMilkeZwd7cgf98EwTpZOGXNLZA7rIXgOolCxspZtV79el/a19hth9QExJWCi8yMqQpkjKs4WQH1UXPyP9Bis6oY6vUoHUiH54JjVIKuDcqyBRe4G3PrgalXMJy+CIuLyHCwPonCgBi9lDDb3IxAqS6DZQKIz63SCutpFp1fx2BIUC+o+w9etvbDaDQHF4KF4a640QWR6dGDEzOCp2G5H8sNeWEjgFgDg0gX7dEmzFogNB1A87Lp6m3TC3mRBFuaYwFzQ1thHFOGcDSTEQxB8osfcm2C6t5u1ZQoycoGiwpkdiitcltQHW3Qfq3LE1WmATaEqHTxK4CE1q14+gJa9yev8/xxDBN2ulG97WwY/JRla5ILKUI2IA2JH88ZUIBAcEzqd2WLSfHsIeklchpEKnfqCflihi8wEAq5SJBbN175/Za8S1k3Y92WQTyUkmUy5HmVC6AebUIlj0yEjTpIiNhz1A48O6ZjfLV3mzg/JyXsR3dskmy3j/P6WgqzNQT5H4MlECXZQyJIWikJsoHiqPDNxc9OWOD2lVY+kbaK9lHvDJsPmtqRZikvA1NW5pGgpKaogYqPIY3Vj5mv1Tw7c+dhzAGNC90VWQIW/GGa/OQ6AF0H75Oa0Fb2d5DldeTS0EOcQxPIH0SQRyU851rd0BOpFFr733B5YR0hY+tRc9wsvs77BeLNDpwxjJuxy8+MvORJH4VPxDVTkm7q5jQADaw89+l998eQ4xsnK1f0J4PEViMz2gmBe8+UIsc2RRMq1lNV1EQvdIJU8VfQlbsbC99je3XFd1NrQARIPmto5+Id/cuAd2gx52T2OPL5JgsMnGNQRGfC+FXXNEx36kAAct+XMnB0qLCcoJlUcXi61OkXuazW4IsU3kzTI4aWP4qqzf8AfA61qQjyg+tkZt99/bfAVTTMXvzTKNLEPcerYARoBIHqErLoOHYkkenqq6KiX9+xchPDXq2oyEsPkV2GwxlOkwwCbIMTWrtYc7QD4n6D6rWnA+WTU1Z2g5Zl1VmcdVTZ+HBpEikIVkdNUqyXASyWDAHcn0GLFdoyiOC4WhjqLcS1xMkzNyPLitmeM08P/KLJmmb+GFWk8RIkmYX+/pUEJcm5C7+2Apv7V2NSnu5rNGsmSR5lGeaOB3pqqvqqauSEGrg8UiKJrXKKRta5I5Ha2E9bDsxuPkiwwdUpioWA3tAk9/M+aStVVtS/FVNFWU+XBvCpNUcQaRNy3h2BuLm+wG553xYcDUYXHibJpotFTIxwzau+LXtv9U3NdTJ4U0WW1sNLbwmidtMcbbnxBHpu178gLCwsOuCFVpAYLfiquKwzw4B5D284FvVHjoaVpUGTx53AZZCatGl8NZ2FyXUWszlT963O3UYi7iCq7qZGZ9SBAse/tUhCkcWX/BPluawRgholaZmmQEte8mj94fNztqFxc7YaSwiCJ71SpU3tIq5hJmQLj52+SoPHuQNPwFxhHBQ8RTZfDStViWtkLLGwZVEMYdVLWEkjX6WPO+zWta4XMRzXPbZx1VpDiwEuMGOUG/cpLJ66HMciyfMXyqo+IrKGkebMY3d1UGFRr1abK9wPQbg3vhNV7cxhbnZWHNKgKdM2iYPGQnOVU09E9RnIzvM5FlTRCP3iRhAQtlk8MAkgeYmx9uuIe++dxkFbijSHVimGCRcjd841TlZcmp2jHwGZfFuxC6KsGIC9r6dAP54qVqjGGCNV0Qw+LeS7rBlHNt/Ofoqf2pcQU+S9mXHuYETU8Qy9KaonkbVHCHqoELNfkLOQT6kY2Ox2mpVdlBMA9y8u9qO1WYLCUveKgY01G694srrUyyikyoVXiVEq0VIJhFILXaFJLJ/mWzqQ19wffFSpTyBrSV2/RTHMxWG66m4XLoOo1iZRUWGNZmqqKsigUawVlta5A3BH9t8VG2mWyOa3DnOLhkeCdNEiL9nSWEorZkDMyfvhf1sRbltfAB1IugyjqGsPhIB42TKSrykVH7+ir9LRgqPHF5DfpYcvn+OIp1W3gJzaGI6uabhM8tFlaqiVJlkoswZCu2ua1ve+/L2w41ATLBKl+HfIIe0Hu/WqYfGZesoK0dQZNIUu897nl6YQ4tG8BdXBh62W7xHKFIpVZW9RADQVqTPvqjmJBFugItfEtLTqqTsNXDTviBwhRuQZtSydp+ZNLUV0lHTcLVMC6pgSrS6x4ZItpBLknbkffF9ldwa0c5hea7W2Q9+Ka1jQSHscT3GZ8OSm42oxadIppqc+Y+FISU3t97FSrScCDC9CcKp3c1+0fRMqt6FpHSCgr3hG2qSUpuPrfn7YqVoa7LBVrD9aBL3iewJm70EUIaShlUa9wtQ+pv8A5O9vnhzKhOohWWU6xdDXeghdie7HlGXZ5xvJWUhkSup3hCxNO0iMvnSwBUaPNIgJ1HUW/wC3HqvQWcjzHIL8b/2n+Oe2vgcMXZtTC3RwhxFT5f2kZnmVDLWPmUQmjkkpofElomeVow7Rnch4xGLcwyn0OO02ph3kNIsAvycwNZvVvptVl7Q+03LMn7Ic1zziuonzQS5pQUscUqqJqqRX+9HEDdadIoStyLF5ja9sP2PhHV8TlC0+0MU+nTDLarwQ7Te1fMu8m/aH2e8JUEg4aqBWQ1XE9cCUWqZ7NBTqBeULqOo3Codhc3x7Ns2kMLAqajguJxDX1ZIsta8Hd1yXIY0gPHeV6ksCWonS1hz3a4XkPfpzx1Q6SU2D+7MrU19jO1bZbLTsYnp/iFqeIoo2jjJjK5fKyTHmV1AlR63J3tyw6j0npzDafqqdTYb3MMnkrTknYpRV3gxf8dZbRGRSzSy0MoSAgXsbXJ9NhhGJ6UNBzBhsho7BcDciUGo7HPg8wWifinL54muVmjpJfCChQSRcA2tvuBy2xYZ0oNnFhui/cri6xuFCZh2dZVTweNT8e5BWzfwQR004kNmF2PlFhY339MWT0uDrPYUh/R0OM8Qo7LuDEzGeGCTPqCmjJYPLJC4UKBz5XI/tiu3pI1jyA0wrTOjznNzFwJHCFLRdnMMkscMXE+V1ZsGVhSTlSLHn5ee3LB1OkAIksN0Ddg1Gsm3iiydnVRHl09Yc7y8yROFWFYJfFcarBghUbG/P2/Eh0hpuJGQlA/YzrOzXCbU/ZhmtYkE0E0vmI8vwkgY+4v6fPEu6Rtj+G3RKf0cJO65HHZFnbWRoq0APpKGmYb72IN7XwDulLWjQqydguIAaVIx9jfE7sFijtEDo/wCi2/sbXsOWK7ek9DMTBSmdFajoLXCFbKHu/cQZhGqyZ1lNGdGoRTU8uqQn/LbZjzPP1w9vSunEZCVL9hPnJmCnW7rueU8Uhg4z4Yq3CeIFSCp1sfT7lvT6HE4jpSzUsI8kdPo+Q0tBBKoM3YdxNHJNTPUQQzixBEL2cHlZvawFsaqt0zoMGhhWsP0YrQQHBSWV93Li3Mqdqo11NDe5B8JyT6A7e17YH/tJwjQBlKe7oZXIBkKWXuz8cRBpmzPK9AuobwpGYDfa1uvr8r4Oh05whdcGeSGp0SrnUjvUK/Ydm1LG7V/EWQZagLDVIsgY2P8AlC3J3HLfF4dK6LzOUuVOp0dqQGuP5qAg7M1rKn4b/jHIqRI11PNLBOsYII8gOk7/AEA+Rxj+kdMOlrTfgpfsCo4ZWkBJq+zoZa8QreL+FHpS5j8QSsw5cyALruLbgb8/XFlvSphbJaZVelsCo05NZUfV8BzjM4ctoM4yjNqo3LCAtpQqpJuzAC4AJ9+nvjOkVLLLhMpNbo+8gTAKhG4fqI2iQ1ILs5RVaF7jbbf8fwwt+2qEWBTmbHrNsCL81syj7EM/racTjO+GaZ1CBkZ3c2YbfdUj5+nXBN6VUA3KWlMOxKomYuj1vYTnmXSiOs4m4KiugkUiokZSCWFyQhsboefW3qDhTuktKxaHQg/crwCDFlSH7NM/uXSpy14VcxFvFtc89wQG358sXB0mos0BVY7BqG0jwQZeAMzepSOnzCjr3dwqpCkhZ2O9rFRew5m2If0jpv0aVLujrzALlM5n2LcUZeDHLWZFUTqthDFOZXY6tJBCjZgQdiRtyBwFHpDRFi0p52I9rREIVH2R8TSPEyVuWkAaiB4nkG97gKd/xxh6QYeDYyVXqbDqF2tkaXse4rENfWeJlHwlKiO7PIULq5sCqkBjvtYDbGUtvUmwQCFa/cjpBd63Tkdj3EwQGkrMnq5HJbwItbyAlbhbadyR0F+WDO32TJBS/wB1P4kRPJS2R93fj/iKlFTTRUFNCXZIhJrVpXA+4gtubX9LW3ttcKnSGlwkpf7leBqo2g7BeNq6tSk00FFUFzEFqJdADAjY+nMA3AtjD0lohtwZRs2Q9rYBn5odB2Icf1s08Ygo1aJH85bZgP8AKfQ729emIf0loAAhGNkPcQ/MJ7Qs03YdxzVUXx9PBlslMFZiVkBCi/8AF1H1t1wDek2FvmBlWBs2uzSISoexDi2veKPL6rLMzm8cQCKmDtJ0JdVA3TfdhgX9JaLROg7VU/dFY/Fcdi2xSdyDtwrhBUDKqVopXsC7MNYte4Fr25XNuuAf04wNNhLiob0erCpdTk/cN7a6AJ+0Z+F6a8Yl2qRJYell3vvblihT9oWzXmWkkrZf2fxLdSJ7lDZh3M+N8mhkq854o4ay/LwyKknhyuXuRcBAL+W4vb02wWH6b4RxygElA7o3UyzIuov/ANlLimoq3ost4w4RzF9wpZaiEy238odLnbe2xxfd0toPb8Dmpb9jV2GBBTbLe7Bm9bWxUsvH/CVLICBKogqXNICbanVY9hfkQTe/LEt6V0gJLDbuUV9hVic7nWTOHu3cS1GYTZflnEeS5tOsulXgp59En/cLqNjfnbpjHdJ6OpaUupsWrmlxRou7dm8ldWZf/wAYcKwVkURkcMJV8T/tS6bt7YgdJaLZhpg9yst2S/iQq9mnYhnuVyCNM8y+qAvvDTSfeHMWI9fx6YgdIaZbIaZSv3O9rjJEdiPSd33jDMpKan8SOlWYFopHp5dEoA30kL7Yh3SqkBMXS3dF3E7vipDM+7lxDlOXQ5lW8S8O6tbeJS2m8aOP/OV0eYdPLfBN6S0HGQ1087Jw2LUAg3UTTdgXEkpiRK9G1MiJ/wAnPcknaxtax97cjhr+k9IjKW37YS6mw65vMNVuqO6b2gU5ok+Ipmimtab4aZI4gDzLsANN+uF0ekeHDsxBjlKD9xiOXaNVMZl3N+0HLqaOeTOcnrZXTxSlKHlKrexJKg25EYa7pTh3mQ0gLP3FIsYlViDux8Z1IpSuaUMbSsf3TwSiWIACxZdOw3sDffCX9JqGQgg+ac/ZOIkBql5e6Px8s5gXM6GbSAWmSjmZFBO1yQDf6HCG9NsMRkuCls6O1JD3GVHVndS4xoKmeknzmAyKGaVRRTjwrDY8gGBvsRceuI/tbTbdrZTX9HKjicxiUmh7pXHFfS1+YDNaKnoIbCWWeF4ytyOS/eb5KDgqfS2gWfCZ70gdGqrSSHWWJO6jxXNG7jOqcuDZQtBKA/8AmN9rWG9jz6YF3TOkyAW9902t0ce4BxPkoiq7qvHyVDrTTJVot2MoiZbi4GwJ+vt1xTHTzDtMQs/svVzCoHGFw91jjltMhqR4jHSoakZPE2JOk3sR73w2p09wwAIFk52wHutOvYlQd1LtCkleCSRIWSxbVTtsCBaxJF/ptiHdPsHrFio/s1VdB5KZTubdrRDO1LLHSXYCQU5YNbfy2J6j5Yp/29wbHT9VDOi1SSRYKz0PcT7V5Mvp6iKtmgZz5V/Zcr73JtqBO9t7G2Dqe0XBMMRJ70WH6MvknMkVvca46o8vmrajOqz9phVEVEMml8Se72ABViL9bG3Pa+F0/aBhtco/qCJ3RpwtmkqhV/dR45y15P2muaU09yI42otJbfSb3axsem9xh7OnlA/3fzUHou+ZjyUG/dw41+MioaeDiSqlcFtL5ayEi/QE87C9vbDHdLKM5wAEo9HXmziVLL3U+0Vi+iGrjTlqkgZQoPqb89jthdHp5hnAyLplPoxVG6DIR5e63xFGWUVmcySDyqqUF+Q63f2wX9uKFw0WTHdGKmWCdFHr3WeL3l0FOIo6FrlZTl4vsRzTUDa5I5/6Np9NqDQHFonvSndHYEQnz91zM4IJUet4zqa3ayw5SvhEX2uxe/IX5YZU6aU3CQAB3rGdHX5rHwUJl/dpzqqhzKSTNMxoJ4kMkKS0DET2IDWdTpU79ffBHpeC0NyjwKYei2XdaTKtWQd0zOs2W8lTxbQIY2cFcjJ1i2xXzgWJ25jbf2xUrdNGNMwCB/iSv3CdGuurpP3HOKqaOSojzLiFAYdcEM+T+GzvsArnxCEtvfn62N9kf9o9CerLB5yjZ0SqxmzKIfumJRSUdPmPGecUlfNoJpFytS5ve4X97YkEDna9xi2zpzTEwwEd6Cl0ZDfiKg5+6dxO0omy48UV2XiUoz/s+NGUiwuVEhANzaxPIXv0wDOndKLAAntSndHcn3lZMs7lefV8biSp40oqpdN4zk8bFrk6tP74X02Bs1r32vhjunFM7wDfOFbOw3tEBx70X/2JqgPNDT5txpJ4VzeTJYoQ1wLABpr3tbYXwo9O2jeyN80p/Ro1Dlm/YrBlvcEzvM0nnbOeKKCIQqYg2XQvKZd7hlEnlAAG/X6YrDp/SDpACtU+jsWvKuND9m3m7qi1XE3FtJMUD6jk6eEB6E+Lq/Ic8Pb7Q2AFuUeaWOjhkibHVRea/Z6ZxldGJKbOOK86AezxU+WxiUdQVvJvfqOfL54z+3rKhDYA5XQ/2dNMEgqTyz7PHOJ53jr8y4zooTF4yTJl0Un8O6upYFWHLqOZvhrundNrZt5oKfR1uUkk3VIXuQVD5zBw/wDt3jE5vpZmgOUWAH+YOpZT+N+R3uMS/poHCQBHejfsIxlJsrRUdwKYyu4zzjbL6ONQrGqyuJnU3tuUk0gcrHfnyFjiv/bdoblewSe0qR0ea4fEbdqDk3cSpauWjnzbMO1Kny1iQZKXKIJ9gOe0htuNupG9umCqdN4aWta31TB0faYcJ5KocZ9zWpyRqeHKazjGa8jjXWUscV1HIgLc8vl+WFnpu0C4CeNhBpLZjtVbyLud5vPVx/tyo4gocufxCJqenRyTYkCzWtc2Fvy6YW/py0f3YE9qrUujpkBzrFAp+6FntXmDUsWX8U1FHe6sixB7ctwRa/yNh6nbGDp21rbgBS3o1DokqYp+5Nxiczp8tqcl4p0ShzC0IiGmO/3mZxpJFwbXHW2BZ0+pQXSE+p0ezWzGArav2fnHM8kMfg5g+okoWqoAQo2u9lOm/pc2+owh/tFpuuIlLb0SaXa+qpPG/co4u4P/AGb/AMtnU6S2XV4anTJ6Ai4I52Jsdjh9Hp/TeYgSs/so1x1WwOGO4FxHxBllHmbvxDTRyKr3YxKqr/FYm2qwsNtrnfC3+0FlN5sCUz+zDQZPGydxfZz8YT1dXTNnIgcBSjNMgWRCTzNjvta1uuE1vaVSLQSAhPRMF13QnvFX2d8/D1A08HF9VmE3ieXzR6Y1HMNZbk21Wtt64XS9pVNzgIsrP9lKLWZg66pFP3KBVo8tJU8XOsT6dTrTqpXf7oALMSBblb3xtGdNHNcXOy/VVHdHgYLXEqx5V3B6murrVkHF2TZcAJizVEDP4f1RRffl8re9St7QWN0c0lYzo4wnISQp2LuE8MziZJOJuLKQCRUWaVqfS21yGCgnkNvn88Mb7QyGggN8k+p0aw7hlEymeadwHI5IFjy7jmpoapze9R5tSkDfyxjzC9t7YRQ6fkGzQSrf9lmtYIPgqv8A/O3Oz+vpJU4t7TM/LGS3gZaIdYGwuC62I+XsemCqdPmuaSKYJ7VQpbCDXFsEBREa8Zdx4dncnBhzHi7sSyf46PPYjQLJmmS+MZf+dcxkrUU9pRqCKrRaNVmBvjmcXisPtBz21jlcdDwW+GenR6pp17F7ndyntP4O7UcpquMeGOIqXOqupilWoqKeQNFKkUFFDqQ7gqzJIwtsdscHtjAupNNN7bIuuYXNc83arJ2j8dNwpFxtl2ePS01PGwimVrgOWlP7wDcaryXJ9N+mNc7AudlLRJW5wlZjySLBdXu3qKi4q7BhxhSx0U0sWfUdkcyhGBMi6iY1ZzswsLWPqOeNd0kJp4Y0l9efYixrh0+wpadQR6LodTDNxoSWhyXwVAKkLXM1vUFlAPuceJYg3JI7l/RfgKmdocXHS9mfUqTFRXKlLSSx5RK8v7tFjWpAY35M5Nxb57DlgBVOjyntoMMvBda8nJ6BKihqkab4OWkoxEmh20zSkC/Qkm46D5YTmDbgoalRrgBUl2bT4QuVYmgqWqImo5JmUCZkpmkMjEEhkhuCrC5u29jbDKtI/EbIaZzU8hB7BMADlOhWI6bw9BnraJaeS4aN45jLpOxJRv4vmbH1ws0gLlMqVTUYWtY6RxtHmPwVH4WgoKDtT7Xcpeq+CM9PleaQzCV4o56ca9diAHDn4yLSNha45qMb9r/+He0iTbyXgtKtWqbVoVKYlrS9rp1B4RNirjPS0yaZ3qOH46lJNSMVqJZSt7KWe3O1wQdt7Xxo8rSZBXuBq1DDHNdBHNoUdFWxSShBnHxdt/BWG4fpYeffcg78sC6JsZW1qUnROUA88w/BPp48mpYWSCnpqaecBzMkEjMwX7o87W6k8unPBVZ/8OwQUPeKj85JIFoJEeg+aHDnN9Xi8XS1I0/vEenUkDouom4HLkduhGGU6oYZnvsq+K2PMhtLL3GJUvBm1XSx6hxHTWO1gCqqCeVixYk3sTqsRth7cRMt1lamtsxlUAZIPfMx6eiRNVV1RMvh5/HSS2BaSni2lW1l8Q6iXTntcDfEucNAlDZDIzOb3X4+kKGzKroa/LOIKKvzSDMmbKK+OFZ4FBR/hZXQg7ktdVKnrZdjvh+FyvMFaDplsytRwD69LMILTDSOY17FROzyrij4B4KnzDMWeCoy9NNFLRIYplR3jBZmazWMZ209Pa+K+Io5HSbyFsei+KpY+mW0SCadiZMgx3D5q01OeZdIgAmb4aXnEixrEWHXSoAHLpzxSdXbpFuS76hszq4mMw4mZjxKl69KhZ1H/IwqV0+EZNWnb1ubD5HBYk78E2SMHk6vifBUftbrFpOy/MI43oUnzHN6DJgjw+MjI3iVBXQbqwZ6SAEkEAEnHSbAxGQ1HjQBfPXt1wRxbsJgSyWl2a/+HQWWz88JSrqGpUpkyxahYIEjYEqscYiCXHXyevW/tjS4/LVJe0wCV6r0B2b7ts2lh3SXBvG2t5hREkRedfiJo5JWBJi1sNwNr7n5+mKZeNDouxpvGXcGnGyWakXpnigyyOqAILzSkBz8r2FtvY4S9ggEmD2pfUay52XkAP8AdRwzBVnZJZ8slstiSSp33sCpFx7Xwo1Bo5bD3Mlm6HD9dqkElaOmMqnKwSlkUyMdBPqCdsPFJsWiPFUnUg5+U5teQ/BMKqtMrU7magBVCqAyFtNzc23HPnY4WDvRZWqGEDZJBupyjYfCGfw8vqTYqGLE6Wt039CNueLIYMhcDK1eKZNXLJHZCpPClRHH2ncc1hkoYEFLTwa9T2sREdjfX0Ow5X9sNqVCXMyjS65upspz6znCTfSBMx5cVeM0zVZmkY5jlevWGcxLIEffbYg2Itv/AFwGJrNidV0eAwBZA6t0dsSmM9ZLIYzPnGTTg7qiJpuAOTBRcDlz52wvO0nNzT6GGAkNpvHbr5cFEPVgSIUqsqdwPN4eoXv09R8vzxWpuBIK2jMOcsODvGF2e7GeNaDIuEuIsxWegizWTMIYYRE5S8aRsxBDWJbWV3G3Lrj1PoQ2WvP4r8R/2meLA25g8MTo0+F1o3tL4+Tsu48btJoeIarKZooEYHQjIGj1SyxtyuwZhZDsdj649WoYQYim1jmXBX5ZPxPVS0GQV0k/bXaD3lsmyfKKDMeI6Ls3NJBS1mayF2rc+ClnNNTPc+HApkKtKNyVshPmYdXhqLMMMzYDvktbUpCoMtTTgOK7z9jXdWpckyfKoVyg5JRwoiRQKFSKKPkLW5cvrbocUcX0jAk6lWW7LLYLhcrcvF3Yr2c0fwYz6k/aM8KnSAxbQeW4AueZ3P4+umbt2v8AcRnAsJvqqt/wJwROsMeXZPMkKgoI6SEqp29bcz1OMbtnEtFj5qxTwlEj+Jqq1mHBuXUFQgpcnraeBBdmLRKNxcAFiDfbfFnD7VquZJN1Xfh6ebcErSvafmgocuzFMh4ezvOMz0N4fhiEh2sNr7km9wb2xscHjntOZ7rKs/Csc+A30Xlfxfxd2+TZpFk+RcET5FnNROVSSVFkYr1CoxsTjp6DqLhLnTHJavI9jsrW81347u3YV238dZLlZ4kyOmyacaTU1L1KR6iL3ZIlUH062xRxO16NFxAcVZbgnObmIhpXo/wR3aMiRFy+SqyEsCA6l/M3K5bqOtvmcah+3jdwBhS7CDMJFld+JO65wtkskByqaimq5RcwxRmU/wDyd73OLeF2s+oCS1VK2Cyv3QmVD3XRPMkixFKcBibRqS2w2sD09D9MPr7bbTbLgl+45jCtg7uWV08MMaReJUFSEJiJDb2AYDn1/DGoPSXMcoGquNwM35Ke4b7utBWvPTtlVRRi7a6hgI0BHS7WFtv5Y1OI6Q1Q7mrzcK1zC1uhWxMu7vOUQpEZqDJZViXSpaddRAO4ADAb3HrixR6Rlo1N+xVamyid4CVrrjfgbLMvnkpYcvWgkjVgUWQFyvPa4PTe9+owVTaleoIeZSGUm03bgv2rS0XZlT5kk1YJcyZVjLMxe6qbkdem4xocXtJ3wEStu3Lk3hdM6Ps8hp3cR1tY+nctsAq+5A9cC6s5wAyi/arjq7cgAN1ZZeEKF6PVVxVRpwq6WR9m9yfTc/TDqdd44KK2VzYAVUqOyXIc2qJ4qmKprHiJ1al+7YXGxt9P64vU9q1A3ODAScRg6EyDAAVJz7s74F4by+WoqKtI9SMGQl0aW/8ACQoPtz+eNtT2xVcQGhaqrgy2XRK6u0GR8GcX8VVuQZNw3xHmAij8U1ElI3wxI8ui5Ia/Jr2tje1cZUaP4jkmjgGuaHDVbS4b7KeCYc3y6l4lpajKpZSghdgWiZwb2Jt5fa+9jzxSqY+s5n8LgjODlxMAd67LV/dg4ZzKlizOlaljV5VZpGbX4jW5FTufof7Y1TNu1WuyuJKa/DNLfhhPqfu35D4kqpQmZCoDBoj5eVgjFgSAN+Z6DbCam3HkSiY1jd0hWCo7r3A0EkE60hFdIn7xil7gi3K/O223t1xFHpHiAADcKKmz2OJIOqiK3sJ4RpXpnjoJPhlAssdOHa4OxsB13/vi83pAT3ql7jvAPUpH3eez3NRSvO1ZG66mDLSIJNV99Or7psCPfrzxQb0oxDXFrIVo7KB7ls2Hsb7PnWgByqufTZ1ZwhckLp1XGmx5C+A/tHiWgkmVA2SGsLuIR6fsa4BWpjr8v/bHD8ujQTTyiMSJYhle29jy9/XCWdJsUHQ66l2zqTgHNN09HZL2aVC1EbU0jVBQxrO0xNlB20sG6b7HDX9JMW0ZuCQzCNN3ErW3FPdXyXO9MnB/EkOSRO3iKJP+sG6EOOo59CPpjY4LpeQCKjCVlLAZiQHJtlfYBwtkXwWQZjxlPneeQRKZvEZWmVXJGvY3G567i22JqdJ6wJe1tlYpbNcW3OiuNZ2FcD+BT0jSLLM42lk0lLDpvuNwMUx0lrTmd5JdXZrhdvHmm9R2JcIpDFeno2hKL4kQk8kmm5BJ9R0tvhX76xLjNN0d6EYcNflOkLXfEPYrwVUZbOMvyaNFeQFwE8r8iVJFri++/wCGMG2cQ0y+5TmUGBsDVbn4A4O4U4by+GHLKGg8QoAYqemdtYP3gzDkbHrjQ7R2jiKrpfMKzSbLQCIURxb2RcSVmY/tFoK+SAtajWjEo8FB/EsTXOo6rkjBYTaIy6gplQNacrgrDwxlOa9n+VRxZ9FW5pJbRTvLEZJYrsfK+1zt0/LCa5Y+pFMwg92YGkTfzW4My7NMu424TqctruHTRxTgOZUpChubEMlxsQb32/K+KOGxYpVesa64UFgeMuq1tlHdpyOHMUSSnzMzeGWjK0+lHC32Ug3LHY3Gwxua3Suu1m6lUsECYTHjDgvMuG6TMMhouz3LsupqiAqMzaRFcsf4iRuxtqtfrvhWDx1Wq/rX1PBE+izqzI1XV7hrs1yL4mugqOLM1kq/KslG86kmzWX+LYW6A+hx279pPcAAzRV2YZrWzOqvdL2IcMzsM0mmlYBgzvLKimw5afNud7YQ3a1QaDyv5oaOFAblBvxQqnsk4Nyippf2cK+eN5QCtTWqpXmTY3sST0AuBvjP33iKgygaI/c2mxW3OCez7gjLuI6CqSfNWrFBjMIMUixkDfQ3pvvb8sc7tPbOJc3Jk8VZp0IN1cOOuw7hviynlzeliyWGsv4UcZzGJZZwRuGEas1jve6i23U4XgekNSm7KdPT1S/d6ZcXcVrHLJKPs24WqK/iGhgoKCjlESI03iSPpNrhShKi3K5XG0xAq4l8UTqsb1UX1K6ycb99PK8y4jHCfZ92Y1naDnvg3UCvCQhtLNcyFWUnSL6duY3JON3hNi4mnSmpUyjtH5qpnYHy68cFfOznjjj3jM5K7dmcmR5BVRxzSmSjqVlpQVsBoABZtyOg2v8AO1jGsDL1Mx+ahtFp3mtMFdrouG6GvpHyqLJ5s3qIQ4Mq5cY2j6XdyeR33PtjmPeHXkwe9Poth14QYOyT9n1AJyjOmUychQoS1wPJq1WKjfc2xRNQRZ11eLCLEWW2su7KOH4K4ztlFaFkBkMdSsB13UXOpmupsPui3y5Y101zYOHqn+8Uy3K4eH5qP417KoVyqunyfLq+VJ4rMlOackADdSAb32Xc+nTBUKzs0OdBCWWBzQSLFU/JezSjp8tpqg5Exq5JFmlWpkhaUjT0GsC9+YO/XDq7Wvdc3VcVCNRbRQ/EHZ7l2XGozH/h+qn0x3jjAjbWQNXIvqAFid7jY88NZhHGd9Ga7NIuhr2Yw1NQJpuGUq/3azpdIwsLEHcDVbe53I6YBtB0Zc/oqbqoJynTxRZMjnyKgd34WgVrmyrTxstr23AYkb+p64U7BzYOnzUdfkEMEeafZdkeYSUD1WW5VnGR1zIGWBkiK7k3t5iPcj0+uFvwTRYmyu1AQ3ms5ZLxHWzyUMlNOlREAZ/A8N1RgDvbULncbYj3RpNgISabXi7ALqcrIM4rh4ED1hmjfWokp1LyMLHy3Yen5fTDKWCytOYz4lVRVAdP6Cc0GX51PPXNmGQ5y6pKQJJcvAv1BBubj6c8MZs8AZcw80VevaxlUviXKaSjzMZV/wAMVdR4qPJEWpEjYDbcEtcA87g4YMI9whj1jKzRulOaasyeighTMcqMpICiEUQIK2I53BLAC/TfFb3VwdDeHJHSq8gQqdxBxzwlkApiuQ0wMrCKGOGIJIxYkC0bEE9dh9Tti7T2dVqsifVCcRlJVuyGmh4ieWnnyLO8pVit0WisXH/dZj97nbV79b4S3ChouQVFjfh2pWbJT8OilnlSuR3CqsDZYxdTvbTpNydr7264z3em4WE+KzrhJmwCqMEsAlVTlgqtTanf9jzDTITvqXYMetxfkcS6gQTld5lSWB2835q8w5tlVPJDS181IKex0GShkR5LjcAhSG23K33FvljWYjDVeA9UVMgi4uoau4kggEvhVfDNHlVyVeRXAcgjYK6+gIB6fTFtmzHE7wM+ijrIEASn+X1nBvElPSZx8FwyuYRMx8WVLNtyVLlrbEjbmN7YJuErglvBLcOVlItX5WZYaajmyWnRWIKRNYxpz2YqL9Tf6YrtwLx8SJ8Ew7VBXNK5qqoemqssig3i0LVKtz1uTc/UbYdUwjhclWqTqbmQAZWaHiLNUqxA82WwxSNdT4yaZBfbkSGFrXthvukwbwqlB5Y+TPor1ScQyUpaNnoxbYs1UpAH+Y7Cwvg34AQALppxlzIunTZzUzKiftHJKd18ykVII1HY2FjcEdNr4KjhWB1ilVMS8NLW6qCkzSpYkSzZZLCAS7h0FmIt0HLlt+WHEhpshLnvaGvB8VKtm1IIZQc4gpJAyoVSEto8u1rDc7X54N9IObOqnC1TLhwhMcooMwlzOtNRnrZmi+eBosgeEAnazebmNt7+9sA5zWt09ZVd2ZztApn4bwlqIaxM01AEBREIxuRswbYH3PPGPxGZmsE6Iw0GxF0OkoZKyQUdEtHSqH+884uTb/s2Hzwk1g0bzpTTRdGUcFMZhkrR+HFmdPw1mUggZwkiuXHpZmGn18u18SajMtpBSKVIudCrf/D9HVZNUvDklBBmyJdpKOVXCsNz+7YX02B+t7Xwl1Qlxym6fAdBIhMIIa5qOSKDIpWLKFd4ZI9ybG9udrG3LGPaHO3jCYZ0ZqqvnEFcmYRZfUZPnkUZ1KCI4yRsd9jb02H+xMwrQ6SbckgtM6rOUZfIwkpUp83hkRrhm8MXUDoxsT0tsd+uEV6bRcG6sCmO8qO4jz8jLkyZ8g4grmNmDvToRvysdrHn/PDcPhHEirmhIz9WQG6qrQ5pnkNI1NlmW8QxQxjRYNERGh/7SwW2xFt/kcWK+FpZpL7oxiaoEtE96gqHMuM81KPVZJnNFD4moTR1SRPcWJ0qTuSL2FunLCHUaLZOdYHvLtFrbJqXtWyR+JG4pz7jPiWjnrT8BI8ccTUMJ8opmsNwP89uvI4RjKjHU2mmAI1T3Zs0RbuUfSJxjLnairyjtE/4ejQiMxz00xlJvqBKspSwsNj8+gxrf3rQsA8ZlZdg6tNnWBtk2bJeOs/ps7yeDKe0Dh5KsyU8FX8XA09NcG0qyKyRqwABN9Y57429BtEHOXglB17YgeSj8g7NOM+C+E8uyjN8v4r4lroIpFqK2XOIvEqmLEswsDfr5dW/qMbWriMPU3gQ0clLXPYIOvcoQ8BcXV8tZFm9dluX0I0vB8TUyrJADvuASNr7htNyNhgae0MLRsCXHisrUa73HKIWmH7NO1rh180qI+IaXjGnZYVjWdzUzeMXbVMhVk0RaWVtBYlAt7k7Y2rdtYJzR1YgrWe5Yguh8rYPDnCWeUeVtV8Yrw1nbLHdNLMkcKHZiw/iuCRuWB9eYxrauNpl8USQSrFA1XNGcfCq5wTWV32f/G+YdpXZu37Y7F87j/8AfnBFNU+LU5feQO2aZPDYFwjAmelAHku6ciDZOKGMHulbUaOHDsPYkVqGc9Y0QRz4rWvbH33Mm7buLOMqjg/PaHOuE50mWmqaUKyyxipvfbcoVKHSRzax5HDsHsg4dsVBBVinRzNDgu0WScX5dxV3Qe0ZpqmupJ8tz/JmeOmmlWbRI6C3iRAspBlIOkHlvtjjunFEMpSAvpr7HuKFPp1gm8zr4Lp/R8QZAJPCoIc5SeJjGYmzCrcMG9QWADXPQWNyeYx4PjsQ2coX9KeyNmVqjMzwIsdB+rqagz2gnqWZsoos1d10vDUySaQRvfUDq2sLcud8UxiWieK31XYtTq8vWFg5iPkbJNRWUtVMZDktEYSQSvjzPsORJY6j123wlsutw7VYpYIsZBqGRxho+VlMwuKykWCj4YyVPKzlXaS+i/I+a+/luAOvXDi6pU0iBwWnfRayqXVqzvT8FGN/y4ECcKcPUU6DeUSPGu3QuzWta4G9r2wdSo9sBzQrtOm1zM7az3N5WPyCpCVUL9pvnyRcs8bgSoRoSdSmWDTJcg3O4p7C55p1BxusOOspOA3d1fPu32V8HizULg/+M02+60q7U2YqkUU0OQ5VKz3DLDCupkH3QT1sdwRe1/rjStxFUDI35L3V2yaVVxqOcZtBJ/ULAqZPgZUXJsup7OxaXwFEmo/djU6Sy2AINulufPCQw5S6Y5p4w0YgOcSbWvpzPI9iNTyPDSVE/wCyuHovEHlNQQWia1iq6kAAN97fXri3dlPKPklYmlmqAbxLeU3749E1118kSxUMfCFY6yBNLpqEhPQHwxYEBgOXI22xDySwCZvyS8S9rm5YcHRz/NCmmzPJ4qyOHJaHP6uJTqhp1SonpATtcyXZlvcc+hIOwuzfB4+AWmDqRa3qgARzJCj4M0zGolk+KySq4entqiSspEUVAsRYEFr8uuw5XubYIUnRmm63VPEsqMLHtk8d6Y8lNQ/tisqKOibwRW1FM7PT/CatIkRkUXANzZr6RvyttzltJ7HAkErR7fr4apga1NxyiIkHl6dioPZNWZy/Z1lORUeZwUz5ZXV9GUkH7xULrIgZgRdR4ktgL28w2tjYY0B9JvAiVxPQTD0aWNrVC2W1GtInyV1nmzmKGYVecJRLZQ8ywXESA7WJawuet7e2NBTZmubhexvdh2hrw31sZ5qTnpdCtJPllcGV2GnToViDYFWuCQN9hfnhzqF4c1V6OKZmOWoAI7VQOL6dqvMOB4ZaWqeN86pTos2jUmonyNvqsTba/ph2HquY1xGmi5/pNgaVVjXyMwkiY5FbLqBO1bm08GXrTxCaTR4rvGsa6iB7Fvfr6YrkCCRxW9woa2lTa98mBMAHh4oX77WUnpDLUFSArOzMLdVuTzwtj75HCUxj2EZmOsOyEKtqPHWP/wBy6H1Dwwy6VSw3Nw1iTblbB1cwbLwm4aiWOtVkcePhpp4pFZTVEhQyZTTgaQZBbSG+W9tvbf8ALCqlQxDQm4auxpgVD2Iz3+CUU+VUiS76X12Cjla5P4flgwXNba8pTSOtmpUMdyjJYswgFGqZfRU2ryBWbUXPopLHf2GBqFrWiNVbpVqJLpqE8VZcvnohHFR11DIZBIQQj7WI+9z5+3XGNflGkrS4+nUk1aL7Rx/2Wt+CVqKjiHtEr4MgnePx46aKJUBWy2V97ja6E8+uG1HuJApDQKsx4Dg+o/KHEme4AWstgS0U8kTR0fDcksu5chWPhcr836W5kYJ9KGZi1X6WJYHg1K1uHb/ypvKJaqP4aHI6eUE+eQ1EQLdNlMg2+l/fAUgXMygJocym7O6qRyEOOvaG/WFWaz/lAsEtLTRTF9Kx2jZpQT/Co1X6D1ueuKrqeS0RK3NKoKgLg4kRrcR5wtEdo/abNwrmOWVtSI8tjM8i08ANzEf3cYaYqbHaM7fw29sfRnsswIqYFw0bPjK/n1/aUbRL+mtGkHXDB6lU3MMrou1+KHMe0viqm4U7KoZhVrTVEuls4ewU7GzLTkKL8jJ7KfN6cwimIotlx1K/O2pIcTUdfkuxXAHaz3bMinTh+n7V+G3nRUghipsvqZoIFHIDw9uQt0AAxSxzcS1uYU5b4BFhmSd83XZzIOI+BMyBam7Q6WalAYljlNWAi7bgMvm6m5+mORriqHBwpeoXRMILbG67I8Dw8FSQS1FHxPXVzSLdpP2NLGki/wAJuXNwPx35YqYus913MjxCRTpPz2KtzxcGPG7RZlK0QBUyRZeW1E2K82G+49h6HfFUAmwafNSc85Y1VJrKXsxr8zgy6HiOnFdez+Jl4Jc/xA7+3LGxFCvknKqoLQC1jVd6Ds37Kapoi2bUBkuSgky0gqbcrX9hzt1+WKFSpVyw4Imvc1u6k5l2G9k2cGGqnOXw1a3KTQ5WoC32uQNgL7254vYXFV2tsPVVhmcHO0K3LwFwZ2Z8GZPT5bl2YLmxKXdhRltNxtoUk+W/vhGIxFerUzRCfRY/IGudK2FQrwNQywCDNkQyEnTHTxKzkcyAbk+nyxY6/EZIAshZQa2pDvhWxv8AiLh+poopZ6/MoYwWAa0Sm9h1tyN8IourB1vmVXr0qRMtNlSuK+KMsoaGQ5TDnmaVMS61WWs8NSfUMoAvuLW6Hnh7Hve+asAdyBtFzd5lgq7wTXZXmaVmbZhkphkNtUUlc50sDvYaj7jb5412Olm6w+i22FYMklbSopuGo1kmggyuGV28okJm0+u5+n5jGrzveRMq1hWta0wBKdZ1U8FZhQq2dwcOBIlBaRqZFVTuNWv+G++/Tb0xYbUq0jDDqqmIpOe4A2HZZddO0ag4c8Cr4hWkyeTLII1hLU8onYoTfUq7ebfa1z19cbfDVqj/AOGDda2tgxTqBxvK6zy5hw41On7Krs4y6m16SY73dDzBvcWvz9+eMZhnOcXPAJCnqcuuqHV0maVVNooeKcprIRa6vGdSgm4DOpO4xdpGm14zNifFS6lmEhycxx8T1dAuWZfk+VZkQrLKIK240+4Km4ucXSyg4y51u5A4uDMrdVrLOsvz+krSwgqqWlQkVQesiRFG5BDFuh5EgYuMosDcn0VR1dzZJ4qh1PEOQ8b1sVLTrkqRWKM0mYqquq2ux5Am+1uWGMwZZbj3KKR63fGveuyPBPCdFwsaeaHs44ehp5Fua2KsWQTe4Jk2G297DFNwFT79+RRU3wbBSkmRZTUVmZZpm/AdTWa2HhTGSM+DztZQ17f9w3xbZRDQWsel1CS8EythU1DkmW5RTUk3B6/DyMoj8C99R2F9LbG+9xyxRNKoHHeEJ9eq14Akqw5F2K5Hl1cc/lpKrLZkJlZZM2c3HUBb2A23uPliji8fLRSAB7gl9Q5u8SkZvWcIZ1BWR8PLwpxE63iqI2r7IGH8LEG+rboN8BTwlRgDqhhONQEG1uai+H6bNJaWpFZlHDOWeE6kJ8XM0PhEXA1rci+BxApTOaUoVanD1V/pMkqJYxIBwfNUaCQqRzbL0A1lbkC++KJq0wJv5JjN+zgZUXmrZdl0dZLVpwoJ1HinU5Qn/tUEnbaw+eIp1utdlBVk/wANtySFSsl4qps3y1KvIoeEK5hJaVBIlSym9tJ0sALXvY4LFMcyoGmZ7llOu112q1x1ucrR1URyzhbMUV7JGaLwiGN/KxJO3S97czhZqMmLrA9gMuUjRxZ/PRVBzV+E+H1SJfJTxiUqQRsWuB6bjoOWDZUpj4JKQ6lAJjVNvg6iWOYVvEmWoxEcgCUyjxI9wS29geVhcnGOrU/hAKj3cu+Ax4prnOW1LRPBl/FNDl0gJZpUoUZ0Q8mCki5tv0B3vg6OJptObKT4p1anVhoF+9M6Clp6M0IzDj/MlmAKK9RQxw+IRsdx5fTYX5jD/fQDLWWSK+HMSTJ7JQqXJOH6yqr/AI/jPMJiZfOAqIdJO9iSoG23Ie2FYnFnNvMR06ZgE6qWyzJcmy+rp1qOLuL6ynXeJInQLp9bqLED0JNvrhT8hbApgeibTq1gcrjIWwKfMKSqp2FOcwenRNKy1LyKVYDfSAt1O/y+mNfTwhpklLxFTP8Awx5rXmf8J5RxfmcCcQDinMYKR9UBaukWCC4vr0rbUTtzNsXqOdrSBEnmlsOVwzSIVyrswyyHLpqGWn4igyCFxFDE00ivLYW8mkfesOe3T1ONRWwOJs8QVsDXptEUxfmqnw3nWScS1iRVvCfEkJhWSHx6p7AWAP3btbY8wefPF/E4GuxgzEeSXSqtO8VT+1ztY4J4SXJabOezXN+KKKol8HSXVoYlK3BfWy7sQbE3O2FbI2Ti69Q9U8Mjn+Cyrj2N/ht4qfiyPu7w8Kz5snBNBk7z0zs7TVCKafy32YMSfx9Bjo8HVxwqlrnT3Khma8EEphwZw32MZFS0tVR8J5PmpqKfxZBJXfENCjctXiHyCx6/LF/FYnEO+9Edn0RUHU2gEgqu8bdo/ZVlkgyObs4ynNZUIWmanSKWEagN1b7tx11e49MJwdLEvBc2p4Qiq5GuGaVeeF+0jgWsqoMpyaThiigIASjUwnxJel7Xu1ifKLHHN7TbiJ3gY5ohl4GFYXyTjGTNZKsV8GWRgkyQKCt0v6H7vztvbrg6LWCkA6SfRMpgQbSmme5pSQxZhDnldluZZSU/6SRRPLUKQLq2sb/XF3CNO7AIPkkFrhZo0UX2SZj2R8QTy1nZ/wAMtk0tK0iGanyTw5EYHzojCMXW4vYbDoN8bbHjEsEVb8t5VxQLnS1uqvmZ8U1CzzVmV5fxDm1LEzQATU/hm5YXCqwBNrbHcHfFKlQlpDobPCZV6lhzTEAKdyqsqEoarMpoJsrgJP8A9FyxwhLjcEG17E8hY3wis5jQG6pmUCTEJP8AxBTlKiWFmrxpEYFPVGZm6CyxowIG+313wWdo3ouOaipRc4ZG6I8lfmJo462ahq6bLit1apjeMXXmAJQp33uet9sVXV2E7rgHd6NlK17nRMKfiSSpE0sMdElluutlIZhYC2lyeXW3TDnU3EjPdJ6qoAC0W7UOTN3pyksmW5tWRysCjx0stjYHmNLehxcbTAHYEuvQy3DuOmqgs54s8sU1dk+YB6mRaKKOojfVGjqC0jLoBsoUb32BxcLLAsKVSpHPfRYfjLKZqWgmFXlctqZZBHFNC73FrizOGAtfy2vthGHBJIcFnVAndI7Aon9vDMqmZRlWdyooDqsdC0hZbbEGNSCQN97YfUpMpRJAlQaRcJJUjTcQ5TUrNTSDMKbMFS3h10Qp3C8thIUsG3Hva2KJPVkzdpRkOyEqAp6/LI6iWpcCnrt2LmeHVCOW5WSxG3Ik+vyZUYTBY6yEggCRBTOGqoJa0Z5mmZ5EKU+VKiKtXxCRt/nILeoB588WwzcytEnuQVaRcRKsyce8FVcoXKuNMsnrUIDU8lUCw3tfzSAcv4SN/wCVY0K2ppo30WgfmmWbZtLnVW01Fm9JOlOpAQVEQYXJ/wDqpuBYbYOkKIYQ4QVWqMf1hLVBRLQ51VwHMsxV4od5I5IwXZv4hq8Ty9OQt6YjrWU6eanqminUfF4Ck6nhTIqyaCVo5KqnuBTlaYyPGbXsGYn/ANN/9sUf3pbd1Vk4Ux/E438kt6iTIYtVNJPTCMFAkbpqQctlLDmOh9CPfFQQ4ydEbJLcrbeC62dtiR8eZdU0bZpxTBK2wlpBMUhFtiyxmxIPr7jlfG9wBdRuAIUVcPUcJcLLoV2b8M8edhq5omfdtGY9o0Ikvl8VTJKwooi2ySlZmkJsw2K2BuQN8bTF16OKMNpR22VMYTMYFl3c4e7eKmkWip6qpjqxIgHhRVsRuNiSFnkjY9OS+mNGdngtkHTv+iuNlgyuC3zHn0/EWVeNFk/EMFPp8SOaOn1o4I3I0lr3vuBsTbFd8T8V+2yVRDQ4uB1TnK+Io4KGnyrLKd6gyWJimpJY5Izb+JJIlA9OZ9cQBVmZgoctOS5xCs2SVufZvVACDL5aYIv7vXAi3Ub3DNfVv09MHWe2N43SmsP3VPXrYYJBLT5GJhe5Z6cgX5BieXzwl5a8wCbd6tMc0iWqIroJKqeklago5qsMYw0EUDiNT6keYjnf9HDASd2480DS0Hf4IkvZx+0lmaeG66ADHEUjP5DmLj5YuUqzg0NPyUvLSd0aCVNngqmp3pJK14YKiJCY/FnQnnzY2Gnrt/PFWo/LZtyq7X728YSP/tXpqhKibNOHIZ1Hhh449ZY8reRSb3+fyw0MfGk+SmtSAdYq2xw19TCP2ZPnFbFcHTDSSKi8r+ZlUe/timcUGyXCEynQLzY2UTWUuZUJmevrZ8uLEnwZahQWH/cDJa+3oflhQql3w/JWjQI1UZJT1azkUksc1OWulneQEn0CqBt87YN1dgBCZ7sQ6xRmbLsvh1Tp8A7Ah5JkCNtzsGk/pisSTvU0/q5tChKHiHhyoEMS12SOQ/kAePWd+h8YAn39cOdVrCC4rKOFLJLW2KZ/tiKlnL09VR1gJDaU8x5kfeFSQu19gtr3wyk17t4qrUa6YLYCavmUJPg0dBU1UK2kE8QmKAm91Y6ZN9vUbdBi6XyJJhIZSaRDSq9V5zDVyTGmyuCp8ADxIhVohjcb/dcKfoeuBOGBGdUKlSHxMLmX1K1qJpoq+KqRdYvmFGlmva1te3y5YU7Chrs+YJtHEOdut07FBw5g0TmXNs0y3JkMzOxqK2MnY8yEDEE73Om3K2F1qdparYZaQrOM24WaOozOjz6iSrndYjAlcrOwNl8QRiEkolwzXA25epp56jTIbKbTYDIA0VoymHg+LKYarNeO+AaFAvitNWZlKXJUWYqppLi/U3tt6b402Ix9Wm6W0ySeQlb3BbLp13TmA8YVXrZsirZp4qXiDKanLxErlqSpRtSk3VgZYAtrjlfV7Wwykarm74jsKq46iylUyk+SiKj/AJWqgywZ7RVSjS1NSrK1RLMvoqwQuATfpy9MVGbKaXmpk3laFbg4y2E7ePKBNRR182ZrUaGaIyQSBSAbEtqWNfLuDuNX0OLTsIY3YlVW5Cd0Seakhw9lfE4GUUGYPmUjo0einUzPpBvdhEHVVH+Y3t6HGpr440mkVF0ODwZJAgEqHpOFMgyKTMZpjwxLolMkiSZxQROgCFd0eSN2C3OxKk8jbHGYzpC+IE+Ert8B0YLhJ1PMQoCWfsxcfC5tX8J1FEzGIM9fTRKqhehSqdLWHI6tr3O98Rh9qYtzx1cgDx+adX6OUaLJeAT2qiZ3TcJ5XQS1PBGY5dUIiKsseWZ1Q1CxgHlaNrEb8+v546/ZmOxVSBUmO5cXtHBYdgOUAErVPH/A3CfFmW1NRm3ENPwVms0CvR1BzejpXik3INixdb303AOx62sfR9mYwUzIHZxXCYouO4BIXhp3i+xCs7DeIsz417M5q2CqectmmXSrGsdXIxu1Tl7RuwkJG7JsH+8LE2PoVDFDE0wDp6ha6vRdSAcLld4+752o5TxN2I9rWQZTNT18OZZfl+ZCBy9o6iGqiYhRa+oaSbG38Q54866c4X+AXjUL6E+y/WbS6b7Pf/jA9fzVhy6kzWaKXVlogiUeGFFFKGDddANze19rY+aMTSqOqL+oHZeNptoNzuvAtMBSccjRxCDMsroZ6NwwJkaWKVyOTAjnvsQeWFNZ/MFcr087w6g8gjlBHcnT1dTPDHVJF8ZABZpGhKEH0uzEkjl02xhz6gKKdBjHGm45Tyn8BYJxTZpUsweKjy6wbXDL4WyP/mW1zcYx9R5uBEJWIwdMCHOceYn5o1ZnWeSwQPmmW0NflUatPJUVNO48BdrMGsLg/wCUnf8AAYexjqhDn6BaoYTD06h92cWuPAEX7NVSOIDlUXaB2b57BSU65ZPSV1FTxSa5hYRyteUEkmxmBB5HoLAg7Gjmaf8ADC4Ha2Hpmq6nWcW1Za4kCOY104d6lRnVNXO4oJaWSUgEikpHFlAuw17KBbocaWp8IcvWMKxga3OZB0lw17tUOHO8uEQiyqd5JJCjRskLDW4JuAfure/3m2254y5G6VFdha7NWFhM3m3hfySamvn1rU1MlUKo7GSeJByvyYi7DmNx0sL7YYyq8ug6qxh6NDIWtjJ2E/ipteJaoiGukrDTRKhZTHDHcDa7eqvyG9jpPpiQ5wMkkStNWwOGAcACfF3+x8EN89NLIKyPM6ikqJ7RhmoFUyN0sAnnO42w8NqMMyq7cPhskBs9xP4ozZrnBfS2bjNpxEpk0U6aodtlZ9VgAdtIUi9xh5qPDTBuqeCpYd1TLlDdZkn5cVim4xmhrqGsqMzrHqoZEnSSCnVQgjIsoFravKOXt64rCs41Q4kkq7X2Nhhh30mNBaQZGa5lU/gLMajKKTj/ACn9oxZaKXimdqhIFLGoV1JRiB0tGygqdrHG4xLstAEHjdeDdG6JZthjIdlLLA6CDp3qcqeJ4EroH/blRTfDveNHy4yadW4B83W5sd8alrodmlfQfuoNJzSGmbG5UxJXZ5Ghp46OpZAw8NTJcw25jSWsB6nn0GE1g+mIN0xtPDE5yR2218lQf2gj9sXZTTVheUw1U+YtG0ofxdKHSt1JUksLb8sWcK/KC53ErjOnVMvpspUBHpxhXxqSuqyvxFHpfRqARQzLYeY+XYet8BUplxAPou4o4ilSpgg6RqmbNmdJJElPAHgS58UaWt6m3Xn79OuK5qk7vLuV5jMPUYXOdBPC9+ScClzuticUNLJIFBlkJRB4igXGnUb+9h1xWc98Q1JOJwtJw6062GpjvhYzBs1moKMspjpy371ROmuWx6RjzAAW58zc+mLBzimCPFJwHVNxDwRJGlj6k21WLV1UjiEKgUfuzcAke99wfbECiTEap7n0mEZxqf1oiUicQTU88dFKtwGEzyCNbLbl5hcnp5dz64Noe0Xt5IMV7kx7XVW92pv4G3jZSfDENTVV1DRSQTVUDVEQdRGuoxBrvYW5kA2wNGc2VuhKo9Ia9OjQfWaYhpPHWLKm9ktbT1eQcS1uVpKxqs2lkV5Ft4UXiSsBv1Klfwti7my1nsHFc3gnF9GhUxDp3CSBzJ1VreSrnhq6V40jpmJsSwRmsbXUgXN/Qc8VN4gtIXUBtJpbUFz5jxkpdGa1aYMKVzCr6NF1X5A3A/oTgaT3NuLFZiRSzmTc8b/ioXOq7OWoqkRRw01KAEkGsLJJfyqqk3LG5Gw/pgKtQzJEFH1OGpwXS8nvjtXmj27cbcM5F2nVVJ2pR55w7lNGIvgL5fNUU9bZdvEZBvpGmyDa/O9gMfSXsxxdNuzA0OBJJm91+AX7QbojtSt04qYqlhz1OVoa6DlMcAdFqiTvE9juZZqklVxhLNEmyvPTTrGB7DQT+W+PShjA0Q1fADujmOcZqUiAtx8F96fu7ZPIY5c5y6kW4XxaaimAHubqCQP9sanG1XloFz4raUNg4trrU4HYF2ay/v393mmp5aWLtFjqDZdHi0k9ifW2m/vjn34F7nSVu2bKrM3jTkqLbv49kNOWNP2tx0FibqlPOFTc7rZL/wAW3474ivgSSIaSlv2fjQJyR2KvVHfh7Mc2Ewru2upkpGIZ2b4wlyCbErosOmLTcC6mRAElEzAYqrMU4AUtQd9HsdoxBUUnaxw3X1cejV41JUB7htmDNGem5sQfnhlOlVIhwhKfs2uDemStrZR38+BHmYSdp/D0MCoWj1yOPewPhHfqLi21jjX4nCNiQJVrD9G8UXf3LgCs1H2iXAsNRO8HaHkMcC23Fb4iy73spaEgdfLyxlLBgt3hdYzYGIYSTTPfZbT4R+007EcpilkzDipqio06UWLNo1TUPu3Hggafa22/ywFTBus0QEP7hxLpIpO9Ftrhz7U7uu10lPUcTZnHllWhutbFmccwUAc9ARWuTfqcIxGDxYYercCEn+z9UuGek5vejVH2sXdEetkkg4mzWcSEoGWqBIO/mAYG3yOGMwWL6sZYUnYb2gtR/wD56V3X8wU0kU8eZpIDaXMaoaEA5eVFJvzHPY9cUK2z8SYJdHcrdHo5ictqRKk1+0k7pVDQvNmXHssUce6UuWRQrqBH3TrBuB/mOEe74xxyMuOZRDo9ihrTIUzSfadd1Wpo4hS8VU1PSxkMonzMxSLt1WFVuedgL/1wTNh4l8guACT+6KtIEFh8lVuKftL+71xfk+YZTQcUU+R5lpLQySVsclHUoov5wwDq1uQ1Dfrti5R2A+g4OJDgtZi9m4stLmMPcRw7FoWs76/ZdUUU9TT8cZFEY5ApoqfMAfiA3/mRyM2oN6gk2vbfG5bSbIE+irO2Pic0ikYPerTlXfP7Cqmtkj4h424YNAlMr0s1RWxu0ZK+aPUouGHLXYnbe+Afs2W/wzqjpbJxBJD6Tsy2RB3oe7FmYoYavti4HjoJirDMEzOOlqaLYWDhSokAG3mW/XC6bXU/hB7tVUGxMY4SWECeSja7vo9iOSVk8OW9qXZZxXl8DBFeWvp4aidedxIpF7Ac9uvO+NlTwbal3SCgq4LFkx1Z+pTrOu+t3L+JMszDL+I+I8umeWykQVMLKu1vJIWVunPfFqnQrtOZjhbmk/urFG2R3ZIWmcp7yHcYpuIqejzLOq+bJNAdZZKiGQAXvv8AvPvG29z0GwxeqVcW5ksLcyTR2RXIJLSPBdhqvv8A3dRpqGpy3JeIMlzbKkQRU9PPnMcAkXkQGZW07ddQxq/carnZ3Ph3FMqbPr5CDTJ7VT8p+0C7D4IoaXMJez2WmpT8RHTUHEZTwhe3hmRyBK9iNxYbnfbFirh7bj4J5hRS2dXPwscIVlqvtPuy+OEQ5XRcGZblhKBmn4vjWYHkx8OPpbkb7++Nf+5bEufvdxKYMFVzQWOjuWpePe/llMlbUTcKdtXZ9kuTSMHWFa+lmkUb6tUjSMfSwtucX8BsrDtp/wAQS7yVCvhsVmysaYHYVY+xDvz937IcnmyHi/jPJeIp3qBUSZnJnVLTrJIVvoEH32jBFrlha/I88I2hgqz3zRMDlqrTaFdoEMIPcgZ93z+x/jDj6Kqq+1mmlyqnmVoafLs3ipKQRj+FzK+hjY7jcbYsjA5aGXKM3M6+iN2BxjyH5Ce5djqTv893CWD/AJPMuGKKop4mLS5rnlE4kYbbBASdrnmfljmHbFqlwa93kFsG4av8WQ+S0DxR32+w/jTiVaWXjzL+HaJQs+rLaijkMxW50s7+GNB5WIB9ze+Nxh9l9RvMhx4zb5KlXweIJnqz5KgcQ957sUyrMoKnhav7PaiomETz1653FSzTKGv4Uvhz2B5AsALb4utpF/8AeOty1+iQNnVx8NN1+EFbXyPv2dnUdJ8LLmvBDZWWAKwcVxTTXA33lrV8vzG+K2K2MxwkPk9ya7CYgABzD5J1n3f27MKGCOnyriPhGPVGzWbPIVMZ6KxSpe7La4Gr6C29HD7EaPideeATPcaz3D+GTHZZWGLvpdii5LHVZh2g8G5fXiFZHWhzvL6hpUBF9p6kshN77r0OxxUxGyKzXkNuO2R8grbNnVQd6m4DuVXzHv792euzvLarPM8etije70v7YymClmlFwHcQ6i2kE2O1+VsPpbErtpmHNnxKrsZVc/L1ZjxUrmX2g/dQ4femo48xXOldiYZYs/omNKpPVjGbA6vw+WBb0fxT2kte0HldOqUn0zlq0jKvmVfaIdxynpopuIOPK/L6tjf4dKygn8McjeVBc7/9vU4p1dgbQNwQ4DvRNwuaS9hBU1mff27r7CnzvLu3bhnJ6ViGp6cZrLM8AI+6w8RY1v18u2EnZmMcAx7dPL8UXuxZYtJlWWDv89045fNS0/eQ4ejzCWTVI9RLTFIBtZRqPLmdufpiG7JxuaXUhCScA42a23aqpmPfj7sNLNBmHD3eBhbNUDo8rVOXpDGws141LK0oY3GnawHXF0bJruZvMb6ygZhK7NWEjxRJu/B2CV+TZlRf+P3Ck+dGO8Mv7QyqCMtcaldg5K7WIIUk2PI2vNHBVWP+Dd8UVbZ1eo6GUz4LVNJ3w+yKizyGpzjvNdmlVQBHINLSUMksAFzoQsy8wACWv69cbSps8Fu5TjvJCqDY9YmAwz2TPithUf2ifdhqHTKl4wp2dWu9Yc9ywUzAW86wosb33PlLeu++NBiti4pj89IiOVyfNXPdKpGVtMg9oTzPu+z3Nq3KWXOePcnz6qZjKscOdUVNFI1j5JCKiRgN/S+x2xscDTxzDuuA7wUDtlPDQ7qzPctCZ/32eyzih63LMh7WeC+EqGSLQtTV8Vitlpo9O0SQ6QgXluWPsMbmhgizfrHN3D6lCcJiHg0xTNuxdds14u7KeMM4qa3P+33gFKaKBYo3l4oH/MPc+ZI1jAC330+9rnG4p4ujRb/DaVTZsjHA5xSMnsVh4Y7TOAezmqWbgTvMcIZLRyoxmbL88DVBc28oJFlGw+6PTfFTGYzDVAOubKt0NjY3NvUifBWer70vZzLQyUnEneGlzhhIAIa3MYalpxufvuGKkWG5Btii3F0NKTAAtv8A2dx5aSaZb4LZmT/aHdluQ8I0ORZV2l9m61qAFZGmpdQP/wBU0QDUT+jjXe7U3VDUeTB70qj0axoG7TlbA4J+097Mskyusg4j444Bz0yASQg1a0aA3tuqKEuduextc41GL2ex9T+E4jvutsdh4wUw11Et8FXZe/l3fq/N6/NqjOuyJ6mRzIRVZ+mrVsdgF68rAW2+mNhS68U8hcT4LU0+j9cOgtMrZ/C32pndpybIZMu4gk7JDXEgpImblQ9jYfuwoJFr8jv6Y11XY2LfUDqNUiNbKy7ZTwYqUXQt6R/a890aiy6qiyjP+GKOsWJYUf8AaKoq+W1/KNRtvY+uKLuj+Lc8Co8QdVL9l1cpy0nQV1Tm+0Q7sHEtYc67QePeEc5zOKT9y1JmMhjeK211cNqa5ufcXFsdFSwJpHLREDjbVVv3VjWi1ImOy/ophPtGO51RGGnXtQ4QMKALTq8HiOin18wFxz358sKds6tnJaDJ8Ev92YqIdTKVm3fx7kEhFbW9tGQZ3XoWaJKBlohFttqZGbUT6/2xcw9HEsYWhtjzul/uPFB2UMI8Eug+117s0OXrk0/HmXVFFHTzQJ8TLMzTFyt76QSGYINuXLF07IkZhbuSquxMVEGmST2LVHGf2g3df7RskoaPivj3gT4WF46iGmSeaCQlR5QZCGa4uQeXyOGUaJpmaRM9qH+zmNO91JCJlX2indu4MKVeRdr3AEkfwoQwtX1pkZxbylwlrcrGwJ33OEYzZwqjNWme5QNi41jpNM3Tmu+1p7IZwMwp+Luy2St0BZIZqiaTxCTexYqCQPrvyxUp7BYBlzu9Ai/dOOzT1MhVjiD7Wfs9zHIJsli447M8kqZ2BaogpWlZEB2VQ6lQ2/Mg2ty3xjtg4fOHl7nRwQ1tmbRyZTRIWl27+/d4kjrP2jxJwpPmU0ljXSZjUiUvbeQRxwaLHr7222xv2PLWw10RwS/7P4uoc1Sk5X/JvtDu6vkOSVsVXxHQ59VyG7CPNZ440P8AmVjAW6cueKeKL6ls0eCtN6N42DlpOtfh+itd0/2kvZNlOcUVVkvGHDT5T46NJSVcAcSoDurVAhSX06cwOeENwVM0y2qb8x+Cyh0e2nUfLqRv4Lbz/a49m8kM0S8XcJ5RSqAIWopKjxieqm8XlBvbY3t1xqqex2MvmLuwp1XYePAA6uAFqGD7Sfs2izqqz/NO0zIc+SRm/cTVNZF4IJ2vpDK9htta/XkcbN+zqYpgUjl8AiGyseLllgtgZb9qZ2PU80EgzzszlgYaJVqfjBIltzchTqGwAA39ca390sLZc90oKmxMdmy9V6qm9oH2nvY/xWa3Lstm7McomSO8GZQ1FbGdXRl8Pz3HK23PFqhskMMmq4jlAQfuXGElrKJM8loXjLv9dj/FvDcOU1dfkLcUwHVLnqzNAZmUmzIqRFy2k6bsxvbcDFnD4H+LnzQ3kir7ExbKYHVb3NXvh7v993c8MUOQ8VVmQ8aZolOjSV2aSyJrkv8AduICVAAU33ve3TDcRhXdaHUahYEpmwtoPaHVKc9kiymOFvtGuz3hqaoWPto4V4f4XVLU+SZalS0CEje8pTWB1NufQA74t08HhHXe0ufzKU/o9tAt/uy0Lf2X/bCdkMlHFl8XHHDWT6DaJiKx45/L96SRowym55b/ADxTqbMwziS2fID6o6XRvGBu8yQVLP8Aa1djFalDT5x2o8LCQREymkpmdGPQIZIybna9/S18LpbKw4OpUDo3tI2FOyp+Z/as9i5ASm474MzB2QrIK2k8ModIAClY2v13FrW3viyNlYfOLuS6vRvaAZ/cxPaoCv8AtVexmakp4DxX2Vo2nVPEmTy6V328N9FtVuZsOtjiXYGlMjMpZ0cx4gPaPNQ6/aldhXD9DNPFnvBHE1VM90iioKiN6e1h1CgXvzUm+k3HK4PoNdZpIjuRU+jmPD8rmyFsbKftd+weknBgzThDK4WT97I6VLOGtyA0NYG5Nx+eKz9ntcLk2TavRbH5rU1cqv7V7uoZ1T5DNxJ2gw1NfRlpEXTU+E7BwVLFE5gDoBtzxZwuApUyXBRU6MbRIgU7eCZZ19rL2BJnMeZxdrWR8SZCIwgoakVto9xsmlF/+yvirW2bTqgtiDzsmN6IY8XYwwrTL9sv3YaKkaHLMx4do6og6p6Wgcj5HxYrk+97Y1mH2QfvukDgrz+im0QJLTAVGzH7VXsDz4S1FR27RZZG2rRTrS1N4x02VNF/WwGLf7upQRkv3q2zo/tJthTnwU9lX2u/dfyPKjllTxPR5xWKhVqynilXxR6nVBcHe+1/pihX2RUzfwjAWVej20DuvpJUH20ndTpaB8vzjL/jqpWKgUaaYmQkW1Xjve33tj7XwitsCuXAtelM6OYtoymnPZKax/bG9zWc01dUcN0yVCuSQ6SIyi25QiLzD22xH7kxI3RVsnf2PxJbmNMhLyr7W/us5dnmccQ0fGuVUy1ZBjooKOrCQp/mkDJZpOlxYYuu2e80gwnM7iTCRT6J48EFjLDmrDWfbMd1OVo5Ezhq2ZyUdVppY9AtzIKEEE+npimNlVhul9kY6GY50k0hm7Friv8AtiO7zNm1POtRlP7IWQCWnWgqpJXNrFg5UKvTpjY/udmXLnJ+STS6IbRynLSg9ina/wC2c7m9IUkpeHc1zdw1x/y7c+pLNGv8xiuNk1YjrLJtboZj2fcnwVEr/tr+7+KyoqMh4JzmFyFDB2BU26EFxqv+GG/uyGwalk3C9Ese55ikovLvtqeyKGtlzOkymXI6qJwo8ZHF4yCDpZS+w9LbD8k/uGm6Q91ii/s7tWl8NM27FYs1+2h7Fs6maAycIrC4PjTVVPX1OprcyQRcfMXPthlPoyxoBc8ju/NKZsDH1iXNpyfKFozNPtdeFnnqYslzfhHKKFZgFGU5XVU0siAWH71izqD/AJQdvUYeNgYYOBc4nvUjontF0g0rDtlUjIPtOOzenzQZjX8V5hUzBCIkzXLpq+OFrkgxs/nU7/2xmI2Vh3DK2ybheiu2g8RSho7VYOJ/tZeA+LMlmyDNM6z3KqIRFQmVUkkYmY7XcEgnbodt8aQ9EsLM695XQt2Tthr8zKeVwUDlP2qfY7w1llLR0/BZzaphRkM4pzTvIOl1VvLtttzO+KNbojTdUljg0K4zA7caM1Vp8z+CiM5+1c4U4keSnoVruFcvK3VfghUqhHKwZj/S/XFrCdF6NEAuddU3bK2xiNKZPeVU8i+0c7Hc1Gfy9otTVUlXCifs05ZwhT1IqpN9RkE0yrEOXr1+t2tsgsAGHM95hat/RjabnfxGW5yV154s+0BrKvP6XMsj4xyPh2gge8U0fCUL1aLqvuQmnVy3Xl746bZ2Dw7RFUSe9anH9Hdpi9KnZbepvtLOy7O8riXtDq+OOOc1hRhS5jJQIskLHa2llKaOQ0qFNhsb4Y6k2k4igABylVML0V2lVph1UGPP6KC7N+3TgTi3tAznMeyReLnquIYZBxHR1GXw0OX0iFhoqYGEodXBQAgC7at+Wo8v0r2l/wADUpVgI4XvK+lvsxeyza2I6XYTE5P4dN4cT2cV33yKqq6ykaRq3MCovGiieRpHNtR0M0zbi97G354+aa1PfDiv6LtjOpMphpaDAkq75VVcS18MlGlXNFI+0EUkDTScrFhIs3l2N7X3/HBNObc4q3i6eGYBXDBl43j0y3T91qa2Q1NTmVZNVwLp1uDqRbW561sNhsD+PPBinmEk3Q/w6TMrGDKb2568AVIZhLmEMwhnzmZKloV0EhHQIy7HT4huLEcxf15YY+n/AIr935qphKdKrSLmMgSeYMj/AEhcoakRy061eYxNS3Wa6qssbbGwELSjnf1AP0wNOiSJefJVtoUqnVuqUGy+CBMt/wCaFq3tCrM0j4v7N6mlqaHKoIs0NJM1JEG8FZmjia6i6g2kawBANxyvi1QeQQ0cZXI7UpCpTdVqSWgAkO7OM9ivwqM6oKZIeIOIcylfxPC8GPRKjohI1yyRv9+43Q8iNjinVJbDXG8rrdjupYhgqYWk0jLqeB4xI9Umvkps3pHXPM2zn4iKQxoYQFiZWAAJN7mzFdgCLEnnthlYNLJdYhIxlfEYWu1mDpDKQJJOhULNU18Ts2UZjUU0IOm9RW6SeYUEFTz3Nhy98Vi6DmYbrpWkvjraYM/4R+ITZjmeXPBmUmemomJG9NLHIsZO2uQeGH1C97bdN8EyuyVWxJq1WuY1mUC0Gw7IP4KywzeK0yUOe5hktQ4s8skS3mW/35E3Ok6idiLXN8WIpky5xVFwqFoc+mCRw/ApjLSNA1MtXxfUZxFzWBKKOGFXU31+IwJ23sLXN+YscLGQiL2R0xWNQv6trW9pk+EH6rFVC1RS1KV3GGfLEy/u1ik8VUFrmwKpdufU2vucQykAMwkrDUqZyKdNrTe8AfitX5M9JkXah2vpPmFJSQVFFleaQyRyr++DFVPh7HzsalZGUbAgi9gcbl4zYdxcIPYvCMBi62H2vTaXkjPBsSL28u1bKopsrnmNXRcR1dHrICRpOsbTOQoCWA8y78zYkk+uNAQ0mxvZfQraT6Qh7GkEzMTb9ckWsmhpmWQZpmaTFjsrBgAPU9efO+IxLnA5uK2WDoveMuQQqHktNT5x2x0ctVX1SGk4fnqYnsNUTkyaS2q4IOkbcztiMPLgC+8rmukzzTqMZSaJloI4XN9OwK6VKZbqdpMyzKU6vFaRYdw4NxqF7N0PTfDiMxltl1FJlZwg028rnh2JNYHXwlgq6umqHtITUKSUBtvsRbncDFINEmU3DmQZAIHL80+NHPNBHGOMa6njI3vGVDnmd1PX/uw8APaBN1U94a1xPu4PjPz+iJV5dMIfEHGNPKEUBIZUmLL/ANy7FbHEvZDYa5Dh8W3NHu0E6kFo8+KXTQZgkEstRxLFNEB+9VTIWA6X263G2AawEyTogr1aTnBjaMctEN4gIqgvnUIUL5f30lvkRo52vz2w7NMgRCYHmRFL0HzlTnDKVEGcUk8WYZa8lOXqFZ6kIAUiZ92IAt5fYbYZh2DrmAO4hcv05xTG7MrF7HAFvKePIXWseyJXk7PaIQKKCRp2n8SRzGX1KpDe99R398ZXk1XP4SrGzaTaNCjaRkGgnmVsSSNqZ96qkJ0jxRFPGdNrkc72JIO9t+uEVGvkgacpWyY9rxoeyQ5VoQTzysI6KcC/mdpo7D/u1E7DAUyS2fvLdF7GgFx8IKH8BI8ckqrVTgK1j4qMpYbC9nBJ9r362wkNvdRUxgsyQCew/gujHeL7EM440pYxTUlXNVly52YC55KqXJtbqee2On2DthuGdJsvnb22ezOptqgAwZh2fgvPXNO6rxfTTzAZTWKga1nhYe/pj0Wn0wZl19V8KbR+zHiw85WeYUD/AOzHxktozl8saEW0mNgQSefL9WxZHTFh43Wq/wDhk2iJphojlCo/HPYBxLkFNQSVGXt4c8yxoShFzY9evI42ezelzKhdJ0C4Xpv9nTG4ZtNvVzmIHJXas7r/ABXSvQxvBSNTmPVIPE0shsDsPr64p0umVN0kErpMX9mbHU3MaactIvzlKi7sHE/7oGnhUOSxBe2gX6nlz2wH9r2EyDorFP7NGMacvVSE4Hdc4okiLrHA5ZiNAN30g/5ef5XOJPS1n8yln2bMYfipxJ5fVGfuw8SRmMoqCQ3UqZR05nnit/bKmLFyvf8Awz40EFrCPNNJO7VxPCl/BjcXFiZVZW9OWHHpew6uSh9mnGtbm6q456FZn7tfF8MSzSUwXcAm9gpPQ/niB0upTZ0qKn2bcebmnChP/Z84meQr8KZNO3/VB0/icM/tdTa0GVQd9nDGvdvUifWFrnM+x/Pk4yy/IUpZzU+U2AF7En6W2xu8N0jYcOahK8t257DMX++KWFbTNo4LZCdgXF8ILSZVKNhbTIL2P+uNJU6U0/5oXqOH+z5jwCTRSZOwXitlQfBVOliCt3Fzb+eJZ0qZPxKav2esa4ACmbpunYHxUZfCGX1evXpbf9bYaelrDfMqL/s8YwRNIyUKXsH4yiZUahrAr7ICLBj6c+e2D/tSzXMqH/YFjgSH0o7CExHYbxira1y/MWINgERgDvbp9cNPSmmRJKo/9geOBJFMmOxcbsL4tAMzZfmbtfT53Nr+nPGDpQNA6ETPs/YsTU6sk9qQexPjMWByjMXsbsLmw/HBHpSOLkB9hWNtFEla8ybs0z/MeIMyoqbLq2omiZ9aC5K2NjfG3xXSNjKTSXXK812N7GsViNp1KYpEhs2WwB2HcUtTxSrllcad7kMpuAbcif8AbGtHSgD74XoL/YFXAGWgfBRf/gdxSCCmV5m0VttKErf5/jhn9qhGq1x+zzipP8Ix3JdP2K8VO4ifLM1jmfyaWU8/l0xL+lLYnNZZh/YBXnKaRk9idDsV4vOiJstzJS3MWPmA63wr+1DODgrLfYJimgDqTPckDsU4pcNbLa0NfQOe+3K98AOloFsykewTFVJ/g6diGnYpxY6SP+zcw8FNiRchT6f0xYHSoRZ10gewDGm/UmO75pM/YxxMIWkbL63SEJtoPIdb4Cl0qbPxeqnE+wfFNpOc+kRA5Ko8Kdl3EWdUlXNR0ldUQiXRddRA25bY2G0OkjWES5cP0R9i+KxTHmmwmD2q5p2JcThApy3MRGLaiQQF+t8a53SkTJcu+Z9nnFhv9ye2yVSdivFMzyeDl+ZIUBLbGwGBf0pEXcopewOvJy0iPBOf/BHimUeGtDWkKuvzxEC1/X+mAb0sbPxK+/2D4qMppm3+E/NLi7FuLBEQ2X1d9QW1m362HXAu6UjTPZTR9hGJyy6jJ7kuTsX4rRtHwVUzlQQqoeXyvgWdKR8QcnVfYXiCMopeQTb/AMGOKHlWKbK6652W8Rtf3N8N/tWAJD/VU3ewyuXAPoyBpuqJz3se4kynKq7MZ8urUijTUzFSAt+pt8sPwnScOeA160G2PYjWo4R9bqdByhRHDHZXxFmuWJmCU1VJAZGQHci4O+9/li1jekrWVMoNwtP0T9iuIxGGFZ1KRPKfmrWOxjiSQsDllUWtcgowK/r2xQPSXiXrth7CqjhPUeiSvYvxMmo/s6pHmsBpYXxP9qGkSHqqPYVXYf7n0Qz2N8SKJZ3ymuKryIDfljP7VEWD0A9hTiSXYf0XIex7iQbtluYsn1Fulj74h3Svk9NZ7Ca7SGuokt7k7fsb4hVn8XLMyRVAJup8o9MAOk7v5vVXnewx8lhom3YknsZ4hDqzZdmAst/uNuvQ4JvSkxGefFJ/7Bn5g40IjslQHEnZpnmUZS1ZNR10OpxFqa6fTFnB7ezVA3MtH0m9j7sPgzVbSIOmkJ/knZRxFX5TQVq5fmDRSR6g4VrMN9/ywnE9JYquAdEdq2GwfYtWq4Km91EkxyU5D2M8TqVb9kZhHIeSoCL7YpnpQDo+y31P2G1RDn4cz3Jw/Y/xUxjdctzWKylh5W2H9sD/AGjAF3q2/wBimIzgsokR2J3H2McYm8q0eaEWB2LWN8Kf0lZPxJ7PYni2uzmkfJPP/AnjCZvDWgzNmF3sCTYA239sCOklMCQ5W63sNxbyP4ZjuTV+wbik/vkyytYMbNdbgn59flgx0naRBdoq9T2C4oP3KOvYiP2F8VMiK+XVx5bFNrdDa/yxDekrdQ5Oq+wrFEDNRnwVG4v7IuJeHYYJqnK6iBHey3vcm17Y22C6SNecuZcB0q9i+LwtPOKMAlSq9jfELU1LVihnlQxK3iBSdJIBscU/7UDMRm9VvP8AsOxfVMcaJNheEsdjXFPiXjoqvSATpKG529MH/aRkXd6oD7D8WXf3duUIR7IOI1BCZfWs+9wsZve2Bb0jaLl6f/2JYtrC5tEjwQpex3iFUctQVTPt5BFc7kYazpIHXB9Vrq3sVxTbup3PYlt2R55RjRUZbUr5T5TH1te3rgT0hz6O9VZpex7EUxDqR8k3HZNxMSjtlcy7DSBGRp9sF/aKmBGZVR7JMWTndSvwshS9luYwyMklHIsrEggRbk+w54EbfI0coqeyF7SZpXPIKlcS8C51lk9FFUUU9PrPlDg3Avbnjb4LbbHNdvaLgek3szxdGpTZ1ZAd2XVwXstzURRWoKlYzYXO2/X9HGrd0gvdy7en7IKopiKRThuzHP2iWSTLalU2sQhPPltbnhTduAff9Vsn+yrFFu9SMdycR9kGeBtUlBWGI25JtiXbfmzXKW+xys181GEg9i43ZNnsejRlVaF5oNNr7crW3HtgTt4AQ5wTT7JaxIyUzA7EiXsm4lUqEyeuBbddSAX2xjNut/mSq3snxQMNpG/Ysp2QcRhnByesO1yoj1W/DBu6QMB+JLp+x3EwSKVu5CbsqzttE0mStFEDb7m7G/44gdIRpmRH2R4hxE0bDsVNzvs8zGl4gy6jkoWSSQoBHp2N72G+NlhNtg0SS7RcH0l9llZm0abQzXgrxF2QZ3KqquUyodNrBCLA/wA+WNZ+/wAC+ay9Ap+x6s5n91HcCmEnZRmxCxzZTM6k/eMd978tuWC/f4Fw5UavsdrFvVvol3glUnY3nb1KrHkrI2kkKouDg6nSMRGZLwnsSxAqZhRgdylJexjieG+vJ5AQQbBL8/Q3whvSBmpcts/2L406UbdyQexfiV5Cq5HMvLSPDFm9MMb0iYPvpVX2M4suy9RHgiJ2L8SaxGMnnQEkXZBuR8/ngP7RCYLlYp+xXFt0px4JJ7G+JDrD5IJUU/d0qQPmL4Gp0iYLh3qpd7F8Wfio5hyhUlezfNZOKEyx8p1SaSPDYAAiwN/S2+NqNuN93Ls689r+y/EHaooPw820V3fsL4inMXiZFGpC2FgPXqBjW/2mYPvrtavsKxNWJw/whP6fsM4mqAoiyw+IV1eVbi1tr4V/adkyXWW0o+w/GuAApQe5PoewDikoWbLhqJsirbc/hgHdJmTYq5S9guPgg058E4Hd74rjYp+ztrah5bXwLuk9KbFWMN7AtoBsClquHsE4kiA/92LKD1O35+uAPSdn8yez2FY4NM0ZRYewXi2VRoyhWudlALMfY7bYH+1FH+YqzT9g+0QP7oALM/d+4qIlX9lwuxAubHbb1ttgmdJaYvmQ4j2B7Qcw5aWqpPCfYlnua5/meVRURE0Meoq42J1EWtzxsMZ0oaKDXyvPujnsLxp2jUw5p3A4hbOPdx4ljQWo0VmtYNcgHn6HfGnHShh+8vUh9n/GNbu07kclJwd2Xiio1stAjIPKf+0/IcsIPS2mLFy2uH+zjjngkMFk8i7sXFZTX8FGqAm5JN1wn+1lPTMr9H7OeOEZWBPoe6txFUGW1PEqqNRYDT9bGxwNTpe1pkOVhv2bMU+c1OAEuo7qudoY445aR5GIbSSBseVr+tjgj0yaBMpg+zJiyIYAAn//ALKub06aqgwRSgAAuhA+pOw+vW2K7umDYkq9S+zTiGm4AIUdmfddzhMvr5Q9M8widliVgWJAuRZTe/XfB0emLGuCr7W+zFixQeTBsdFRezfu457xFRZlUCBFSOcpdwTeyqbCx/7h+jjd7Y6UtYQZXm3s++ztjMQyo0tEhxF+yFs0d07OAQZZIKSnD6LyIRZrE/XYHljRDpm06leot+zLXBDXADwT5u6NnA+Fk1QrC+kpbcsSL7W5i2IHTFsRN1ef9l6qHA8FJR90bMWYKslQoJuR4Vwov8/l064Q/pqALj1Wxb9l6oTIOqfL3O8zmQeEtTNKTsqw3CqepYXFue5xX/tuBdwKu0fsq1HOkkFYk7nNWtQaWnNQ9SB51SFiqtzAuBuLYc3pwCLcFVH2Ta2ciICby9zydlkRDXtUhvuiGwU25E3uPX5YxnTnNxSsb9khrbzdQeed0HMm4dzDM6VauUxJq8RoSEFjyvyvz2xawfTn+IGkrltvfZTf7m+q3UKO4C7rFTmuT5PLPOmuoknjCsv3SjEDc7AbEea3L6YsY7pfFUhUeiP2anvwlMPsSSDurvf2Kd2TLeA6oVctdw7U1igPDN8SwCkEHSxTl9QQRe9iBjh9r9KRXBaZAX197NvYezYrg+myea7sZbkGVxsrVOf8EZgQPOgjfUBe63OizAHcX+W/PHMNNIuzAyvoqicRTENovE8RlH1lT8j0FoIBn2U5hCSCxhBj0tfn5QBf8sHVrMHwcVZoUq7QSaTmu7b/ADJQ5DlzLeozUSDWEEh8SwDfwsb2v5TbcddjhXWtIjl9UTTWa+zdeFtRxClK85DR0Xj/ALSjSRV0vMzrpcEA7db25j898XsQxgAIN1rcMcU+oWuacpvHKOKaxZvwZ8MMxyUUTI0jsAVDPTzbXKM24vztyF9jgjWYGAxZVsPsfEvd1VYk+Oo7VrLtczTKU4OyOvoKd6mOCrirJR4i6nbb7+jlcx32tb6YbEZQBZc9Wc0Yh1J794SI7JtHNbBzemyDKpZIajPjUUsh8YkUqDQCAQwYPdkJkF2uLnYWsRhOOw4D4I8UHRDbXvVN5oCC0lsExodf9lVqpuH8xSOKpz+f4MkwxPEAFiUEsI933FyTz2JOKzcUIioJXaP2MXTUY0Zjrc3TqH/hnLHKLDm+cqLtBLWxaXjfezIqvY25b3vseeFDEsBJDVsMPs7FPpMDnAFpmxmewyPkhQy8OoDJVUUtapbWhlSzqw2AABCkb8iPT616Di24Eqxj8PXcA6YjWCpdMy4TzfL4qSppmoZY3MkLpAkczqFtqkDXBAYmy7C5B0nnjaDENDILQuXbsjENxHvDXkgi4Ljl8lyoouzw0UUk+WZrDIsyam8TVGZPNYFl3O6sRc7WbcWth1F5N2iFTr1KnWmi97SDoLg+CxVU+SZfmNVMMtD5gyBXkkTXEIiRdBp+6lrAsNzyJscSKkuLQEw7PY+jnc7XtutbZnlfDGVdr3DtQkFG+XVnC5m+GbdoJYpXRgCRc3WIsq8wrsLi4ONw5k0fiheFVdo16W1a1B7CcrhFtRz8FfZWybxZ0pMkz5a9CsZEYjEURt91FIBHrpJPO4xzOaNJX0Tsyrnphz3DLExBnuRpojXQv8LW0sskchV2jQSsOljptYj23xXfSAkSugo1OrMvaRI7vmqjw00kfaLxhDSDVUU+U0ymYbsGIB8t+QvKBb0wx9MgNK0dXEMfWc2pxcLdwWwYRTUVRG1Tl61qAmT4XUo8W/8AEBfUy36/yxLezTkthVe+o0spvyn+aNI+SzXUhneGpjWOnZjZYnPmIHv90BeXO5xlZlMtzNtCVQxfVuNNxmNSBbv8Uziy2oOyQV5U3IUMCSb7kgG9vyGEZSd0K1U2gyZzCfFHqMtqJYSv7OmhpzI2l5WALjqbmS/4KR74uuw7jdwtzSaW0WCqJeCY0Am/9P1CLDBT09O4jmLRhArFXjKk+5P44pYaGuJmyKtVe6oCdZ5FNaKmitVJJOCjKF1QsvlN+e5AOCaWtMkyVYxeIdDSBftCBmNNemzmooqiUMlJIWhlRVNvDIG3o1rG+++MoCarSwrW42qPd+rrAHW8ny8FngvLIYuzjgY0ACRywzyVLBVKN+9ZQxYnbZAAALHfD6zAGBw1kyua2RjicZXpl0tblDQOFr98qSmy6aMq4qYaeCU/9UOoAFrcwdz8tt8DXpMc7NK6yljWn7slvCDqo+agd4pKgo6xiwk8GaCQAE2BsrE2NvS+FupENz8FbpY5odk48JDh8wAo0xxeKlOWeQtsh8VV1HmVty+dyMA4zutWwFV2Uv052/R8kGpoIpGmqfhykAJjQs8dri99J3Jtfpbnz9KwfBJdoEttUEhjjJ10PqqZWcPZatO7TQAxFgyktEurqbG1/wCn1xLHg73BKfsihUfcT4FDThVd2lhkQ3d5CGQqqfw3NrML++IFd5bAUnZWELt3wstN9qPBVNnFVwXBOs1QprxqUlGWNvDO1lPP+L0/G2NhhcY6jTeJ1C4npb0Nw+Lr0Hlkw6dOS3JUZHkkNfMkngwwBm0NISo1bja8bC3I3C2XFJldwO6bLrcRsSi+iCGS7lYrKcK0lQagBYp6pEGuWGdSjA3I5xjc7X2G42AvgziS2C1a0dH6UA1WRNtPwWaThsrTGnr/ABJK51KLIkKqFU7BbLE3mta7bHp0wt2Jc51zAKa7o5QawBgBaNdB9U5i4LSGmqpaukrmmPnutrSegCiOwBG9rjEuqZhLDKsU9n4QEWBJ14ov/CsFXSQBaPMnkf8A6aIAC+42v4ZIIsRtfruMJoYondcChxWy8PJLA0Aa2CYy8I08UgeTKc1gC6gfDGoIbb7aGudhsQeu2LAe9vwp9bYuCqbzS0Hhp9UGbhGiuWqKOtUMFW4p2Sw6cqewBwPXvIha/wDs1hy+WkT2ZeHiuvzdnVBN290tX4UaQQUkbaXFjfw5N76Lne5+70GN03aRbhDTnxXnOO6B03dIRi2tBAA4cwVvn/gHJnlWRKeaZdN20JIwtb/4VyRvzxqDjajhuaL0w9HcMAHVGgHw+qeydni1C08OWUAVW0m8sEq6hYg7iO9gPbGUqj5i6rYrZWDa3MxrfMJt/wCHWVxiRZjNTzFtP713RhtsbBNvXl/PBdfUB1TW9HcG6mDTZPkViXs94diE1MJKlZWFi/iEq56avJ9b4JuKcOUpb+imHqNksnyCHF2b8MIaZ6xqsNHHdwKl45GfppBi+5ffc3sMZVx78qoDoXSL5YzvNj9UKLs/4ZaZvhtVSy6vGTWTuOVyVvte/P22wDNo1CJBVp/QvBxBbHkuN2ecMVKxRCVNrodMjWZQPMGATnve3Ta/rjG7RdBJSHdCMNF2ceYXXvsw7JMmPF/H8xDxw65liZP4rzkC503IIG/1xtdo7aLqbGt1Xl/Rn2bUqW0K7qbQM0698rsFF2WZHLAzxBmj1XMXnKE/9wKjfc/TGt9+qVACF6g3oZhG7lRonnIQqjs5yCmpIoDDNBcXMmptl1DYLbruPffADaNYEE/mqtfoJQquyMj0VfTsvytwLy1miJ0dvvoz7k20m5BuOZsOfPnho2m9rplJZ7NKEg28wn83AGUmGDxoiwCOzksSyNba46jpYfLC6W1amaVt2dA6ERCW3ZhlUJVV8OVFjBIUEkyEc9+fPlawwNfaziYVIdA6BIMWv/uk0PZdltPBrngVWljA3csb72GkbDmOV72w5m0qgsJTaPQejcPAJQ8w7MeH3yqviKK0oicmwIFtB6fieX98LbtGoKgaOYQ7R6C4Z2Gc0tvB+RWp+wXsm4dTg+WsqYXSeWoZGAJUiypt6WOobnG225ttxrZQbLzb2Y+zbDUcK5xaN4rc83Zdw9LE9MKfwpiCqljIy23t/Fva+NKdp1HnnC9Pq9BsK5u7ELMXZpwj4hjkijlexCkEk+l9iN+e298SzadYmHJx6BYTLemEk9mPDaHxGjhqCvl0qjsSCdrjVta/pucY/aDySACFB6F4aQCwQkVPZRwzVGPx4fKLlQiODfe1isgFxf0xNHaj+CTiOgeFd8IACPJ2bcNSDw56cspAX/pMGX1taQHr64J+PqCXBOf0GwgbIaJSh2ccLxoyDLoXYKLlC4LRi9yQT62P9dr4mjtN8QdUx3QXBu1aJsFrLtM7K+HV7PuKyiFJ5YDJEkkZDKmsWQkOQed+X44tYLa724hsriulPs2oO2fXYGgiE07IeyfIYuz/ACv4vL4FqJGmk3Rjf94wFwCP8vTD9r7YrOrHKdFV6BeyzBUdlMpvYJk/NbQi7LOG46cUwp45Y0GtmMbDxD8nfn0tflig3alaYC6xns5wIbvASfFDi7MeHvKlNQxxKRoOpbsBfmCTc29MLO1qsiCZTavs0wLbNhFg7JuF3jnaqy2np6gPqimVHYsPW5cadr+uLrNrVQ0yVrK3s3wpMNAQZOzDhZmgan8GWnjYs14bnTa1gNXt1J+WEVNsOdwVwezShILo8lleyrhR0gVYDUv/ANNj4W56XIBAsdjfADbFW+VMHs8wuXfEd6cTdk/D0VgC7SIh060Uquw5WN7e2IbtioLlC72e4N0EAeS0t2udjeSS8JTvE5qFE9O6IYwpA1gEkA+43Hvyxs8Bt2o2uLcFxfTn2TYWrgHtaJu3h2q38BdknDsPCXDF10OlIhqHWNQEcrsd+Y5n8sa7F7bqGs6ea33Rr2X4WhgKVN4ggCw7lc4eyzhunlpJJHpfBivIToU63K2Dbgj9HCqm1KmSAujPQTCEg5bpwvZjw4sMnhRU2ua4c2QgAAgW99979fTEDalRxkJbOgODBMj0XIuz/hkwqIoBGY18FW8EWLAWPTne+49TfCjtF/xAlW6nQbCOgBosnMHAHDELIKeJUlFioKxkEgDcrp35cycNGPqx2pzehGEa2zU4g4A4ekbMoJIKSIeDJMqBQCTbYAEbk8gMK/edYmBy15qhjehuCp0s2QuJMWuuLwFw2o8Zsuj8oVZLKALe1hcj5nrg/wB6VIKtM6E4GZjVai7bezTIa/JMpNFRLHLHUMxRiNx4bWtsNhbF3ZO16jajp5Lium/s5wlfDiGiAfor1F2ScKw0NMtVklZTVS00bxiJDaVtI332NjuB6XxTG0q13By6DD9A9n9W3JDogFFk7O8ln3g4ZpJ5UfUZZZyh1n/KFFjzHPa/pg6e1qgaGzqnYj2e4DNNkodl+X5hUyRS8PRtIIgZBBKQHbVsS1tmt/D7H5YJ+0ah3ZUO6CYANzPcADbQf7pS9kmUxP4cOVCOJhZqZ1ZmZepVtNwdgPu9T7YP32u0RxSq3QLAOhzYgdyjqvsuyysptEnDarMCUhPjEcx91vKdvcAbDniKO0q4Mz4KvtHoBgXNgATGqBV9itNKYUpsip3ubkJK4Bbrc2u3rz5HDv3rV7yqB9nGCjeITU9iGXLO0h4apYnjk8TS0uoW07G2xJvfZvX05MqbXq6ZlVpeyzAOdmMLQXbV2NUaZlwnVCggh1TNdVbWH86EsQbW5kenW+N1snbT2h8HgvL/AGheyal11BwgwbrsTQ9i+XRRSRVvC9O6sPvLINTLysW07AC1vQ40h2zUNmuXrGH9nOBLRnAB0Sz2NUEMLy0+S0lKjWsz1ySMqjqQVHoPcHlzwNTalU3lWqfQDBCabWnySj2O0zwStQwUhDBWMTEF3FrEMTvY87/lthNLbD5gocR7N8HJ/BOIOxumkVYxlWXS1ZAHxDPYWB3IANvp+eJqbVq87KGez3Z9Nu9bwUt/4K0bpHVycOUcouwRtZQafbf9bfPDqOOqkWcsrdB9mF2Ua8UOXsSyepkvFwxktYn3iZK5kkTe9xbqd/TfAMx1cTvaJdfoLs5ojL6JhP2J5Q02imymlp0RizRNXiL0sGfSTcfP8Rh7tqPFuKRV9nmDnrA23dquvvaL2K0M/anwPE2WU1OKiSlTw/H1o5MzDeUDYE9bXGNngNt1W0nNJXmHS32WYR+0KFamywibdq3+vYZlR00n/DkMMCjSJGzNlQbGwJF2vckcuvytqKe1ar7A2XoNL2e4QSS2/IJ9B2I0iRQMcpoCXFqkiqbRMbCxCkDQ2x/G+H/vCoLAq9S6AbN+8IPJYj7E8rhmLR0uULIHuHM9yQL/ALsADc7+nIXviq/alW8JlPoNgmHMxhPgiHsjpESMNlWWuv8AEju1ibC5va9tuXuBiRjqhuStgeguA0DZTKDsnyuKTcZXMb3Hihx4YO5tpAB9Bg3bZsb3SD7O6VobMKRl7J8mZi6QZZGS19Ks5ZTbzXNvy5Yhm1ajodmVp/QDA/yJq/YzlBkK+HwtUUps/h1KygbndQIwCDtzN+vrsr95vi5Krv6C4USGUzqFoKt7Ecqk7YaOikhyl6Zo286+II3UU9yF/iB2NjvYjfYY21PblT3YgEyvN9o+yrCv2uyo1kSPot70/YzlMAQRT5MjIAEYUru5A9zuW9zvy+WNWzaj3CSTPJei4foDhmANLLI8PZVlVMtSkgjqZGbUXsdTtp/h2AFt9jsDiDtR7hyWww/QLBwczPVP6Xsxy2KC9qY6h5Y9DMzNfdnYn7+25GxvgDjnkyCrNLoZg27mTxS6fs6yVkcOlA62CqVgcyRj0Lk/gBbrhQ2g8ndJlWz0RwglppAds3Kcy9nuWQyQO+XQz6nXS00QtYf06ad+Zvzw332oRqhZ0UwLjIaLI/8A4bZUWNTW1VDVyRylwwoiEU8gAGJNhsNvc7YH3g6klJo9GcITLqQnkjTcF5VURNI8WUtUPtqbLhqG9yW89z1sPe+Bbi3x8SbjOilB5ApsDYWleBezXLqftN4ykMUSOlOXuFFnHji50X2+8PbfGxqYt7sNBNguCwvQ/C4bbmZzZzjw5rdw4HyeWmeVqeknINtPgAFRbcmx+QxqXVqgEtN137+j2FzinUYFIUPCmUxU5gZFjBOot4QuCOmxG3tgRiKhac5JK2Q2Rh6TcrGC6xHwtk8aiVqlJZdyoaMaC3oQDsNvrg2Yi0zdY/ZVP4WUwE9hyPLSqSwzQINPiBI4FQpfa3TyjkLDlhZdJmSmUsEym69Mcp4IseXUCqfiMxqIBr8oWnRxf2Vxba2F0iQROifWwjHDcpNJ7UP9kUgmVIK/MIIRz8GKMO3zBBFjffDqmKGYtJsEp+zwWQGNBTesyigqKSqpmzHO0jeJ4hEIogG8tvMdFyDfn6fPAtxAiOKh+zXOGXK2OK072NcJZdl2V8URVcoo1/aSKpVVbUDTrcqSDz09B0xscdi3VWsLiuG6KdG2YfEVmBgJmfRbvjyHL4QaiLMhGzCxAktIB7HQfytihSZlMC67h1Bp3eqg84t81mTIcppp5JombxzzkBu+4N99IvuegA9sRX+LKDZMw+HJaAWj0S/gqEkSSJUSqpH3XU3587D39dsLcRGUC6P3QaADxCU1HlqaCYq7WxHlW7FzytYWuOXtiWtGoT8r+GX5J1Llj0tQ1T8JnlNRTR/8tNHU2SRuqlLbKbH0t64bTdvFsaqsys17Q1r2lzTcRwTWpyjJamTXKs6s1tamETFyOkhBFwPf88YTBLSboqbXCbA+MfRNs7y7KJ+GMwjhgrqyNaeRAzO8USHSdhCDa4sNz7YdTrtpgPAWqx2zn1A+nUIGYaWPrCg+y7hqhHBtJI1HRTUzzVEUqvK6tI6SkqpCkXG6ki2558sWsVVLnh8cFzmxcMyjTNA6tPIczzWwIshoYyEfhzhugbmZA0odvQW1XO5+mK9V7LQNF0LsvxNe508sv4JUlJk8ckoiyrLzYgECBz4gHIDSf5+uJcWEaK5TdXygZyPEfVP2pJYIkMHD9FTKwBVY6eZSo6kluXzGDNI2sqbcVTqOIdWJPaR6QhTOVEjLkVHqJZCsdPLZvmOV/mPXEsLmiAJKaym0uGaqYHaP15J69U88cCRcPUVJNGqKJGg+629/vC9thYe52wFStmIkaLXtpZahJqFzTPFYr6zM5TBVjJI3jWJVVXpFWEi11kFlB077WuTt67PrvDY7fJVNnuoODmsfeTcOJPcVQu0SmrOJuzvjky0GWwyUOWHMhUxUvhzJGk8MUn3R08ck6jcbnoMXdnsL2kakLyrpztFuy8dRqOcQ17gyNddLnTwVtfiXOqiDJFpJ6FcoqKSg8OnpqBZYjemhLs0dja5LEkfxEknB7SIFS2h7Fv8A2f4Gi/COdVaS+XXLsrtZF+XJceZ8p11aDh+KCobw6WrOUIgjYhiyhj12J25WPzxrA5zREmO5d48U31RRqAgj7ucz+CimlzJqZEo8xonaQKY3alCqGBK6dQGyjmQBtz64Fzd2ZmStiSxrgWU4gRBJ+n1SpRmaRutRmVdNUs5aJWijAawtdIiwNhvY7ded8DXp1wBeyTh+ozwWxAvc8e1MqXMcypJoZOIs4WmrGILFI1u6DlcBTY2/C/M2vhbbmVbxApMoZWNmNNSpybNHqYIBTcQMtLJcEzLGVcjfUSdhpBYW35898XGOfGhXMYipSNywNeRbWykMxp1pYI45MwpxrEciRwvE6DWA4YEHbYj3HrscNrYfq3XkOPAKt0exlPE0jlAflkEwdRwWr+KVp6HjjsgzKV6eOoeDO8tqJpTG5ZtBZCWBsCpqFsfQe2/R4HKaGUiZXhHT5rhtd76DyAQ09gPEfkrTJUyQweBLxBOaBbtIsMkahCw5hQbixtcG998ctWf/AOHJA5L6S6P3w7XvY3NAuQb25qSrGljmqKgUVPCigBmj0llBHIgDSR8tvfFXEMI71usK9jmAZiZ01g/VU7gqJZs37Ws2p6SlEIq46OGWoOkS6NK2HRd4rfji1VoizSeAvyXJ4PEuq4xhcCLuNuIFlZPiKyobw54MtkqF0xRypIhCJ0tfpzxSa505RqF3fUUmDMzMGm5Eap9BVZtNNJQ0FNlEzFTG8ck8cWsjncNYEjpuMCHuFiQqOKp0GMFapm5yATCJSjMqZiDRZZoV9N3aK6//ACiLEfgfTliyHvItEBRXdRfBl1+QP4qaml4gkiJloeH45ivldWpGKp/lWW503HTDS6oJNvRamkzCh2cF8cjn17RxTKKur0pVmehoY11FCSsbqADz+6b+1ueK4r6lyvvwtIvygn1B+aZ02ZVktSI6enyclxdm0RLp9iSv9cJbXzHRW8Rg6TaZc8ut3n6o3GMwn4I7QZ62nhY0mRSkMFS/imVIQA2xteZfwvjc4RmZ4aALAnyXm3SvanuNFgpO/vXhoEkWPZzQ+H4Z/wDgrhWhy6jy+WGCl8JnkaPWzeLIxuWuTz2A5YqZjUZBW/2RgmYWtU65xuZEZjwA7kqRc0p5EabLcvoo9mHmS7A+wH52/DFd0gy3RdNTfQe05Xl3gfxTr/3pMEkb4GKxJTVPGiAdbjTv72GGNq5tNEg9Q2wntsZ+ajvhs1aXRT0+TyKikhxKhEg6nkLgenM4S1xBygz2q4a9ANzPLgTwg29UKcZq8KoyZXe3kjMyELvztp254UZ0cm0jhw4ne74P4ptDDnETp5MsjkPmUCWIn62Fh9cKrZpT6lbDPB+LyP4rEkWcIHaSoo4VK3VRKLH8B0998JLZEg+Cym/D6BpPgtf8TUtZW8V8E0dZJQG1U8q+G4INlXqLW54mHAEPGqh1Km+HsndDtR5LZmXVORyVU7ZlVNVIZPK3w48VCT0uTcb+l9hizSpNYTGnaqmOoYltMCi2DHO368VJSVOQPIyrTisqV0xxS+FHClInqQvPpsffbDqhp8RJVCjRxQbrlbxEk5uwToomqjyKCVVEpCzXMsrKtmHsp5jnuOZ+WESGkOI8FsqBxVRskC2g5HtPPsKZpPllGzrBIaulufPN90qLX9LHl9MLYDTqZhxVg0q1UAv3XcgpilhyxpWaFojTlLKgOpIY7X5ncg7m4scXD8RMW9FrMRUqCmA4X58z+uaQaPh/Wfh/2nRwnZTDMDpTbc6jf8d7cjhVVgddoRtxGLyQ/K4jmDrytZOJhl0SK44g0wSDQT8NZpAOg6c9t8SxkCQZS6bqrzl6q47bLU+VZTR1XaxnssMrw0kdLEdaRgFQIeek+72xlXRrAEnq6lNz6zwCTAAlbighoIozDHW1CMNjIKUDf5g2OLQp9U2wU1H1CcxaPNJaPLDTNDPXZg9KFuGEJPiX3I39/pgK1F2uqzPWzS1gnv0UVoy0VDa6GolBP3nTRo/ygb++KlMOzTlstkBWybrgO4obS5LDZ6rKoq5/4YXIVyt+m5Nh7C3yw4MN5CHq67zlZUyzx1CeLNkzOsYy7MNDMS0MQ0NvtZiSef4bYl4IG8En3fENbOcd5uEOZ+HVk8KIZzRS7I+qb921ud/8x2F9/ptiuGNJkhHTbiyJcWuHddNY/wBhsahajL6mmqHUkiALeSPYm5vfVaxvz5DEnuujyYiQWOETxnX8FrXs+pMop/25X1NQ9E0te4isVBlvJIdJLcrWHqTbAVntc+SIASWNrZz1YBmZW5stny9ZFsZ4rXDq0yGyk7EnYXPpfbFqnlntVTGUaxbwPgfzVJ4lqq2t4lymiyYzQ5fGwqq5JYo2BhvpVEIOzfebfmoPpiK1JuUk2PBLotqsc0OI7Tfw9dVNTjKEkgDfF00auwEYMJVGI5kD8hviqB/MNFt6DMRlJEG2u8uU5yKTRGtHU1HnZ2l1xgAA7WHJt/6+mDy5nWHqsqjFXIeO6/6CK6U8sqRVFJJTeK+oBCjG3Oxs23U8zjKjAdRdCxzmtJY6Y7x9EuWWhsEp6SV1XfVKqgOb7kDUb/j+GCAJsNVFGnUF3u14AmR6JlXrQPSZjTU9M4IpnKvbUoBQ8rdPx54VWfleGwlVRVbRLnu524qg9llBT0XClB4kM1QXmZl02KgBEUg7gk4KuWufJS8BTLKZZTIAEd/yW0FqcqhnEhoswNPYrpPhqhI6C5t6ja5xFaxBaE00q7mQHifFNf8AlB+/iieEnkjabKD6e2+JLwAHFWiHnccZ81KI+VyxXqBMWPLRLGDf1Grl+GGGnmMk2VB7a4dDCBHME/JRg+GVXdFjjKgFkYqXAJ2N7iw6AgYgNMQVd6x5IDrzx4Ja+C4C/DgoDpGpkUjrY3OFtaQZQEubcm/cUKXLIIcqmzePNctXTVCGOiedTUNqUt4gjW/7kW0lwbXIHXEOw+YZphCNrRimYN1N0uBOYNOURaC4/e7CFQ+NaalquE86pTqQuhuraQB5h0G4wDQBBM2V7EUXVGmm64IUtwrR0mWcN5BS+Csh+HZ+S3N5WOxO3Xlvh+aZPFU8NQLGupsMBpU3LPCSwmp/IOQLLqI9D8sKBF4BV9lNwG6UoVEUnjRCn8JuRIIO/sLfLfAB18nEoDSLYdmRo3RJWjelL1SAsVeFjGxG4BJFh03vvjBIclObIs7dPbdDjqYpHVjl/hym/igRHSxI3tZfxvzw5vxRCI0iGxmkcL39SnMQoYyHpVpYAxF1dDYrfkFsPoMG6qaYzN4pL+tLYeSfL8U9qTFGhFGkUkvNh/Cbfwi+Bqm8m5VehmJ/iGAtXdo9LLWcMSxtEAjVNOVRVH7k6xexPt0+eEUi5jwTYXVx9BtRpptN/mrDw/A1JkORCjoZ2WOnQMWW+oAc7W2O/wCrYW14JkpoaAOre9SzxTNC9RJljU8UpAu7lfEYe2kCw+WJcyoN60LKdVgcGtqSR6eqOtO8jo8WVSxq63v4puBb5evrv7YxzHlwMQlGuA29SYP64o001S/grLlkcmkG1g2pvc6gACQAbHnhzo+I6JdOnTElj9e76FEPjtDd6KR6e9yytbT9Bvf/AFwFOoX7xtCEZQ+zt5DSGTwECinmAP7kFvMDbexG/wDtiCeBKN9RmYzI5pdTBKkYmlEKsB5jrJHt/fB1GWspo1Wk5WqkcVww1eW0oqqCNAZf3ZXzCQ6GABJ+6LEn5geuF0jEQnuwoqOyA5uzRbFhyiJ6qJ530UpiTSwkDCMaRf2B/DFjdBykarT/ALxc2jlaN4cI1upGekooGbwhmjU+kbqgEyoBfYX368vXFl9BrTYW5KoytVeLxm9En9oZWxNNRNX0TsVYVNSjSazyAa7b9fMAd9sOc1rvu2Cw4TEDfqQ4cmkDyt6EhN6mpqacLVZpUVdSx8yEUqK+jpsbC4326A8zhR0sLpuEwzXSyiAPExPgjUU9BVWqllkVF8ru1LHEygb2Ol/newN73GBpGDdKr061LdIHg4nx0QDBTTTlSuaGFLhdLgbDfexDWvsbYG8kaJ7qjxT4Sf12p/R0VVoiqqvKHrKMKzNohW7gdQuo39Nze/zwyixoMESqeJxbLsbUyu7z84WlO23KMvkPDCxU9VTqs0iyAwrHa/hm1tRsR15YdT3CVqsZnqNa6qQQDwM+sBbJrstpcpmSaveZ4GYxqBouD6nzn5ja3zxSZkaJAldZhcXUrtIpAA68fwTuVMoq6TxqeeugmLgAyIhWPpq2Nz9LXwT2Ndpx4JbX4mnUyuAI7J/BKy7hbKpPEklqfj5VbeoppovOLdVLbfPmb4ZRoBwnRDi9u4kQGjKDwIdbxi6mJOHsoMgQZdmBd7BA0qAlQdwBfb5nDm4a8cVrG7YxETnEDWx/BHq+E8qjjKHLc4SZgQqyVy+HCSPvgDoOv6GMqYe+Vn+yTR25Xc7Nnb4NMnsTGg4QoqTSJcxzLNpmQiAU1MsK3A31FiSfrYdfbGDCtEBqbV6QYh8mA0TfMZPgAE3hyRnkqXvVmmS5ZdaKUGx8xX7/AMh0t8sLqYYAq4/akNaDGY9/108Vq7i7h8TdoXA6LFM9EZ6PxX8QXQfFILk9Lh9r4HDUocRK1W1MXVNB1Vou3SxiQf1otvf8M0spL01PGIw7INdREq3BIsCT6Dlzw0UTGYGFbG3Hthrjy0BKFPlVDRIiVC1iyNeRdckZR1vawYnbfYA+hwp9BkSTJTae0qlRxyRbsMg9ybU2Sxu2mamoqmNTfwBZGY/5SrFte3NthjMPRJujq7QqAXcRPGNPKI7tU4pco+PkaGkyqlhmVtLCGZI1iFr+m3viA2TyCB+O6lsveSO0EojcLVUUjpNR0hI3PiSqyp73ttt6YMYQwRYrBtym5oIcfAG/qivw5mEUgip46GpntpB8Zd7i/PTcGwJ+uDbhpECPNLbtmk4Znkgdx/FQ1ZRwZaUiqnSXMQQZECvKAei6goFvUk4W6mLBtythQxTqwllmcNB9VqfNaWOi7TsjzKUVkeW+DKWDDZGEEgunlvYaQTsQbYO4DmHVUsQw9bTeHXv+tdVuWhyWnzfLxmGWOJoXXUGMhsPW40ixuflhdPDyIsFNTbLqVTq6uvd+ZQP+HZlaSVnpZoyAXsxIQexO1/kN/wCWDDA6FWXbbGkEJzJkTLQUzxrTQxMFAknZkcm+7FWAKqPl+OJfhMsEaJNLahNQ5pJ5CCO6xInx8kVMjZkFMipBCBfxmZmBHop0qCf54acG2JBhLG1oOcmTy/G5TeTLiqhI5hUkcwwBsf5j8MVupcWqyzG3lwhChoIJ0kNHW0dZpbS6wksImB3BN9iP97YDqYNjKBu0ZO8CO1GGRwVIaULUxhQbqCQeewBPT+d8XQymRbVYdqOZun9fmtfZFks+WdqPEdPMIIopss0s6C/iAtBJ8x94X9LDAUqQDTTfqtZjcUMRVp4mmIyyL81fo8rkPivBSSpCfv2YWYX2NzscV30uAW2qY4WDnXTgcPySwyzw+SPUBIPFU8uRPUAb8sMp0JBLyku2uA8NdrwsUqfhOOVEEkEU4Fip3Yn1P3+Q232/niKeHaTmQU+kDmmziP13JuOGpWcNTyxLWIPDimglQMpt/CSTe9yLW/HbDmYO26bhOdtkEb4OU3IIMegSo+GMwo7JPldTQzkhV8Vow7j1BLfd57EA4LqS0QEo7dpVTma+R4x8tVheHpopBI9CFja6iRmj8NmH8Ktq59fywHugiXDVG7bDXDK11xwvPebIycOQIwllkooLDUI28Mk7/eLLsPla+Cbhszd0wgdth53WgntE+UG61XwHllP+3eN8u8WFZI3p51QFQhBaZCQWvv5R+NsVDQLmAEo8VjOpxADQd4TPktmLQ0NEGQ5rRU8umxVniBS/Qiw3+uLtBrGQJlY/FVasEUy4eKBLllBMgSHPYalef30Gn5Kuq46XO2JrYS9nCUdHaFVpl1Ijz+sJP7BujN8fDBvf926HYciFI5c9vwGBbhJBJKb+9r/BPeD80iHLI5V+IjqqeOIDZZJtJ9zYLYHry3wtmGLLypfj8u7BPcJUZBlKxrMlNWQgSElWWWN/CX+ECygtfmbnY7HC8gIlllbfjySHOabcIN+fG3Za/BPlHwkyrNXwxWA12dwVB9Cosb+5vgTSBMkpQd1jZDPl9b+iDmtJQz5fWIczramrlp5PDiKOujb2BDE/9x2w0kxEpWGq1Q8A0wGyJII+sHyCiOzimpU4PrJ2ZqYx5rKSni6UGqKFxYcyQCwNulvngictJtQ34LS4iq+ntWphY1AI5q7LQ09QorZOHaaWFU/+h1lZXmJI8ztyIt0B5D542DA1zZiBxCVWrV2udTNUSdCRYdkI82U5TVUEdRFk5yZY2ZJVp6gm7ixUAs1wLXJvb2xUdQaMrtQVOG2hUpVTT6wPJiJHnoI9e9QdJl9L4NbOcmzDMI43RyizIFYnbSTvcH8fXbC2NcRma3RbfFVqktph4bmnh+vw8U7qoo1qpYajh3w6tWCvHT1JtDt92+g3cdbG388RUYTwVTCOJpipTqgt5ka+osjpSSyxmmm4cqrxBWSIOzAN6awpAFuRsBcnDdAG5bhKNaBnbVG98u6yZ/DU1ZUxUseSy1dVFACscM5RaG6ltJLqdTAemwBAG4sAqs6wyOXgjoOFJrnB2VswSW/F2iIgeqYZ+tdk3A/HoXLswJq+H6qhcyXDwiTTdSoXzbRr5iQOVxti3gK9Sk/vC886f7Eo7QY3NDsr2uEdh9O1Mez2KpqOCeCKmXh2HMaWTJqdlPiOpDBpYbtoUk7wXFjt6etrFUw1zcwkm6noftkVXYik2pkdTdHCSI7bJ3mEOdQxRwVGUQwUUY1FRVskbkc9S3Gq3Xpb8Magy05nD1Xo5bh67hUa+Xd31XIa3MWkbwcvy+nhUFmE00kakrtqUA3JO/zBtiKL79yZUZTFMGo8km0iJ8U0TMc5zWrWWhyWlJ1KP3csiaWvfeQkAX22/LDaVd+bTVWq2Gp0KRBqSPCYU+eGxxAJq/NDl+U1ET2cnWVcjfyAczv69Lja+GCgHuJDoWjxO0+pDabAXjs+qFNS5tE/7Dky6qkokm8eGpWOQa3HlV1exBBUggk2+uDixZNlXNbDVajaxO8BpyTaHJ6eKL4WlWgppo2KeNJTzGOpb7xLkPsSTbVaw25C+G1KwqfCbBJwlN+HeXMdmDuAiR4Rf5rX/alN+y67stzdJKCBaPiEQIYVdj4cpgVjYsVZApYgi1yLW642eEqw0Fmi8t6U4P8A4zMJOYExoLEanXNHgtkyQRU1b4dcaCnqIJmXxfGKByh8pBD3FyL6Rtcm/PGnezf3l61sQCpgmtaSW2sBp6XUesEczpHBUyIJJFD/ALsXsbC5AO4J/h/ptilXpBzhldcro6lWoxhzN0B4qldnuXVNZkHGnEZmRKWt4rq1EpN1EgaVjZLiylZENxy29cX8VTkuvyC4DopiafvNNlN5zNY5xadd5x4/RWqeJYHVpaujnrW5hN1YegHQ+3pjWGkQJadV6pSqPeC1rSGhMZaOPxp5DmGXxJKukm4bwxblbb8MViwXJVluKdkDQwyD5qQfIa0DwIM0y2vj0jTPGyRqo53KsdQ+WH08OctjIWtG2GDeqMLSOBk+ScjKFjRPhs8ppYGOzmJYtLXKkNdiwHv1Ftt8Weqa0SwyOKR+8HOcXVKcHxNtRw1+Sfx09O1LUJNW0pp0GnSiglRf5i5+nXAspM1JVepVqCoCxpk81FUcdC1aHpmKyBNG7AX+Yv6e+EBrQZaIWzxdSsKRa7iq/wBolDm8XA3GksVWsUM6UVNMplVmfXX0zAArba8Q+g9sbPZb3Ne58fdK8q6aUaeKfg6R+LrBltxF1YeHoCMiymB5KISClEjRlhruRewBF+ZtfpihSeIMlegS6nZ0zOvBSUmTzVyJI9ZDHIdIaMSLyt1udgLc/wAsPbSDxLk1mPFEkBsgdhTV8qipJRTft2irFNiZo1QXHooDn23PrhXUZXwDYp7Noms3OKRaeV/wCjo6JGkZTXQQ06k6GlZLX9SSef54Q5hB1lbCpijlzZJPGJ+iVLRKHjjlzegmvZQY9DJe3Ow+fLEmjcGUDMWS0uFMjzRxldmelqMwoRIVuzoyMp9Ngd7/ADHqRgX4YkzMJP7wkZ2NPjKHJlSbrT57TyGwaRDYBB8za+EuY1pnNCa3HuiX0iOXaqJW0Va3aNwxlvxdBmE6wT1DPGboqgqdVxsGsh58rYN1AkCHSSprbTYKWdrS1sQQe0gfNbOSpznLaUVFHm+X0yWGmASxl9QH3i1/Nf025+2HGmQM0rXOo4evULKlJxI4wY8OSFU5xxPKIKlaxXTzHxI2j2230tc/0wO/qDZMo4DAgluW9rGefJDmq841x/F5pUNOqroWX4e67XsysRpwOV5O9qiZQw0HJTGXsz+hRoTndZMZpqupZI1ALssUhRhe1lvY/wDp9xzwxtjrPegq+60mZWtG9wlwn09UWmnr5ZHmevzKwawcwx6n23urbXHLniRncYMpNdlJrA3K3zMDxF/RN466spppxNm1VTNcAFoo2ci3+VgdJ9tueDpvLPisnuwdJ7QWUwfEgeYKk5M5MNPLbOZtdrqBTwLe3r5b/TB1KgLC7yVGns4OeJpjzd+K1dlFZ/8ArM45qajNBBFGUQTiJby2ihHlU+W9z+R5YCp/De2b2lDs1gq4d2Rk78RJ4dq2Y+c0QKxrnVaxt5n8KLVb5WOC60GxJhWW7MqESaY83JEGYR1H7iHiDN6csdOsQxNY/wDoP3rbG21/nhLXy4QShr4MtEvpNMdp+ajI54j4sacUTwKGJZmpwSbc9r2/tgatQstmK2DqbhlcaAPj+Cl0rqw0jGLjLMqFWGkuqoFKg/w3/lthtKtIh5juWuqYannvhmui/HXtTSSWkmpnp6/izMKWRLxMRTI5kvy8xbYH0OxttvjGAF0kkpradRlTNRoB03+IiPRIhaRIkpqPizMDACAgEMSqzAcylyLcxzwp4bzTKrBmzvw4B73W8fyTQVjKrJLnkgcyMxVqKKzNv/EDc8vkMVi64gmFZGEGbM2kOH3nfJay7L6WpiyriPMKniCpgrKjNCAjUyzIFBk2VWtYb3uOZb2xYrAOfDVqMFReKzg5mYXN3ERfSy2kstKZozUZ7mEhRQt3SIKfcL0+QOBOVokhbU06oZDKQE8s3zT1RIjaIOLpBTMCy06wQI0ZJvYG3Lrfb57nBy2xBK1XUnMXuo+riEGDVRUy+Jnl2Ykavgks1t7/AHyG69Rb3xDXAEyr1T+K+1P/AJj+CAXaQPPUZ3mdZGG0iSoYdNwgG4Ub7AbD64is2mN5uqOjRFLdZTAJvafPtWEe7STVVfmcUT3UtHoIv0BuPzGKzHj4inPYcuWkxpI5z9FyYQJVIy19ZIp8wYItzblfex/lg2ua8yJUU85pkOYPVKrkFTRZm615m/5WcpG6ItiImJuAABflYdcHmaXiDotdiwW0i0svpIk6246qlcEU0dHwhlNFLI6VaOx0gj2F/U8remAq1C4m62vuj6LyBBBA+SuiVhlkv4leJFUqFBVnI9DfkNr+uJa4DnKU/DFrbAQeKElQ6LEiVFTHEDrsbG5/DngWyWybppoBxLiATon7tAf3/wATVqJDpYhQNG3IbEHBU+rLrFUwHg5ABb9c0ekqsrppQzZhxIhtbxYngIt6WZffFhuQNvNkrE0MQ9sNaw9hzfMFLlraOWpZoc14orBp2SQRA39ANNrfn9MS8tc2BKFmEqtZdlNvdm/GVB1BepY1DSzxE7FpnCmTfe4A2PyxXLg4b3BbSjDGhkAxy4KF40YycIZpSNVVGqOEqurSyhbjckLct05na1sCaogASl0KU1S6AA7XX5aKVyAxjJMhhSatjJolkujBQHBYHb5beuJYwAATqpxYIq1CQDDiNOFkWQxUieJHNmD0+vzJdSSOV7gf0wdJrYIamUg5+6QM3BGWpjqngipDnUMTsou0qBVGqx2Cgiw32wDXtJjRVqlF1IFz8pI7D9SUBJaSkecsKxY2XyRNMWB3sxO1rX33NxgKzXMiAnOZVqZdJ5gdlk6rc7LL4tXVZjAiqAEhlKppt5bBRubWvfrvg3Vw60JWF2ZG6wNM8xf1SIpkrhKIKmtanUAzOZdTIh/ita/P+mFsrZm2HFMcw0YLgJOgiBI4ckFqqMMIgtQ5H3nLkhh87C388TncDBCayg4jMYHZZV3jaWSq4d+HRZUl8SLQpYAE6wD87dAcRUriIITMHhj1pLYKsmXmgFDlMVRPWR3pYtRUjmFFyCNrW+eDZ8IkWVR4q5nuaAblSHg5fUVIEyZrWx2suiU3C9Tq3v0J9fbFgGmQZsFXz1Ws3MrT2j6fJKaajE2pY6sU6G5CyFG2OwDg3B98AHb0xIUCjVLLkSeyR5GyyHpaurkUGtdmOpkmmJZtuZc7nbqcJrvzKMj6VMaW4gfQadybn4anDPUQ1K6GGkq7jSfkDYnEs0gjVPGd8BpF9bC6JCkWozP8ZNITbUzlfx6en4YOMt4QVi74RAATt2p2d1WGpdVuv/UYBjvytzF8OccvxC59FXyOABLgCexa74qeCSjpW0vEgnJNz90mNwR+ZxraziLhdFgcOXOh1+5X56TMVSKWjrKWoLKviKqxliQB94H0v13Nji1DgPiuuco4qh8NRpEaa8e5ODXZzSASU3EVREVuGZjTi59tj6229MMzl0STZD7rhqhh9IHuzfkuLXV4iqfic5yKknYlYY5bSzltiPCOwA5nVyB+mGurBtyULsLRztDKbnDiRZsccw4pjQUfEJ8Kmp+IZ6eJwXk1VERVutzcEg26YGmMxkK1jMRg7vdSkiwgOHyhTJqcvpaZ4ouLs5lq5FIDRwRaZmublWAuOX9MG5wFuC1raNZ7w52HaGt5l0jwJTWgEaRrJNxVxFPGGCBIaeNwl+Z3O5ud74Gk1o3nSnY0nNu0GA9pIPyTyozSjp2Bh4izqjKEavAgVQxG3JSQOXvfAZmmXXSaGz6jmw6i0zzM69pWn+1+agr6GinbPczzWZC7AViCB4SVGyre55Cwt6c8W6ROYQl18GW0srqTWQfuumVu5ZMraWU1OYRZtSsVWQVCWZwdrpaxUjlcHpvgmFkFsQq5biMgyMNN3CD6HmmjScF0TS10HEOa+Lq8IxS0EMqoR66tjtvfp9cSTTbpr3qy1m0qgFJ1JsayHuB9E0rKzL6pr09bNGkal51hgggMSA+VmCtuPT52OEVnDQSn4elWpj+I0EnSS5089R+uCDRZhlM4dqTi3iyBd3eWNIiDbmL3Fv1tg6XVkcQU3E4esP7yhTPIEu/ApFJmWT5pL4OTcT8WSZmjaxqghZdH+Y3YB9t+ZxDN8bkoKlCtSE16NPIe1wv4CQp+vrMtSJ6is4yzhqcqupUpFXc8rqDb8OeLNRkDsC1mEoVS7LSw7Qb3Lj/uU0asoIaaCmqeJM2ip5DdQsMSgX3233P1vtivUqH4DMK0yjVc5z2UWlw7T+gte8Z1kK5twlUvLmGb0cTp4gdI0AQVEZFwD5he3W++FufD93RWKWDLqVRoaGk8iTw1uthyzZBE7/8AvmolhYMFQU8ax6PRhpvqHIEYa0NIGs+iqU6WKLR/DAjtMz2X0R44+HII1izZM0zGijJ0BadVVP8AuO2436r1OGk0uIkoHvxjnF1DK1x1ufL9FLikyeIGiWpz7xmXRC0aJrgub7FdzyOIJMZTYKKjMS7+JDIBuLwe+U2qvDnaOkq814sr5guu7K5sOtjbfa3MnB1g0iQ2SmYaoWzUpsptHh+Kaikyd2VmPEZUG5McLkG//d/m29remK7qIGmisnE4gaZL9oRWjy+nghimy7iOpowSEU+Ilxfkdufzw8vLRYWQipWe5xY9gd4filpn37PAFFk/aNW0pexjplLqSOhJUj02+WIpU3TnASK+zesvVqUg7t1+YVPzHNPH444XziWk4tWdJYkMVUjCoIZZAFAdQT94WsPxwhzyK0kKx+7abtnuY1zLGZGnzPjdWzN66lrqmZsxo8xlqAvhgmUtKF/ynYC/rtiauJZMG/dqh2bhqlKmOpcANdIE/rtUdlseW/FpHR5bnMoPmI8YhrciUYKSD8hfC6ZYLgK1ja1fqi6o9vlbxCdVCUeb15hfJeImKJrZKmeWSo5/xXVmNxptcC2GuILhllVqNSrQoCq2o2+kNAb5SB80vMq2npI48ujyetgKKo01YvIgHIMSbDodPuNsDisTBHILNn4Z1Q9cagM/y6FRdLWBqiKI5cyuTzXf8r7/AEG2EB4LpC2WJw+VhOeykWko3MkJyL4Xcsbggxm/I73JPMk++CFdrXXVNtJ7QHdbITQ1tOrJG+WUqRDfRoW9um2q9uXLEda2U8YVxEtqGf12Ku0mZ5U/aflCx5SRUy5bMkiBVKaRTc/UAaFPM9eW2GjE5iQOS5/HYV1OmQ51y+Z7LK1tm1GdfhZHl1KBcAnSRI1t7XY2/W+BfVGjVum7PqAQ6o4/ruT2GtM8L/C5Jl9VOBYQxiMk7cwC2554mnVLLakqnXw4aRnquA5mfwRlZTM0r8OwUsukI0ZeJmc/5jZiFve2nnhprEHMNUkghsCqXDnvCOzS8c0iUvUrHTpkdEZS2gRo0KMTz0jcb7E7nAGvmME37LJrQGS91Ux25il1mbwwLEjZbRwVDgM6v4YOrlY2uDYdf64sOx/AQowWzXOBh5LRpE6eibftv4VXBpMqVxa7BomUD0BS4PyIv74TVxUjhKczZnWEGXR4z6oR4yjChvCyjVYtZNO55gkabXGFHFNAgapn9miZALoVNyjMGybtA4+MAyiOlqoknQuoKgCUtbVvcWkAAAHLDnOawEDvVHDYB1ajTFXMXNkdtiR+CtP/ABZX1SsEfLY499TSOFF/fynbFdmJzHMFtf3DSpkSHT3T9Vn9s5oqOYq7LChYM3/MkAG38Nkvb3vhrsSfi5ITs6jmGZjp/wAv5ocfFVeminkrsviLG21SSur52Okct8RS2g7ibFNqbCpEFzWOMdg/EJ9NXzmT/mcyyOVNasT8f4rFrbDyoDb1Y3Ptiw7E5iLhUaODaB/DY4H/ACQPUnwCJJVVVSPPnXCzsBbaV9QHp9za/X1sMYcRBgkJdLDspn+7f5CPn/so+pkqKNzFS5tksCPbxHjn+96Gy6Rq6csLr1AXQwq5h2Ne3NUY4xpI/GbeKeU2Z/s6mZH4gyeQsDGYiJmka42FtOkgX5k4FlZjGkE3PYq1fAurVJbRdGs7oA9VD8CUyUfD/F61NbNBGlblsyCOoCRsXSoVkLODYHwlPzFt8WMNlOGLr2IHnK5bb+KezpBSY4D+JTdEiTaANI5qeWrqKuMjLOKZSkbEMaevRSd7b6ALnmL4Y/O9kNP4roGU6bXTVogzpLT9SkePWF4JjxBxPJFAplkhasEiXAsGI08t+RB5HEb4AN7I/daWnVMBdYWjw1+oUckUgVRNW59G0jDSqTMBp5+UAWA35n1t7YS+mZkmSVcdlnda0hvYsx08VRKUeozSJWQ2YTSkGQb7kC2wA6e2+AyNdGZDUxBpNzQ2AeTRb/dFinQSzx1Mle08S2ETSu2tVsPu8xbawueQw1lMgkkTyQVhDMzMuU8QBafQpSJkUJldjnwdiLObtE8h6Ai7DkSLm2B+G8WQvr4l0M3Y5cfw8kXLeGqHN8+ocrhlqpZ80hly2IVFTIFV5onjDEHy21EG+5v6bY2WCpZ6ohovaVyHTTHnD7JxLnmBTGa2tr2WrezRhnXAHB5qRm88+XU9VQtFSSOjm1XNItiLgMVl0kkcgBzOLG1IcG04u1cl0D2MWPq48EBteCJGllsKoyjLkrYJ14ZzgVCRqAyvK8sQsCdLIfJYk7gevM3xqyxsxElel4fEtgkvAnjAAPfOqZ1OV0Szv4HC+b+dv+rWRyMZG6+dxewv6bdMVjQeDIat3QxjspBqg/5Y+icx0grJIgeHq2WRBZj407LoAP8AEDex32G3Kw2xYpl87zUiviRTpz1gvpZoN+9cZpK2SlLcGsohUNDJJI0hAuDfzEkAegsBbrywDSSZ4LUtbTaXEVCCewfRNs2lzauipqZOG4aDwyY0f4koGjvstlfcbN97cYfUY4vzHRU6OHhxyOM/PtWEgdopIoeECoBktBM33hqsSgZtg1hywivaef0V/Zoptc6o4lvCf0FrbtVo8wj4HzTNIOF0yiKhnp8wkcTRyPAyhljY6HYkFyAOf3sW8CxwdY2XDdPqeENFj6hOYktBIIm08uS2znYzOszWtqoOHMjgneV5T4UkLJpdg+pWv906jY8x9cKq03ZzB4rpOiRotwFHqs2QAATIPkmtNQ1lZVxOaNY4m8ogV/PDYEksA4IPvbYcxhOEpfxmtsug2rtdmGwj67iTAniPmFq3snFenZzkaIXeOpmeuYrI1y7ooJsOv487YXiamd7gBoUjo/syjSDMW8y4sbw5731WwaenzCZ46eKgnlqb6vCRiXVR/GAN9PrhQovs2YldVWxdBjC9zt3nHokRQZgxaYZclTML6hswCnqVwMOkg3TatekN0PgHv+ak6Ghz6QKVyCMRIdRmEQVCfTVsCwt6jEUqbnGWWC1mMxuEBh1UyeEysr8dSuivT0PxOo3BQjxDe2+9r++GZS2+h+aM9U9pLScvySooq8R1iNS0iOTqbRchbXuWI5Ae5wdFmaQsqV6W64OMaJNHJIJ3ii+GKeGzSLExOkgHzWvy5Yqim526EWKY3q8xnW0qJ7TquJeztGrKJGqcy4jo0hKXsghSWVxf6rvy3N8bnBucKVQu5QvNtpUY23gqVN/wEvIPGysqZdPQRQ3p4aWp8GNdMrqGVdAvfe97+2NX1JADV3VPaLawmS4a2B5+XqmSVZRVQJks2m6kyOHDC/P2wbakGHXVx+HDiXEuHG1kSuSXQZHpMhgJYW8L784t6cvqefviarbX1CDB1GzDXPI7dB6pnIK1mhEVJk8Ub8wsajSf+4t/PCWNtdW6RpCS5ziR2n0hLqIa2CVfFp6Uu6r4fhhSJL8hb6/LGZCY4IKNam9pyE21mbLLLMzl5kyem0m7q0qc/Q23G/0GJ6s8Sga5rRuZjPYfO6G6VpCPpywll1bshCrflcDb5YVVbGiZTq05Il1u9VKhgqh2iQyVNJTRCLJ5r6VQoquJQH52JFjzPTEtdBbOhlI2lTp1qJDHmxbrOubT0Vi+Fqq2RWy+hnmhh8wZaYkFvbwrkXwhzS52U6LYDEU6bYquALv8X/VaykpKiVKTKKePMs1bMZrmaAlmEGpyqrGSoI6Xvty98ODw1ul+S17KYdUqVHMbkbobSYEkm59Lp3JBm37QqPGQ0cAaxZllZyV2BBQH0+vPFp7ahM6BIbiMN1Iybx4REX700bL46yVnWseZBqsAs0jAgbgEXY7nnYW9sVzRD3XOisDGvpNhzYNv5R+ARsujvO8mWz5lSsmxDvI7K3PdltcD09cODTm3Cl46ocobWAM8gAPWUGWil+LBarYq7a2JiPisPkWLe+5ucZUpb5TaWJApWbcdtvMCPJSsmXyrT6IKhJTzLLBUeU9ATYi/PYnEYii0s1stb740uzObHi1a74SiqqjjbtFdZP3j1spd3SQjymNLKE3X7ttx88SAH1ZPAJ9GnSo7OYQDd5Oo+tithrRzVEyOtZ4rt5GCrMLv7atvpb5YltMEwDcpYxLWMu2P6dFkUUhB15iQikB2McgsPrY3udiOXvywFKm2b2I7VD8TyZrpp+fBNajJVStihZZ2dtmR4pryL828xPTkBiHUQ8yU/DbRJpEiwHGRbytCh80y6fKgKjhmtbMIBE7zJXKVeFVsCASd+Y2A2wuqC126tlgcc2uerxzcpkAZeMyR8ualUp838VMvzOogMnhLJFJGGmTSwuq3XYA+nMEYcxz2aukKi+thiDVogxJBB3dNTdcmoM4NRC/gU8QZfvCMqCQeYB5YypTBdmfeUdPF4fIRJMcJQq7JLUlTWw01BDILC8vjDxn5gX1BEBBOxte/I88Y6iItA70FDap64UnucR2RYeUn1VS7PMtr5uF2bJ6WgqVlqNbPK51J5BcoLjc3a/tbCaG/YG6PaTaFDFTVeYLREDWTeZFlaIstqaqR6eXJRBEg1TFqabyN8x1PMA2xLKBLoKOtjqdMB7aszpBb+u9KrclpcpjmNO0jFJUaVnp5UkPTkb6juASwsLc8DicMG6nRLwu0quIcM+hBiCI9NOyNVyLJcsmVKnM55aksCwSOSSPzC2lioJGgb3Xr05YGm1hP8S4U1do4hruroCI4wDblfjyPmnFPRTZk8Qh+EptAIMVPTSytGl/vyb+Uf9xth1Kk0u3UvEYttAGZJPFxABPIc+5PKjJstlkC5fJDTWTdy8kjSkfxWLnre5sMFXpN4JFDaVdrJrAu7IAjyaPqm6ZXJD5no5Z6MC3xIpZEW/8A6idIvsN97/jgfdnBsnRHU2iHHLmh38sg+kSY8lD5rFDFlubzpJKkvwc+yWYJ+7Yb7n1xXdRBflaFae572hhjgk5HRwz5HkAcIIfCctKyG6vr3ZRcXHTn0PXDhTaWDMPFTXrOp1qob8QIsOO7pN/kp+HLFeeGA1q5hq2j8ON9RXlqYg3G/wA/nh1OkNW3VKrjzkLsmXnJ+SZTUSww1JihRhG2zPquFHMAdW9jhbW2srlPGOc5uYm44JEP7PmSK9WJCreVNBGsdLkm49L23xWFMaiyN/XNcTl148vRS6ZfBHErNBBu3mTwXJUep30ge5v+dsX6FMRklax+MeXm58x+CIKKmuGmhpqhBbRE0RKj3uHW1uf98ZVoZQAy6WcU8iASO2b/ACKgpqammknVszjnqQxKRooYIbdLHlbqfXFZmHh28YK29GtUY0EMhvM/XtVZ4sy94OEMyq0jX4Y2QHwmYF9QBAkLWNttrYVVG6Srmz8bmxQpce/6R9U9yaCCTKcj8WsWKOSBSFIFhu1yNxa/6vgKNPOyEzH13CvVytmHH6d6l2yhZACaoU6MrEoWj1QC1iWBsQNwdsH1BiWrXjaUatk8737J07ESny+lp6gS1kz5gEVXjkSFA+vluSeQNvnjGUWRZDVxr3timMszIJJt3QntVl8NdEJYK2naUs0EySyoEiBN7kgja5O4B5Ae+GVKbMt3XVKli30XkFh0BBAMlRxymopJ3FMg8a9ooxTLKlZsbBCSABe635E9MC+jYAK9+8m1Gy/Tic2Ut77XtdLFJmxcy1uXzZBURqWDCCKB9Nrb/wDbz2F+XLDOrIbBCj3jD5crH9Y09pI8O3vhCq6OSWUSFkkp+Sy/CxKjuBewA5tY36WFvbAjB7shMw+Ka0Fo15ZjMfgqlxbTT0uSzLPA8tSs9O0TyRxJr84uy6GJItfnhFWm5ohw1Wx2ZiOsrtNHjMgEnzkAKw0Tasvy1EaKGtnij3YokgOkbrv6De9sQGzA4qnW/vHPiWtJ5keKlZ3paFHpKvMYIawixRZB4iLbrZbEnbryw+swRlCpUhUqu6xjCW91vC/DuQ6RcsaDS/EU2WVIN0/dCZZAOhNvIfffBsp2g6JmJfWzZhRzN43ykdvaFinp1meRnq5YRGQjLPNYOTve5Ab15bYSKQMqalbK0BrZm9gpkUqVUkxp5qVKg/ci8eNPFPTT4m4v7b4tCi4wQtc+uWAZwSOcEx5fVMkjgU6HlrV06iUhkEhJHQn0HqOWEhoJvdWi95ggDvNkWeWgiIIrK7Qyhd5jrt73Xa1+X1wyoBw1QUm1nAjKJHZb5rXXGzUkNPRokjTwmTQXL6jYq33l233sLY11apwcum2E+pJ6wQfJT0WasKySjOXwVMoVdRkj+55R5lFx+r4Y3E5nRCpOwINEPDy3lfW+iaxVGZS1rRyUWWRQBTK3j0wbUByuV2A5dB88S0uzG3on1aVFlIEOJdMWd9CuS59ksymnfgankzBFANRG8g8N+YKpyt7XN8Z7wbmFjdj4lpD24ohh4GLjkSnuS5hmFfEwi4caezAzSrSKwX3LAfduN7na+HUatU8NVV2rg6dJ8mtHIZiJ8Oab1We53FOYKKmWhoS4kf8Acqpe3UgC1uYsOmEVqriIaPRPw2ycKaeao7M7QXJU6c18JnTMIJaGbSJHWPL4jEQBfUCVuNiN+t98PBdlmLrSHZ5dDqLg4aCXmeUapi3E+aM6ySUcFPTtENYlpomUxdCUsLC+IAeYsr52DhwwjNJngSL96oXafmCy5TRyMJ/EZ9JAoxEukKeZAubc9/QW5YOrUeHAGyXh9lM0foLjelXybO6g3jpaetEpsTIaRbMQAALW5npbFZz3E7ybR2WwgF7hH+Y/NPZc5pqOOjhenr0eZgKlWgRkYc9Om9l6723AHLGyzAAANsqtLZr6rnODgQNDmM+fFDlbKnkkGX0tVkc58q05pFESk7DXtfTb3viKlySWwjaMQ0DrXCoNZzX8OErFbmObUCU1PFT0sWmytLQUgljdwObDcsRsNyMC574Aaow+CoVS55Jvwe4ggdh4JzSZ3mE1KslLNw9RFNER8GgVpGPUFS9gCdwxFx0AwylUcFWr7LpMeGvD3AybuMeceilZuJsxpZoi1VKH1BGV6FLN77NZreh/EYh+JJ3FUo7FovaTlHOcx/CybVFbmhqXShlkzCEASOIqaELp6kJqIQb9CTiarqpkA6I6GGw4pjrRlOgu6fOBK15xrUVDvlElVXvKisyxHwtOo+JExHlNrbWsbja+K9VxbDnarc7PwlItflZBiTdXepzLPopq6KOeegYuTJGlMiAb8ufv0O/rgqtaqbcFTo4TCFjXuGbkSSUDL6nP6CB4cnkzWGoY2WNIt7jmQS2w36bYUwPYbG6di6ODqmcQGlvfHyCNTVnENZMIa2szqKrYWYTU5BW3oA17E+tsOZ1pOV0ylVqGFpMzU2tyjkZ+nBPvjc9hpjHJnvFdMzHyxPAircc7EuNhbmB/LE72WTqqow2Fc7M2lTPcST8ioSKtnq2nV81zKrlA8Qq0LFd+ti1iMLpZzYLZ1cOynBFNoHYR+CSfjgzSCprXBHmkIHm9lTCarhYFMb1R3coH65o0NRnVP4Bp8yraa25VXdNX4G1/qOWMNvgKVUo4Z5OemD4A/MKl53HmtVneURVOYZl8VLLCkLzyEsD4oA8zbqAW23wiHZss7xW1oVsNTwznNaMjdQAIPgFLRZPXhwKypkMF9OpnLMSP4gCL2+W2Ibh6hESsqbSpBp6kX5RGv1Tmnp8wVTFDaKV/MCpcO45DUu2x36YsllSMpCVUr0TvOuB3R4FDiyishNUaqRaJG/8AMEgfV7aBz9yL7dMLp0yCA4wsrbRpODQxubwj14Iv7AzBI5HlajqYdf8A1g94h7Ei1mt0IuMNdhzqbqP3vRLgGyDy4/WR2oiU8gEd4ayOQC2qAlefqeo98Q0EEQNELq7bwR4okWXZhAWac17MTZXjYEW9zte9sQGz8SB+MougMiOMhNjkMzSL5Kste9vD5f6Yh2CcSGtVgbWYBeErIMsmbtS4Ny2aILSVNNVxMoT94zmjqQGVt+Wkbe1+mLGCZDnUnCbFcT0xxbmbNfimOFns49rUN8jqryT/ALsggAAA2P0xUdhXQHBdrT2qyA3in8OUyupiqKuGNAdQDEmxPoOmJDC5sxdVq2PY05mNklHOUKoMQXxlW6FfFC6CeRPrf8rYtsaAA3ikfvAk379JUa/DrmMzJKrAEBl8RCB0ve/tiscMS6Wq8NstnIR6H8EmpyWWaaKLxECOCABKGv8AgdsA+jmdLoCKhtRrWkxcdhCRLkBSl8GnnWZipDaJACvz8245/hh9Sk0gCVlLbBNXM5sDhb8lGx8PgBU1rp5Fw4Gn6X5/zxVNAE31WwqbYdrHgovL8lE3F+bq1QJkXLLxhm069MkW9x/6uuG06JMg3ha3FYs0zTraFxIjXmVY2ySBXZXfL0tsStRyv0574mlhgCZ0T/3o4iwN+xSY4fpXJfx6MQCxY+Nq6egvcewxYZh72dK1z9sVAIDTPciDh2maz081O4H3WYEA+9gL2v1tgm4MTupf77qgRUB7v1ZYlymjgGiaso5PVImLlD/3HSAB9MB1DBY6o6e0qzrhhA5mB6SfmpGlyKhqaaSVJZFdHCampnszHYAsPunFoUGFvaqOK2tXZUDIkET8Q0Gtio2XJaCFhH8QfEW4chWsd/Yc+d+uKuUZSAbhXae067t6N3vH1KYpktP4yItQgClWeSRZPKSeVwOVr+vI4E0QWzCtnaVTLJGugGVNuDc5q8lquJcuaWWvWoWBpITJZakRyuPKDsedh88MoVsrCw/qFzm2dlUcViqeKy5XNGpFxI+SvldxBFDItJBkklIpB0xq0XlYf55L2sL2BPLle+LpxRAywq+H2NmHWPq5o4kO07Br+Kh4OJpJZAkEUsIR9XiPKoIsbG2xvy5gW9MKdXdoPmto/Y7MskzPCD+X4p8ud1TIYlhC6nEpZqjzC+1gNIWxNib36HBU3FwywqjtlUhvOPMaePOexTUE2eU9U85NYpTykQzBFHtcWv8AkMPo0XySeC1eIGEcwU7X5iSombMsxpKSaKlgkTZpWVSdSH/1lduvmBC9RfEVGVIsr9PCYd9QOcezh8p9IlDoM2zypRpIKN2hsVmSOsGpbeq6GDcr7evQ3GAAfbkhxeCw7XQdeBI/MIYznix6kJlmUVlTN90yQGXVT3/i0lANtibHpgQ6oDma2443UV9l4BzD7y8BptBi/qVqzstkzDJeHeKqBviTS0ddU6GhL3aRjAulwov6tY7lQbdcX3V+sYG8wvP2YFlDEdWwSM0R/h58lcS3GiU09fV5Lm0GXO4FLUrDMwn5322029v9Mat9N7RvBerYKvgH1epa9sgXBc2U0aj4ugh+IjhWqoWGpaqniqGvc7I0dtSv6g/P3xIwrid0yrGH2jhHPy1BkI4Et854hOKd83qWNKJamjcWMkMsU6KfWwcgs23Ictt98QynUzEG0IqzqDRnLQ7tBaflMeKO1HUVESyUuZ18cwLH9540aKoXdipOoHcgC3Qn0wVNpAkO8PqqL8UzMTUp257vkmc0NZddVfQVMRBWMpGbhjzBVmFh8xuQcRVcHAZHSOYViiQSSxpbzB+dtfBPDlWZVMKM2a0IU2/d/DpdfQbvsbm+1wfa2E9TxLpSvfW06kNYT2yfwVZ43y3MjwLxDRVmbZdU0cyIk3w+kGRVmRwhF7ghgN7dPTGwwZyDNmlcr0qwVHH0W9ZTIew5hcwDpPkjcMwV1dwtwrVxz5TRn9l0gd5J0DSMI1UnwyRsdLea/M8upquog1CXnVXti4yq3D5MpdMXgn1TjOa6fLcnzbMaWSXL54KWqnW9mEVonuU6kHlvyvywGHf/ABAW6rY9JMJ1mCq03mxEd/eoPgLKstg4K4USszOpoovhdX7h01A3ItpeNtthc/liA4VCS7iVYwjcQyiKeFaN0N4Tw7wrzFk+X00YEVYlfGqFkMVWC5J/z/uVH/yVF/XD3YdrTIue9Np7QxTyBVblOhlto7N4+aFDl9AFkkrKuAzgB/8A6I0hl/yj92bnltcE36YQabMpg3V2tjK5IbSaY009fiUxTZFk2ZU8ckvF02XqrF/hRY6txY6mWw9CMHRo0suuq1OM2jjKNXcoSOcfmnVRl1BBJTifMJjrGsBakOYx0JtEPT1w51OlznxQYXF1nNdlbPe2J7t5Kioconp6iOLMq4QIrNMxlj/drfkn7re9xfYkYnJTBga9pVfEYrFtcHFgkmwg37976qINHw9FOYcpr87mjaI+L8WqJKrb7KVUAp6HnbnipVpUyRl8brasr451LNiWtmbZZiPPVQ3aiYZeC+zfJVrIWpZOIq2pIdD5GWkjRVBsTYh/xJxsKVRjMI8NNibc15p+7jV6WNq1B8NMhXOU0dVLG9WlRJO66HeGoVQosL7snPb1572wik4akX7121KjVoty0yA0aSCfkfom0uUZcsSy02dU8MKHziSrbyeygQLvz6n54ViaDRdpAPf+SsUtoYkuIqUyZ5NHrvn9cEM0lJVxxSSVtYXuxZ/GKuDbnfw2Nvn7YOmynxTTiKzCWtaB4T/7gE2WARqHgqJpIkBLkNcm+w0kr5vXcDA9Uw6aqyaxcYc257Pne3gSgLQzTOEesenYnxC8lQ1tI/g3Vjc9By9MVnMbO8UZxDWCQ2eFm8TxsQnRpqcQAVE6tTCxaOKqZTIPchcFSLWiCUDq9Qu/hi/MjT1TeTJ8jtKKLPKpYlAWPXI9ySeZuGPl5cxfBPp0gDBKmlj8UAOspCfDh4jVUCgp0j4+zyKl8fMlp8qB2/eGRiTyJVSRdxtb8cVHUN4ZNB4qzV2gXNAqjIXFo0iBc8ytjZbPkWQpBX1GU5jV1MlyCkMQemPUoynVbpc2+Rxap0gzfICoY2jisY40m1GtaOZdDu8EQn6wSZzWtmcHDnEOY0ng3m+Jp7OhsbHUCGNjvc89sTiCHHNlPmqoqjDUxRdWYx02g2PO2gTFcmr541RKWspDEniRtVKiqEvuq7arnoCSb8tsK92e4Ds7VZ/eNFhz5gZMHLMzz5RzgIsWTyRyrNU5PWLSb+IWhUH5A6rE+23UD1wdTCl0Oy6Ia20A5uWnUGbhc/glUvD8jSGqgyavzeHVcMIkKrtstt9xfcX22wdPDgHdCGvtduXq3VQw6alRtRSU61rxQZPDI1to3shD2udySPwO9sRWpkOgq/hq7jRDnVIHMXt6fJSMdJPKBD/w7lqC4Bj/AHZXfa9xt1Hvia74aBACpvrMG91rvVULgiGKrr+MJjltPmcTVkwMRkC+H++cWNzf+DnhLJNZznXVqvi/+GpBlQtMkzBV3fLckV4li4YpSBZj4lWSAPq1h8+eH1ACQ8BKZjMUQc9c+DfyUhBltBJJ+44cySQsBs1YqbdebaT8vzwbQ0nVUMRjarRv1nD/AEz8hKBXZdlVJtT5RT+MG80QnSTwyf4dYY3+fLEvosFmpmEx2IqfHUOXnBE+ECE6y3M5sjGuiy+GmBkWWRzEkpjseYBBIH0N/TAUnPCDHbPZijFV02gCSJ77j6J7U0sVTRS5qOFaqsm8UulWHVI5izfxxtpYczYADnhz6rXiOIVKlWeyqKHXhoiMpEkRyIkeZKjKekSSeZpOHXSJravAqVj0Dl/mv+RwvrMxlzRC2VauWtAFW45gn6IldRUr0lSFyWWJVQ+EXmXUlhcro1AuNibm5HTEPYCCCJVahiHtqNJqySbiDB8Ysq1wBk1TPwvDX0mS5fV0cc8gllmlQGCyoQuksLjcDa+KmFqOggc1s+kG0WMxYoPqFpLRAAJmZ4wr3RV9XmCJAuSZXBNGTJC9OwjkDA9W1DV62J9NsX21i/cIWgxeEp0HZuscQbEG4jyMIFMlXTSJWjhrK5JWJV5lmV9Ya9xpLH3BFgPMeuJpWdJ1TKvVPBpCs4DUCCNO2B4XSK3IlJWSXgLJopHW0J8dJLj2QPfl/mAtgH0w0Siw+0rQ3FuMa2I9SPlKiojV0hvQ0/B0Y+46Usx1f/KDdOluRwrM6LRC2L20qlqpqdmYD0hN1mBeSGCg4Ze3J20KxP8A2k2NsQajgIEJxp2Dnuf3XjxiUeWOop6c3y3h6OmDCRlWYShzyuwJOlr8r/1wNV0MBa66RSqU31JzvnTSPKwkKJz+SpfhvP6tcqySKn+ElOtWVWQhDuovcnrsMBmlubmntLGVA0vfPifNPcnq5puDuF6OGiyKSn+EYSvUSKZNRmkNwG3W2ocueG9a7qwOH5rXU8MG4ytVe54JdIABgCBrz+iMozKKaCNZ8ljn07RtJGEkFzsxBsN/zwDXGYBV94oFhJDiOcGR3IHhV0jVMIoMqaYSHVI1THYbb2a/m39PTCnAsMFM6+iA12Z0cspTVoauRlHg5VClxqK6FIB9zy+uJZBs5WevphpMuJ8fkpanefwjF8Jl8kirpUvFFrQ9bMeh9vXDqWJcWzZa+sxs5sxA7CYPgE50V5hlmNDlVQiDzGQ0+oLbkOt/zxk1eKQ40swaHOvyzqJVZKxrAZLLLyVI2iRm+ZxFNrtRErYuc2mJ3gOZzFR/GNNm8PDtdU1f7GhfyArDWxytYsBqMYF1264VWBaZcZU7ExNA4praebvLSB/VxUpljTfsvKIaWPLvE+BhRhMsalzboWG98OpVGgDJZIxrWitUdVzfE7STx7E5p3zeYNFoytoTYteWMmYjruLk3uMJZmfILrIH08M3e3p7nW9U8Q5lMrBpso+IQsRG8qR6Rba40c+nMcsNayDlm6quNFjhAdB4wT/7kyL18sEsoXh9YVYh1CIG1e1l3t67YNuZ15CthlIPDd8k9pjxupClruI5omemqMrSOKPW6vNHEClxyBW5N7bC5xLXlwiQqOIwuDY7+I1xLjFgTfzsgLXZpJK9VI2SPWu2pDJLG4BItdlKHcW5bbHA0apPFNfhKAbkaHZRyDh6ykrU1ULGCeqyxHU6/BQanFj/AOWxXSfYbD3wTQzMQ86fqyJ2HY4ZqbHQbTw8RM96qvGNVmFRkQEogdGqYha63C3NybDb6Yp4l4AklbjYVCkzFDJqAeasFNV1MdPQ1P7TpfD+GiWOKNTG0ZCiwZivm9djvg8NAZpdax+GYXOYGHUySQQfWy5D+36mzLJl8sBYgHWLj53tt6nfC20CfisEdU4SnwIKdTS5tHpQVuVwqLghJydP/cw08z8ziw4Q2cyTRZhzvFrj3j5XTaGStmJSWehrJVUkvKWNr7c7Ha3p6YUzSZTatOm27QWg8oT5nzExvJDn2XKAullSZ1Y+9ivL5YuSImVUDaObK+k7yH4qOFRmEkTymupmcOpC3J1b7H5e+ERNwfBXjTotdlDD3ok1bmr1Glsxi1BQvmj0qeuxPMj2wNWDdx0QMo0AyzPVVLjqR/2ZBLXZ1RTwpKrjTJI+k2I0kadmN/l74oVaBLc03Wz2G9rKktplp7h+KttLlza6dEzPLFLABpTFYBtFzt1sLfP3xaZRcTAWpr44BpJY63Ce1Cp6itlgipKek4aqTIoDFaNVkGx3Bt9SOf0xZD6pGUeibXo0g81HueAP8UjuTdqPLlnijXNYo8wI5LRsAfm+mx/LFcYZpqQ5Odia/VlxpksH+L6KdqamKkpVoYK2ggpreGZo6a3jt/mbSOfv1FsNrVOBtC1GHoOe/rXtJdrBOndf0UZRPFXO1PTZrSykEJpRGlGo+mlSbb8vXrhdGlL5Ewr2KzUm53UyPT5kKWkrmij+GizNIqcX/drApZbcgqgG5v0BNvpbFs1WwWtK19LCgnrCyXd548yuUMVe61E+XZxC6IQTLPlxRgSOXi6Db6X+mCoYeQSJWYuvSBDK1O54B8j+mQqB2g0Mj5RqfNabMZZqiUstm1g/Dv5iSBvsB+GKuIYANTK3GxajX4gUxSLQG68NRotmyWkeOoi4jjeN4l0tHSkqgKDYHVzBvvti62iBEXXN4ZxDMrqOnM3NzwSY8waiASLidFd10kjLj5hbcXLbnrttthb2NG4JCccG2qZdQ0/xj8E3kzeSUiCbiYAA+GXjplUqbbP+rfPCoZ2ymM2e1t20fAuJ8EiSrTxi68dCFlBVpzRAlweh8246+++G+78SVIoEMynCzPDN+WqnRU09NDpg4v7Npa51Ls0WXki52GkWJQm1yLdTiycrBuuMrVGhUqOl2HrBo5v5c73Ci5M1qI5aNa3OKKdYjoDFF8JfWw262NrdMA6TDzotgMAxzX9VTIJ7TP1QpM2qhI1N8flEkSbl4aVFmb/1PvqX2AxXcDPxI2bNpkB+R0ngXEjwHA9q13x6s81JllfK8Zj8WQppKlTshOwJIvbkbXsMU8SDIe4zJXSbCLWuqU6Y3svGfwjyWwKyrEM9S7Z7T0/huyxeM2nWLm4G9r4sGo1sgm65+jS3W/wpnWOaxaSR45GzLPI5JDqDAP5T6Wvz35XxgaHHKpJaAWhjSB3J1NmXjU8q1+Y56odSmvV5Tbqbs1m35A9cbBtNhBAVahg8rh1TGGOHH5CUuLMEjKpQcXyTfw2lglcof8pfXe3uL29DgGZQYHwqKuEcR/Ew8eLYPhl1TyrrCaYCq4rrK6mWXVIFgc2JG5Dl9hf2vte2HOc0CCSZVXD0CHS2gGmOY+QH1Vcmkpl8Va0zU1yxCywtfQBfUTtYW35dcUXMhpK3VHOY6uDpoePJMoKzK6xopKesmnjLeHG8KWDnnpHqfa597YYyXGSFYfTrMlrmwRcg/NU7il1ouIOD6wLPUolVGpSVjzFRARfbkbsNuWK7wG1mvCB1dzsLVomA1zZkK65hNk1K88oyivljUGyxksZDe3lDWsPfBgCLMkDiiwjcTUYG9aATztHl8keampqZAJIc4mlk/gfQ7xHoF0qD72N8A+kC4EapNKvUeZBbA4iQD3ySEKmhmeMhKDMpL/w+BpCnoLEbk2688WRRcPFNq1Wg3e0eP5rOYU0onpkOX5nTiGInVNCi65TzI2PLlte1sKcALG4CjCV25S7O0yeBNgh00U82mF6WvmBuohZxcD222GBoscLAwm1ntbvBwHbCNHSzR6WSgrAj3uUZQB8rqbfM354hlIn4Qk1MQHWLxbv+hS6igmjiSM0ldSubOC5UBkP8QB5g35++GVWOZwgpVHFCS7MCOz8vkqvT1FVw72i8B5m1OZpI518OBp1DyqyyxsR7ecLfa1/TAYN5p15HLzVbpNhKW0dk1sIHAEkEmNIIP0U6IqxlE09OVhVRs7qbG22w33Ppy64HqjAlbFlam2GNMuPIIooaqUgR5TKzkDSY5NnPt1/HECm4TZR77Tb8VTzCUkVXCPDkyuVFANtfMeoAHLp+jfBN0yuagqVaZOZtQJfhVcXh3ymAa7IVD6j8iFuf9MGQZtoh61jgf4htdMzSurvM+XoxJ0i0hDRjkfKPXp7YQ6kRdqtDEAjIH+mvilEuFUmjDBrjZgNNutr29sTFoIUAD+bROTHVuq+HltMNxtrIP0F9/wAMMaMxg6BVhWptcSXnyn6KnU0U0PaHFTqKOGpmo5ju58NF0XuWFyPuE/TAUWHrnA6QtjjcTSdsxtQkkB3K+sdis+qWOJ38PLCWe2t5fvDowF7kG23z6YxgbYkXVUkOcAC6AOA9E/tImhI6PJ3k0hi/i6gidQVBvf5bYc0QToqm64zmdHdqewmyZmpluBooyzGyuD5H9gpO31GFseVZ6hhBubefoiKtTMkkdMmVzMCW0lkBB9yWAt/piwCSAEmo5jCHuLhPefxTOTLZZp1kdckrFRijDxY4kDf5mRzdiB1sfnhfVydU5mMpsvvA84LjHIECwKdmUJ9yXLKWyhQVSMO3/apUWsN972wVWm+Y4cYS2DNeHGe0wo4mpjuEqYQA2oM0S6Qfa+xP4YS1sAtZwV8tY4zHZqVXcjqXj48zCWCramZo6iTVDTqzsA6t91un8t7XxFGvd3eqWLwLhRb1rQQbQT9VdJOI8yXVNRcWzJlrOFmjigXx0N7/AHGv5Nud+eH9ZEum3qls2RRcctSgM4FiSYPiOPguVGcVldC8g4zrAIrjRV0sN5BbezLYj0OBzw3MCQVlPBU6Lw33YX/lc71BlM8uziBYKiKk4ieYKQ66JIh4knLYFjY728vm2/B+GeGtOUkp2MwJdUDqtMDn8Vh4Ad97J+9XVzBXeqqvENlIICj8rfhgm1mExKW3C02yGtEJ7+1JqNUMed1UU4bXaYr5bAABTe5Gw22F74s1KjcupC1rcB1jiHUpbpb6iPxTCnzCU5gni19ZXPKFSNKCrDagTcBjsFPLa9gfXFGk4gwTc9q2FTCjqCWsDQJJzN+XOVmqppRJ8RU8R8TGZSy/CNmpcyS8yLI25AB5i2229sG6wzSXdi1+EqseQOqaBa+Xhz8/1C012bVEtPnPaLl0dXmsTnNqauWOJj5l8KZGDvcaLFU83Ox9r4f7yDRDS1c9X2U9u1zWJmnHKdexbXGX5hmdQK2qo+NXp4wGnnfMAoBN/wB2wJDENtsN7ddtl0aZaesLb966+vjKTGdRTNME6DIdOy0W7bIUtXmlJE2YQcP8S5fTAlfFpKnWj6v85kLNqNh1F/a1sLqve0AgETyTupoZxSdUY6BO8L25AQEyFTW1EIkTKc/rZWHhlKxrlQP8unST15bH3wp7XZtCrjeriQ9rRruiPnKLBSNUxrq4V40kKqS/gVkgs21gI22X7pJF2J26bYljXExkWoxA6ur1jq7b8CBH/Lr5WRajLUoUZKbhbiplkIvE8win1Da0lr3B57jcctr4bVouAytGqsDaIqwX1mS3slvhMecqKOTZgGLDhTN33IVTWreP0udV+psBbrivUoOENiSO1W/3nSJkVf8Al+Shc/pK9eHczKZJm1NQiFneRqgyIdO5PMjpy5HlzwxzXNILmgKti8XSqsqUxUBfH8sKJ7NxJVcH5AYclrqh44Xo3ZZydJilddgL6Ry3ta9998ZiA41AQFrejVXJhA01IOkR2p1xtSUycK8VvBVU9Uf2e4VVUrodysV1J+8dUt+Q57WtiKTWdeCVY6QVXjCCjUBaXOA4E+Q0Utk9JSDI8goZ5fClhpVUALuDqJsfbf54qtlzJ5rpaDX0S4sFiefYE/kijiSpLPOSW0gCI7t7m/yGCsG6kpwqOcRlGnaE2hSIER+NGJD/AA+GXA9z6/jgKTWE3Ce8OImLd4CRIqldElZSx62FvDiI2B6k/wAP6tgn0Wt0dYrGuOoYbcz8u1TvwlPTJCgzegnMh1FkUvpPttuPS/LD2Gm0aytSK7qhLjTIhOqaPKYKpAKunnqGA8VUSQtbpqDKAL26Xv64LPTBkqs/3hzDukDhMR5gk+cdyaVnwXjqqS08AXlqUkncnc2vfc/LlgcQ+nPJW8M2oGEuBcSqbxgxfM+A6Naw1MbT1VToXVpgsIk5HlcN0xXrn+HbmqGDw7X4125lIab2v5clbWFLM0shljkk1+UCBm3vf7tjtvhjHCIm62Y6xgENsRe/1Tww0lUrI4yzUbX1OYmUA/597fK3LbGNgg5eKqOL2fDPz17PzUJHPEt4/EELXuDGSAw9t9z9BhReQMpK276TjBInvUrHVIWXWkCEAsHeUmR/6XHoRhWHfeRqqFSgeE+VgmZhpVKurRJtqe6G4t6Wud/e2HPa0/FqrAqVAPQJANN4toPDO4J8g+t78ycBkaAmw8DeTuppsvSKNWeILqGsoGvb0Xl8r2wt0FmUKpQqVS4kDumPVUvJIGh4o4x+Cn8OL4Knis1/vGxtquDe3X8sQH5Ii9kyqc7g6oJ3hbuBv+SstbkmdQVFLNH8QfKojZHDlgep83r+OFnDucc/BOwe1MM5jmmO235KYOS8Wy0EgqUbxvEXziQIzm52Ksd7bcvbDDTdBkStb+89nNqy3Tun1hNqvJM4p6g+PmDkwICXZr6m6nSSTtte/wDphlSnPwpuF2nhns3WfEeWg4JxS0Ga5j4kdTWSfs5Vu2txpJHIknrc39cWKTJsk4nFYehDmNl5KkaLJcwZzHl8lFmVOgtJJCIWIUje197++CbTk2VTFbSoxmrAtJ0BzfRCGVZyJiIqiiUKChYywFSPS5Ni1iPe+AqU75WFH+8MNk3mmT2O/UJ1DkPE0+n4GGjqIrr4SMtOXVrgXAW1vx3OMODLwL3QVNq4Fn96SDefjjTS8qjdmVLJPlmcV6VFBTlqlgWeONw7l3IsWttv0OFUaZZUfNlZ2piaeSiGtJBBNiRY9yu9Rl+aKNEsuWx776KeAFT0I03Fj/L0xaLANXKrSxVB1w13iXfVBjynPIi7V7UMeWItjUxrAyBrfdUEi7DYcv5YDqSHSDKJ+0sIRFEHOeBzT3/oqNqqLw57U2Ys+rfU8ATU3VQvT8cDWZLhlWwoYwvZL2RHbNuaeUuQZlXARUNdQRVbmyeNoEQb/uZWLfkMY3Dgn4rqviNrUaQLqjSWjlM+UR6p/JwlndDp/aGf5XJdiiNAoZbDmTqe432tbocY+jltKp0ukOHqSKdEjjefL4UObhfiKKUSVNRl7ZcxOmVpIRq9NKBydjbqMYMFeWuCKnt/COblY0h/KHfOFF55k2b0FFV+K8FTTiJ5RKirpChDe4DHTy5j8MZiKJ+EkFWMHtjD1DN2nkZ+cBQXBGX/ABPCuVKcwgoIJHexIFluiblj08o3G++KVBgBvp8lstsYnJiXODMxhv1Vtbh+up41pv2xlME5uYm8aGw9BfXzP/dbFzqeR1Wpbtik85+rcRxs78Pko8cNcRynw6OkNTWTpqaIIheNARdl0k2WxuGJthT8JUJAB0Vs7awVnVHQ1tpvBJ4GdTzACNHw/n5IkUpSG5BZ5Yowm3Ivc3Y32GDpUnTEpb9r4QnKRPgTPhyWY8oeIR09dmuW+JbTp8MSrY7C+jYn3ucMEASTCx20A6XU6ZjxH/qS6jLoi0qPm9BNKsYXxfDEYkN9lCk3uPrzxjqQIsl0Mc+0UiATpMwhSRaHjEtbR1NVcKRFJsP5C5v64W1gyw4qxTfIMNIHb+ionimjT/hbOKxM1i8RIXtSpFvKSbWLBivrhDqJiZUYbFv94FPqpnjOnhAKNk9EkWSZQ1VmEdPH4ZYI/XzHc7g/S9sMp025B1hTMZiX9fUDWZiDw7u1WCLL8uq3EUWcUDy6LNMselAp2IBYg39x0+eGsFMiQ5a2rjK9MSaRidJv6cOxNaukp9cgWvpZVjAVXSHV4g5X2II+Z22wrqw47xtwVnDYh8DcInUE6fRMRDTsiTfEpOVum3mdTyA1bX/DbCCwZ45K0KlQGMsAqSy7LJc1rabL3r4aXXII1aONdNztfUT8sWqNJpdvWVPGY33ek6sGTAm5v5KbzvgyXI81qsuqM2oK6ogYrI0kiJ7m1z/TDauFLHSbrV7M6SjF0BWbTLWu0gE/rzUI/C9UwdjxZwsEKnU1/NGehC8yPX0wNLD53SDC2Q2+wEN93fPofwVb4ty96bIq6Ra6nq4/3SSvGVtq8RRYWbl72wmrS+LKQYWx2ZjW1KzWubF7TP4KxRU8LU2Vz1VYYYxRQKihLOhEY8xJ+ew/PENptgQbrXurvz1Axsy50nhqbJXgUaAyGvkDj7kirGXF+tgbA/Lliy8MUitUdbJ36wm4o6HRCxz6eo1C7qYxdH6A2J1X9eWFQC5M96q5i0UQI0vwXJqKEp44r4nJOo6ZkUA9LD+QOBq0weSmlinaZD5EpMdJAJo/EzEmzBrxsrNEfUAi1/ngKeHbENHeiqYhxBys4cZEoMUVP4q+FVCcSPYaZF/e3JsWWxA9/TfE06Im2iOrUfk3mxHYbdx4p+9PTM0ZGaQfDfdX4c6mDDnfVvp9PlfDHQ2XXvyVVtZ4B/hnN22H+6qfG1AKLKjNTV3xcD1EVhItnax3Ow09OQwjHU7TN1uNg4x9SuGuZlI5G34q1xZKK+mopEzOCKA00bsWks0IKKbBbHVz98T1MNDgVpX7UNJzv4ZJk8NbnjwWZqWjmmC/G5jMp8kYMgu4HInSpI9Pfpiy6mA2QbqaWKrNEljRxNvxKahKUONGZuzBdg+q4+tr259MVwCNZ8VZFWoWzk8oRoKaPw6ianzBzTts5RnDEX/yFLlfcHbEhoDZtCTWxJzBjmXHd85QGjpHu5nmp418u5Y6x68ha/uMRJLZTg+oOEk+nqjzQUscdjM0MigAg3AQe9htiDTJbvhBTqvzREg+qw95YacyZhRPEH06jK6mIf5mGm9ve/TDBTBE2UA5XkNYZjkL9gvqqZxjBTtlsIoqoCRquPVZiysBe5BKg264RWpmMrdFt9lVaprNNQR+u9bToswzHLcokqaTKqKrhWGMNJJSJItilrne7G1yLjnbri/Qz5fiXG4nB0a1cU6lQgybBxHHugI9Op8WAyUsLVwInpWWFIx0t4i3G1tiCBz57Ww2m0NdzS6xzAhrjk0dck+B58vlxR6jOKE1JpeJaDLq2lSe0iQ05VmPUiWJ7Rpf2sfXDTiHycwkJFHZ9bq+swby0kWkiP6XDePjPYoevzCrmqqiU5LTlQPE1NGoc9ApOo6hawty9cVqhdMra4LB02sa0VDy1PidLd6TSZm2ZTJ4XBtHV1FOPHkemohTmlQbXkdHswB6NzPTEsNR4kDv7EGIwQotOfEkB1gHOzSeQBbbvCzNHHV1EsUVLHHUNv8AuaVZ9Nueq0iBbXG3UXtiW0S6yjrnUWgkyBzcW+ViTKc1CZtSyLQUNZQR0VKxaQXWOM7WKqrMwBP+W/M4c2lUabmYS6D8NUb1tRpLn6cT4kAW7Y0Wu+0jMKxcop3niJh1voeIIWa8TgA6egPrinjwS4SZC6Lo5RayqXU5Lo0vz7VsqkzVxRUjLT07ztTwgqihQ3lUAldQv154fSqA2XKuwILt4nU/qU4+MzI+SOnppCLAHXGAOp5tsfbry5YJ7zoABKg4bD6ucR5/giGrzt44YpG1xsdMIeKDSB/2ktyHqbD64YMwF3IBTwzXFzdeN3T8kA19bl1HU1Ueh44rq4Vqe2jqtmuLHYXtY4DM5rczbhNfhadZ4ZeTp8WvA+CLT1wrwjZZlGTUcmgfuqeCkIUncjxADt0JLC1+Q6Oc4wHBJq4TJetVcdbkvnyJHoPFconzKaaWpbK6afL4i6vFrpJFRxsG8NuoN9wCR64zDUnfED4IcQaDQGCoQ88d8W5SPkYQPiMwleA0tBl81KTqZS0It1uygD6Cw5YS6k5x3oCsCnh2gte8g/6vS/1VM7SJZRl1Cr0VOrrJM5kR1ux8MHTZOvlxTxUQGHmt10Ybv1HNefh0vz7VbavM0jzGYVXCWV8RUisC0Myq5IIvrFvMBa3m257g4s0nOzEC60mHwmek2K7qbiNRbsjl4J1DVV3xUMdDwjl8aysoRabMA5pV5WWKQDcAg3Lcx154uU2unebdV6lKkKf8SuTl1JZqf8wM37lLSxZjFH40ObKlGWOhYqnxJBv/AOaqXUc+t/a9sQXy05NFWpVKBdD6ZzdogeBMEpmaXOCY6iKTMK6lS5fwxG0a2AOpwY7sbkAAjzHrthXUVCOxOGIw96ZAa46TM+EOt2ngOCYyVlWlTHKkdLE4/wCmY2l8h9CCgF+ptexv0GFVGuDsw0Vynh6ZYWkk85j0Mk/inQrK40tRPTIgkRtci1rgpYNuQnhOTv8A9xv8sW6VR4GqqmjSFRrX6EWy6+O835I0+YcQ1caNUx5CKqTUkKJA8LRjmWFoVKkj+Ic+WBLXujtQMw+DpktZnyiCSSDJ5fGZ7uC1Z2lvW0icJVVdAZRS1WsjW15BrhYA6hfcJ+d8UHVi2vlHBWxhaNajXNN0S3str2rZmaZjndNW1uY0axQUpqXOiSmnk8pbmoCMCCCLHbryti3SD2sk6KnsyjhalFtCpJcALy0cO8KIanmkkRvFliMl9DNTSaZB16Ek8+QJ9sUwbgEQStyMQxjTIkDXeE/P6hYrKOZRFDNNS1KOACadZJL32sNQB1DrsLEWxYNGBAOqPC4trpeBEc4HyMRyvdNI8t/Z8LUq1cFVRuwd/DpSQj2sSrnzjbYiw5YUaLmi51Tffuud1paWuAtLhcdwt3J60Uz+HUGPLgSNEYp4WQqgH3m28u+/vvywypTNuPcqzKzBNO9tZM3PAJEVHJoYs8a1m4SyM2of9ttvxIG2MGGbGiOvXbm3Ru8dAkilmhe0NcWfcuopf+lyA3LXP8hbACneZhEys0i7LcN7XwhUjPqCf/ijhiqctNH8XAQ2gBmJnRRsCT/FyviuKeWsCDK2YxNL931ZAEfrkFdJaWZCySVNQCGs48L7nptr+f54Y251WvZiWm4A7L//ANqcQUlTHHKBNVwRba5AsWh79GQy3+hG9umLFMZTcyq9bEtc4boOtt6fPLCWuWVcb6v2uVK72EcSj8PEv+WBc3M6ZQfvBkR1fq7/AKUKHhTiCpdq2szCmpcpC6zG1NTtNJ02Hi7A7kG1xbBCgGb1Q2Q1tuYdhFKk2X/6gPPLr6Jb5cKZDPPWl2bdBFHCbL/mA16r+1hv1OMe1oFnWRNxpecjWxHPNr5R3XPclnKK6dDURucwh0+JK2qmjeFOQ1oZPMx52XBNptaZJkKP3kxjshblMwPiIPjlsOF01joI1YLCWMOq5k8OFmU+x08vrjOq3oGitPxLjdwg8t78VR6lJ4+0HhyOPRKJ0eMkBVsDFKNugOwPLFXKG1Sto+u0bMc3SHA8T296vFNwvmssaT0dTNVU8rnwjFVUYYN6XO/S+/S2xxaw1GQOfBaGrt2k05asAjWW1I+fyRKjJK9HkM+b0b1NxrD5zGxdhzvohvsPkMYaJDpJB8UVHaTCBlpnLw/hmPV6afDwAa5p51iCkgGeWRwvtdSLe/S+IaabTvCFbNV87ov3NA8byuBYph4lNUzqbkIXrmsNv4h4Nx8xc9NsEzIRAIvpdSXPbIc0f0//AN8IsdItEQyVUVXPJcjwMxlex6koUjYLfqNR9jhb6eSRY+Kre8VKg32xHNjR5GXCe+O9OxQ0saSVbZxU1ksp0AftOeWxtzP7pNrj1Nxbrh7abI19VWbiK5PVhkAf4GDw+I/JQgjjvO8hEychIrSiwJsTYsL8j8sU2ROq3T6joGUQeW7+CpVCEg7QUpqSVJI5Y5hG8buykeCG21DUeXpyviph2nO7KNVbx9YHBsNWzgbggDjpay2IldXyOsM3DlHUFiUeuqasyIAdiBCgKm4AHQ7Y2NIumLStDWoU2/xGVCAPugAHzN7FPF/4jqpIqCjgky+gRmUJTLYXH8Xmj52AFvS3PDqjaheBNklxwjWmpUOZ7uJP4OQqsZvHLClBTpRsoCjxY/39W55lgsRVh01C31w9/WMMN0WUBhiwisc47DLR5ukHvlInosxSa8jTqw28xdzf0tp2xUcHF2ZtlapY6hkMD5fjdJkl4keE0slWKWjZtZgkimVdQva/7sG+HipVJubJdJuEDusyS7SQRp5wnGUwZtSZ3QPUZhSfESzozJOsi+UOD/Gtze1htuThIollTeMpO0sVSfg39VTIDQbiPoVEeHxdBFP4dXEctI8OoqWLuwJNyFIFrn1BxD81y0w1Zs5mHDabHtl4AOuvfzhak4XRou0zjmg+NRaieljqqmWVHCLplDG6ixvaUcuZ2wOXPT3jEcVWGIp08VFJsnlyV6mi8TwaiWr/AHgJWnRonLSFr3YG9rACxuQdwOXKHkuALdf1dde2o4vyNZbibW7NOKeUC6qkLNmD0kqqZCUNhC3MEkG45DfpzxhqD7xKHGuAYS2nI+YSamnzqNkqMyzemzKtdyaacldAvyJbW22+5tf2xAqid43KrYfFUerc2jTytGoA9NAhPTStUMaviLI45EtGz0LJJcixZVudRN7WJtY/hjN06lIw2IDqZ6ukSeRB80qDIFp2imnzXMl8YELMKen1Sk72Z1Y2a56/hhgZlMNNkIx0k5WNB5HMD4WSanLqGJTFU1NJGQuhSWp0YtvyXQOe+21/pjKjWcDmKzD4otIDG38T9UwqcuaPKpzUZrTihdGY6ngCi4N10oSett/x6YS4U0x+Me8PZUYQYPA/MrX/AGVVlBJwdWwSVS5dLT5vVKIwFtHHJplVVuCbAMwt/wBuH4vJu5ibrn+jRrUpoAXmTPnzCku02rjo+FM2NYlJWeJXUFORGipKjPIXCbW2IhYWvzHtizTwjjmeQLBafb/S3D9bQp0yYzXubxfzWz80oqelrJo4zl4igihhCeEzjUIxqsfY3G/pvyxr61FrAMviuq6M7b98ohwBuTx7VHCRkp3BSlpgzaWVFCqNsJfXMcF0mQZ7ST2kn5oENFR1DEADe8e8bHx79CBuR9cLpsEweKbXr1GsP46I37Mji8SIVEFIVLalddIj332I2+uDexzXEBKftGwe64Pb9VLRUkRp0hWpo3hjBJAiU6d9iQdvW2LLQ7KA4har3xrnFwBv2pUiFYkMFXlqlQWIEHncct3C/l64ViQAALI2DfMsN+23kh5tlpgFEslRSxI3VVsZG23JHNRcD154yqyael0ezsfne/ICY7dFV66np6rtC4coWqKQJFlssxEYAAvIdyPfw+vK2ArtzU2tHP5Klh8URUquBMhose0hWWiy6kKH46qoJk0mQI0JYEg+gsTzv6fTDQwTvmy2GMxTyf4bSL8DH+yFVqUeNqd6GljP3vCgjS49wgAb64puZvS0wmYZoykOBJ7ST8zZIqKNoFFWtQtQ+pQVWNVLeg57WsfbGPzASTKOhiQ/+GRHigmKqaOQpUOImYbPGAQfY8x13w2jTDgYTs1PMJFx2pxTxNIHD1CLPpsWKkkj15crYxjIslV6obo2ykaOkET+PUSUlXY+X93dlB/K3vzxjw5UsTiC8ZWAjxS6xKszRyTVdKCNSq7KD4m53AsLAWPK2GPM9gScLUp5CGA81QuBaaKu4t7SKmaiyzNoIJ4ItDzmBNk5i5Fz5eW/PGdVlc0i4VWttdzndWxzmEHUDMdNFsGpolklWeTg/LomRCkaQ1MusAf5R123398WatLKcxAhNo4rK3IMQTJvLWwpWXLA8mVVNPkxmCxXaaRhIxI5NoFtRuORIv8Anivma8XEBUKeMIFRrqmp0FvCTp3gJlU0FdNXRBcjaKdhbxGYjWV+8dN7AG9jvtfbCTTfOit4bFUhRg1gQOEflw9eKkYssgehrJ6/hPLYjGtnSSpnAU3tsCdjuN7bYtiiI7VTqY14qNZSxBM6Q1veoaPJZayoakpOG4PiPvaaeeR2I9ANQB6bnC6TQXEBsytnV2mKTQ+pWMdoA+iPPlddDVtFSUcFFUQgRz6ZNR9wAGIvuQb4U6kQ8N0KXQx1J9LPUcXB1xaPoE9y3hvOsyzKmpctyXRUy+WCaaQo0b9DYX5bm+/LDhhC58i0aKhtTbWFw+GfWr1d1okgAG3fZao7JaBJuD4vGpi8TzRkPIQqgMpNjY3vv6WwLWk13NettXxrOqouw7t3JIt+Wi2XU8P1UDKj5NFKCDpDVSlnHIfdJ58/fDa1DfBtCq0drU3AuFQj/TA9QEyfLa+KPwW4XziFSdRl8wUi+x3Nre42wmrutIAVtuMol2cV2k8rfqU3NG5kREoJWl1bJ4oIk9gdvkBvhYYYHNO96ytJc+3d9FInJp6TRK2RwahtParjLqSN1ZW1XI66eXr1xY6osvbMqI2hTrbvWGOG6Y8xEeKV+zcoq4WpqTL0hkZNLOs5Vh1vv73G3K5w0upvbBF1BxeIpkOe+w7E5noKSlcRUtKYBpuuti7Bh05bW32Nh1xnV5TvWCTRxVR4zVHT3WVa40o5abIM9qFpZEdaWQrJEQojuh3KrfSLnl6YXi2uI3dAreAxbXEMza8xPkeKBwzlMo4Q4fmFLUzGRptPmIUqrWO4ICkbfPbFXBA9WAeZV7aW0B77VbmiA3h2W8CrB8AkaRvSZDUU0YIEbVbO/iiwuwZwNQF72G2LLWkmAFrxjCZFSsCeOWBHIQNE/gyGlgSVarLENAjeNJLHUyRtUgfeKm423F0At0xjqIDodEKhX2nUqEZKhzGwBaCG8ge/mmdUtLTj4eiyHXrF5VeYzMBa4DLsUt6W264CqwAwFawznvGapV00tlHhrKwsdfLTxLPleQQllJ0tVqWlXbcRqSwA66rYx9ItaLos9Jrzle8gRfKYnvNvJKKzQvF4cOUTxEFSi1mqNj67Eb7csTnhygPa8XLgecQU1OQ5jOun9khoipdCjsVQWJJIFh/oMVozNgp/72osMGpB0vF/FVzimirG4Z4gUQ08MKQr4jGQEx3dVuVufX0wbQ8QAn0sVSFVhLoJKm8gyiWvyjLq1KU1GXxwhiz1AiMiE76FYj8QDba+Jw+GkdyXtLarG1nMD4c48p8409FJjI55/LleUBqcm4iar8TUAP4mDjze31wZpB262Aqv71Y3++q35xHlIKZLRVauY5aGnWQeRR8UQflubDl6+2ALIbAGit+9U+Dz5IbUtWIyXooqYFrqxnIsb/xWO9/XEdWdSE3rmF1nk+HyQKiSehIqo6dVkU3UeMwBXrYnYN/viatUTaxR06TarTTLrHjA/UIsJiEPwzQLJSoAI4pqySokUctLyOwLn3P0wfvLi6TwVduG6sAMdfnAA74EwnSU1KKeN6LIaMjzCSQ1ciBr9SQ4Fhe2DDxqLIH1nlx62seywP0VQ47Woh4brZYaGljQTU6lYn8XSxmUC1ycU3OzHdVjC1m9Y0BxJOlo/BWijSWOhyZaqkSR3ooWjLDd00C1/MPTB0y5rRMGQkVAwvqdW6wcZ757inzVE6JdKPLpCDZld7n/AOZGCbXGgSuqaTdxCWqvJF4vweUUUKeVpPEIW/8A3WG5uDt6YYXglLLgDkL3OceH4XWZHqaZhHJBw3KGUnV5QXB3vYg2+fPBOpxLpHgpaxjxLS8RwuhCuqFdVZKDwmGyxsukn2uN8VmVLZkTsKwjUyOcolUtTLK6LQ5NB4q2aQRRGRehAtdb+osDth+pmUjDmmW5sziBwl0eqQ0dUoRJGyKKVRpHkA1G1iTcWudueBL25cs3VjMw3aHkHt/RVG4teSHJCr+C9OapCJIotyd+tgdN+uKeKJhdHsMA4oRIdGk/NWrKpKo5fSH4mjppfh4QkawDWLKBfUR/Xr1xdpnM0NJutDjKbGVHAgm5kzbVPnGY1LzRmry8bKrhUVSD0uQAPnhkOc6OCQ11CmAYJ7zP1WHhciOCWryxInJ2smp7ejEAW+uEEEiDojFYXe1rj5x5Sm9UlY8kIVKrNJjKsLfCwKwhB5MxXYRgdeXL2wvqiBlFypZiKLBJ3Qec3/NckpGp5vCarpwLaWZl8QtbltbbfEOefhOqYzEh7cwaezgEqAtIbw5hTxzC6kFbhhzN7i5/2xYDgGzN1FZoGrCQuRSzOZPDqolH8QaI2f5XXf5fnjGUxEz5qa1NojM2fH81UeOjWplVNPVASIKxQV0gXNjtcAb4qYhziDIW12D1RrBreX64rZGVUUEdJFX1ObZ3R1S0yzvLT6bR+QAIbqSOhBXGzptDRme31XI43EOe/qmMa5sxB431185TSkgoKtCKmqzSXxV/dTTiRkisxLA7Mdjc9d/nhTGMIhquV6tSkf4bWwNQIBM6EaJ/DJWUkMUWX57msSyL52clfEQc3Asd9gOm5xgYWy2bKnVbSqOmrSaSNNLHhNwoyaTMHMCtX1U0KHUskLSLOo9XupFulx8zhdRhsWmy2FEUrw0Bx4GMvhBHqnKZhmUNBKHzPNauGTz/AL47x+zOARbbblf0wXWua23FJGFoPqiGNa4cuPcDfvTyjz7Nkp1Amq6eGWyIVLkuBvfWVva+/P8ADB+8kNuJVXEbJw5doCR3fKUKizLNay0IhzqrhRvMI3t4YHUXG59NxjKNQ8Rr2o8VgsPTGaWgns19VrrtK/a0mTUklc+ZGFasMzSooiXyPbSyjc25nFPEB4s4Lo+jDsOK8UcskWiZ7ZBWw8myXievyqhNHUz0xMEcmoxX8QaFsFY2ubemLmHwz3C3muaxu1MFTqnOAbn5qQXJ8+gdXibiGmcuzlQPBa17AEm4tYA26YezDObYpDto4WoN4MMdubtPJLrsnzf4QzsucSU+4Bd1HLprBIFiR8r4VXpcQPFDhdqYfPkblnsnj2FMqODNGn+KparOaWpiAMM9PG7q0lwB4ukEGP5jff1w+hm+EBNxWIohmR4a4GxBIFv8MxfuKVmFdxTmlXHSNWZhVVUdiJZIwUit97SFCkb/AFxXqdaXlvJFhcLgcPS6wNAaeANzymZlSFZVcTGmNPXV2fkof3axqpEYtzU6W2HPY4sAPLA1puqdCjghU6yi1sHW/wCYTami4lFRJKuZzT0hhUzztERKGPQKLeXp8/njHUn6AmOKdWq4PKGlgDgbCbfVUPjXLK+ooadqmUlHkkSAGEiQTmNjuu6chbne55YpYuiW5Z+a3mx9otYXNpDejnaPQ+i2lHVcY5aJo3zXNMppXPiQRMrawp2va+4sOS329MXMPmAOXSVyRo7OrQRTD3CzjwnX9TxTWszHjlYpRNnmaVqSbKBrCsLWIIB5c9uZ5YtVN3dOpVuhg9mSC2k1sa6eiikynPHb4eHLpgsdpKmZaV9J3GklRcsbmw2taxvzwsUauQg6K3U2hhhvPfr8IkT262A4qOFNndRX1JnkzKjo9Jbwo0/evbn5j90ge3X3xr6WHcTJ0Vw1sIyk3IGufzOg7YESnNPlNVFTQQtkvF2Vrv4Aq60k2b7z3NiQRbYgdcPMABrrcrpNTHsc8vFWm/nlby0twjsUhS8O5mvwpynibKoKlH8QUtQZDLTyDYMrqAN79DyvbBMpktGR0EcFUrbZpGfeKDiDaRGUjjrPyRFy7i2SWWaprqrTGCWkjqBZlHMO7EDR18pJ9sZTpOAlzkBxmzw0NpsF+GU+gAme9al7UqWUZFSV8tUHp/iTpZXVx4nhlhd02vZGtf0Gwxr6mfMCDotrg62GcXUazblpF5FuIg38ltiePPJp4q6l4nirMxiYCWKOZEE7P94q7ld7k2G4Iv1xZFQkyTotTQfhmsLK1DKx2hIJiNJAnsUU+TSh0jSSOhqXtIGd0kAJO2lkcAk7fxW39cQzDZqkgrYDaILS+Ji2hHmCPosVtHG9cYUlakVFszkiX/5RAe5PsPzwT6YLobqjw2Lc2lmIzToNPC4Tc00pYR0tZSTMtkYIigS+4Oq19+RxgpAHNwVg4gRNRpHfw9Fl6OqDgJNOsIF3BlQWX3HIm/QYHMPuqGYpkAuF+4psrOikRZgjLc3kSbTb6Eg7euApXNymuvqzzE/JPGp50QL+1kMIW5LVCEm/UC9x73udsMGUHiqzKzS4nq7/AOU/gtf8apNAchrI6wFoKtCHjIBJEsLEm3W1/wAcKqNBqNPCVeo1/wCHVpAQXNJvpa3kr7VCmleoaOvtB4rqGL63+96XvceuJIAnKVUwpqNABbeBwjhz0WaWly0yrUJmdLrU2MZckkcgwb/S3vh1JrcsEyorYqvHVlhgpU9HFAIp/HiqqiUH4eJHNy2q3ra22FujNu6oaGJc/dIgD4ieSJFQZe9OwavpDmBJZkWa+g2NwLKoB+h+Zw+u1p3Q66A4mu2p8Jyd3DzJ+SD+zKCnjjiTODVXF5CjAGNuukkWa2FZKYOWbpgx1apLjTjl3dsaJS5Xl3hGqXiCqmFrBHUI7i+/8H5A4aKNNphrpCX75iJFN1IDt/R+iBU0tMlQiQ1tNKoI0DcafqRzwNVu9u3VvD1XlhzMI/XeqFxZJT0Od8EyrKIHfMFhZxcAqzAAf/ZNviu8ZiM1oT2VCKT50IHbotifCZYinx87VHYqPDiLuzW5AHwyBf5EfLFzDVKZ3eC1gr4g/DT04mIvxjMmcopd6KCthSkDavFeAs6DbdnKXY/T1sMKeCCWcFdpipHWVGnMRFjE9wmAifsvh5QKiLOWZ2N3DLPMJfZCUXSNvpfD8tA6EpAxWMnI9luF2CPUyfml/srIZJPEkzPN56f/ACz00pKj3kjFyAel98JbTonW6wY3GNsGNB7HNHofwsgmnySMqyVUoU+Zo5qSTzt63IJCnoBtbocPJYBBtKPrcUZBbPc4G3K0Dv49qa1y0VOjGhevqQ5OqMRiOM2O3hayFQAX32vbpyCHZCQ0cUVGrXy5qrQSNIN/HmViX4F45moZM2loVY6XECkEDazEsT69cZWyfd+SdRzjL1gAce08fBUWTwB2icGSNWZsaaqrUguf3TqHUxNdQT6/I+mBwrAa99CqG2qwpYJ1gXskgXItfWFtVqZJKcmSpzWTMXZomNRMHQaCV2bmRsbYvVMEGjIQQVodh9JKOMYK1INDByEG/wCazHSLROrQw+NMqgeE7K0Zbaz3G56cz7YThyL5Totni8WDTOZwaDxvKy1NSZtTzZhTUPjsSrSvEYwU1E21sLaSbW03v+OLRwoO+QtRhtr9RDRUHd+tUzpqaoFHLSR5fXSi4XxfDUva+4ETEWUX2uSbXwBbO6Qtg3HNJFUVAOy49fyTRXpFlOUiCgpmILhn0/yN9+XI+l8KZezRorrsTTB6wPvyTqvgyetrqJDUzrKHghLQkJIpFjZJL2J2uBYEWvc8sWA1peJC01bEPp4Wu1xBbBJ4+iDVZNw0cwrqTL8yZK2KomgmZoleZQshW0S3C72O/I8wOmLBwLQSuf2b0yzYem8WMWFxHeOC0CYpct7b8tpviYHyjO8japhqXLKAqksxLA3uGpJF+dttsGdmgUSSFoqfTxztru0DRMmBay2rFDQS01VX5bmlDIFGkqwJjiA5kPv9CNiDfGkqYZrRIuV67S6QCoWgER806jkyKFYHqMyy5qglURZy2iWUrsLEjcXB1HoR6YdToty7xv5peJ2q97oDYHff/ZN6WjocvVKR6rKY/GBjkIqTvYm+4IGrlZyBcc7nDqbIEX+qSNoZ2uymHA8phCMHDtN4skMtHNWKAXMEceogb306rsoG9vTfFc5c4BF0VDaeSmXP/XkpOfK8nraWvpswzXh2PNpAUWGJktpU316r87EC/U36bm49py5gJhaGjtujUeCTabk6+Ciky/s/pGHjR8M0uexELDGDJC5kH+d1HmX3F+d8DQqhwk6ravDDUy0Qe+3ospl3Db1UVfm+dU80EUsaCF47RtMNyH3u3SwIJ3v1xMG3MKziC5gLQNRrK1l2bZbwxU5vx/llfWR0dFHmimJBKQXQhrL92+gqigm4P9WVGyczlyuxcaYNNsl08Y8fFWri/IJpJ+zyhnpZker4qoUdZB4V4lHnDL95rF7BuSnUOZx6RS9n+0qdJxFJ1uxfOHSf2m4Cu8Nw9ZhEHQg375W3M1yNZs5zmSCl4gMM+YVlVcr5zrnkYDUDuNLKPT8Mc7j+iOPNTN1RjuXtPs32wynsuiDVEhom837kpeHInUhYKqOQAiNpFGoDqAxAG3pjVVOiOKB3qZHgvSqu3wKebrBB4gj8VFTZDUSBvDkziFIxfxAGV4LL986VOk8t9vYYS3orjA6chQf2ipuplpcLjsQ8vyGuakiepNZMiowvIjEvYkbsR57+X8Te1sV6uwcTmgMKg7WlhBDco0M/Tgp6Dh+AZhmU1AtaKdp10iRg2knT5dgQLG+3TD6mxaouGGFqNm7SrmiBVLZk/Dpx8dPVcfLKhGlpoqaojZtkLKCQb77Abi2498I/ctSIyrdvx8tDi6Ezn4ZMggp4PHSRGEhURuvhblCTZdmZgQbdbkjfGfuarlzELRN6RUsNVeA+Z7ZVNgosun7bK7LKOpjrY6Xh2ilklCGR4naGSaRV0g6jqkCm29wL2scNrbDrUwwuGW0riej/ALTPeDiKlQTvhjY5ayfFbAqclkj8GAGqqY5kJJETg6BuxJH3AAOvriqzBGZAJC9Fwu3jml5hwPP8dVHS5TBBUQUr1NRGWKmJBTu8l97m4OkKoDHzWvbGP2TukgSVVx3TJ9KoWvAA5kgBYky6GR6iam+JfWhSObSlpogbXBI2va4Nrm22FO2USYhS3pWGtbmgyZt+tEzpctheuNE00UsaSIJLJIulCL2u1rsbEWFwLe+AbsvKYLVum9KWuBLbH6rEuXmGGUPQ5hBMJPDULGzKihbm9xe+97DphlHZgzGQtQ/pXXY1o3TOvMFSlDkNSuT6hFXKslpVcK6qoLFAWYkHmwHL+RwVHZznEudK0m2emn8am0EZpjzUfLkOcyw1MtWZpGjXUVSQq6xkAqGJBs1yb+g5Yp1sKXANZotzsbbWUPNQ7xNuSpfZbTUebUHbLWwVkz0dFnJWmnSNSHUSNGuoEegv09cWMTg2NcWN5Ba3o90pqVSx1RoLnPfIvorxBQZZk0Jrs3z6ks2qOGNbI05JI6C1uuo22B9MUhgTqZjsXXY7pC0uFBrI0udFZWFbTw0vEbRCmKXAnDJebSQQVW5UACwvYcsMNNwhzuC1mGxFGuX4RtweB4TrfVUCX4PMampfMIaVqeVtUjXUm/8AmuSCRv8AjioKjHuiDddsxtSixooneGmvkpqelyzh6lqKPKv2pXUlUGh11lWGe50m4Gn7qk2C7i3W+LeIYKYtpC0WDGIxDg+uQHNM2HC9tUxp6PIzIivJSRwOSCvibk+gLHTc8xyxVoOa43WzxWKxQYYBJH64cOaBNT6ZHaKrymmgVjH4QkA8pP0ufe2+BqG8hPp4oZQHtcTzV64RzSLhPNBxMMwoZoKCnqakr914ylPIQV33JNrYu7MoE12BukrzT2p1+s2LiKTmkOc2B2ytIdjMFHN2eUzzVlHlr6oiBPpd1HgJ5bXFlvc7Dc39MTjaINd+a0ldHsepUp4bD02Bzw2m0cRHkFs40+XPBAhno6UsLmWGVH1W/iKE3b3AI+WAyNyxwW2bXrtc4wT2EER2Tw9UuoyulmjkEZyqoeEBmdqeEtY7WJQgHp0OEvZTIIb8kOGxlRhl2YZrauj1/FCiyDxqcT0Vckc0ba0Mir4fPykKxAbcgabgb77YClQaYHJFitsdW7LVZII4TPmNESHhWppHmkzrNMqzCWXUwYxQxSK+xbQEkK9bbgYsCi0nVVKW3HObkptNuWbLHCZE+KzBw7K1Y9XJndHV5apPJY1kDjcJYt59uekW9DgOpa3faZTqm2XZOq6oh574jidLeKQ2XVWc1M1NT5nLl9bG6lJXIEejk2q5BLbiwF74J7g5xbKY7HNw1NtQ0w5p4cZ7LRHbZQfaHl7UfAnEIp54GSGlkaeRIgruQVFmPp5hsMLbQl2XmqI2u2k/rqgN4gTYTyVsoOHUHDHAtI1fT0MdTQxTwqCCG1buSAeeohbWHI3wRoBrQJVHCbfdUxNeuGTlJB4ERZvpdSVFwrVMsCV+fo8aIWYiCN9A6AaSTb2J2xHUBozSjxG36d3UqWsRcifNBqchSlzWSolz6KqhgUGBAkRlBv6X+XsLYFzQY4qxR2qX0MgowXa/FCrmc5Pm3xlLFlNVwlUl6q1Suayo0vgb6miC/el5ABio357YMUGZ/iI701u06oY0sY4aTlzAAKeh4VzOZRWUtLkb0ukrKzPTaYyNtr3ty5jEmiQ6Hm4S37fotJpPLs2ogPuiPwxAxSQZlQJXqy6YIRTqkgItqMlrWHuPryww4ZrxLjdQNvPEgUyWHic5PkjUmSS0YqpKHNajx1R/vC67izAaRpPlZhbkb4xmEBJjRJxO1W1cor0xlt+RvcXhVviDhrNKjgjj7MG8N6eny2OpIeRVMqmrp1F+i/ftcnkffD8DsvPVvwBWh6W9LKOEbh41dVa3zm0qTqMiqYsq4MWqqY6gtlFDPTwRx2FCZIgx1sRa5uTb33wivhXMAi4Vnoh0jbim16jQBFR4J4ug8uxOKfh1Z6epkkq9UutEVS8VuRJuwHksF52Jwh1BkSSt1idrFrw0Ntc6O5gc766KOgyD4ieSmNSxliTxZ0KteFPW5HLcc8LZTi0LYV9tCm0PLbGwPP1SKvJaOKaZKfMjKiLtpINxzBB07/PBVoMgC5R4XalVwBezX09UzOTxT0a1BsWLiMo0oLMflb03xXptgy43VsbSLKhbpadIT+LhujqHdXzqHh4RMUcS6Xb6LpuTf09MWaWHbJLnQqFTbVZoBbTNUG9vxmAs/sn4GWF5s4TNTIQEj1jZPWwQcwbjBdW0HdPmsG0TWaQ2mWRx7fMqr9oiwQ8JZvVUkktEi5lRwqpVTb99Yb23W6i/PbrgaTSJGq11XHVKdWiH3J4ju4q7ycOCkyvhs1FdUjVk1JLTqJVIMOgWvdCfXrg20QQJStm7ZDn1GUmgw9wNjrN7z9ECmy6OsEzfGPTwRi7ETIs5I5WUoQy3525b4ayi10yP12rZ18a6kQA2Sew5fObHksxUdJNd481gV7AaJqkiLUD/AB6UY8um2554Q2kM1yAl1cRVaAOrPeBeOySAg/CJAt5q+SWPd1EUzMYvZvJbT7C5wt9EAkgiFYGKc4w1kHtAv/zaoP7Py+3xtTWT5rchUp4agwkesjM8W4HLTgqdFou26kYyvPVMaGcyQHeFneqxS0MOYVwSCv4nq4HC06wQssghctzUBAWc3C+mwtucWsJhOudkptJKXXq1KANSpkbAm4gd5M6eKctQU9Oamkjr40ERvJFLVub9LAeHdn2NwSLH5Yvv2PVo3ewjwQsxrquWoWzOhDR880AcrGVTeP6ekp8ggpv2rNmM5qodi5632IPp88c7jsNkOU6rfdGcQ92LD+rDWwf1bmp6iFLFQUHiPI0q0kCkGpYENoHLym9unthlFjdTyC11V9QvdGmY8J496dhA14i7atiP+dlsb/JfTDrOEAoC8/FH/KPxR46DKKhpIcwrqmcMwFoauUOR6C0Z36b2vjB1bdxxukVcXiWQ6k0Ajm0R/wCoINdlsOXoWpKh49TFRD4zl419Dq6/KwxNSm1okFOwmNfWP8UTHGBBKZSCmEaCJ5ginTYksZPx/XPFd5aN4K2xz53uPgpB6XLzSRPDsDGW8ysdO9rBjv8ATB06vFqpMrVg8h/PhHyT5oKMZbA5sxs6MA8gAAA56WBN79NsWHV2GAqWep15AtpGl/MFUTjxoDwmKYWEzZpTOxsRIqaJFNr7Wuw29lxXrwWmVstnseMfTq3gAi2mvzV3VoRTwUNFxBmVHK9JB40M1LqD/ul2G9ja+w54mm5rjGgC1bC9x66pSa6CYIdEXXIp8tooIJUzaSKF0kW8NIxkcBtJAA+6bi5JPTDqdNoB1KYTWrPc0U5II1cIH4hPIJsvgjgmk4hzXLqWVRGPCpX8ZxpvpJ1bcwSfzw8HmLKrVFV5LG0WucL3cI11AjyTAVtPHITHxPX0UpGoxS0PjWU7WU3I5f1wsFotKuOwr3th1AOHMPj8CjJWUNaYqOlzKSvm1DwjTUvgQggD7qtY7A9eRuPnDtOJSjh305qVGZRxzOl3iR9ExDyH4iWuzasnLMAohBPhnprUj26e3ywPVgXzSrkAwKVMAdvHu/NSwzSNY4p6niKvik0eSIU13c9N8TUIkWVE4BxJDKIPaXQB4LXfaVVzVXC0ci55mmZIa6FUiqIgCQVcahYkXFug6j3wuuQ74VdwFQ4XEsy0g0mZLb9vEaK85dUftHLMmhfOOI2ENDC3gw0wZYyI12uGv9bdcFSquLTFwqIpGkS8U2bxNybmT3J3pjzNEelzvi0N4OnWYRZBc3sGJJ3vsfTbDapYOahrnUXHPSp689fKEzhochgpVq3mzmsaJNC1NQJEvb+HQW0j18oBwrOXDcuAmPq4l9QtAa2eAg+Ok+ZKeUFDG7DMSmcZkwN4qWKnmMiXHMOrKYxY/wAdwBi3RpuLoGqr7QxWVopOyt5uJEHwIM+F1IxvTVFRNWy1PEdLMGtHoQ6733s9yHHSxBvffBupmczgVVqNe1gotDHDv+nDzRWWMPJUNmHF9NU20iokp7OLbmzGwF9t79OWLGURohGazAymRyBt+gseIaqKKIDMKlnNxHJM8ZdtzqJJ8x258r/PCajiASBbgsDBTcScojiADAWte0+kmpeGaioL8QZdFJN8KBKrIAGhlJdJCb3Gm1rdfXFU0WubmN3Kxh9oMzilumQbtNx2R+a2Jl1VDJSpVQz1langxy6BIWDHSLEg2sNxy9cWG5r2sqbaTg1rHAAm0xHfp9Ueoj8WRZHmzVJzZpfDRbR3/h835cuQwkVZ1GiZTdlBENLeEzfyUXlXDOdcQcT5DQ0YpKDJpZ2SqqGnKTqNJKgoAQVZgFFyAC18ZRw3WuvZVeknSMbOwT64b1jgJjh4c0/p8vVnkgTLJx8Qx1gwsWYhSTpZrem1uttsMo0nNEE2TX7TcabaxdoBxHHSw9VFtlVKS9RLw1msKk2j8emYqR01C+rURvcA9cRkJObL3aLZ/vJ8ACsDzg3+UQncGVU6Fosso+IKL+KSVU0WBvzLC1v+38cFSpPp7gVeptF7hmruY7kJn5fNKOVQGCSFKjibWjCRo/h4mAHK7bXt1B/tgXNIgNBhY7aDs4cQy/GXei1d2p5LPJwSsr1P7NohXxK7ykKgkaKcIzEbD7hGo9Cx6HEU2OdJI0VXHbXwrcVTo1SOsIdlN5ECbK+tQJHAYv2bR1Ne0YRJ2VJlGw3Qm1vmLgjFVjcstlbWji3OAdnIbyuJ7+aGmWV6Q00mbZEMvqpYQ4jhr42D25HUgK22J032BF8ONAB06rMPtJrwerfoYu028zfvUnHQp48TNk/w9OvhyFxJZn1HkN7G+/4YfvZoaLJL8d/DM1ZJkR3cVybK6CIlYqeWkYS6TFrB1LvysOfqMIqC+9qjobRquAzOkRqon4alVYCaWVJHFwiytpDeotywdQNgDKr5r1LjMLcYCfx5XSgPHUU3hEraPXVBrsN7XFhy1fLEhrXEjgFRdtFwILXT4R6XTpsry6FHeno3ZVLosha6k7cr/X8cC2gAZbokN2jVcd94Hotf9qeTCm4ZQLT1FBmv7QpFRmI8LwX1BtfXcmEgjoDhwpMc7JFwtdtDauJllWhUHV7wdzPIDuOqvL5SKqYRvlkUYLkR6a7wlWzWNhaxHz/HCqWDEyRxW4btA02yKhnjuypasyNIqanEFLEwYLIwR9TWKg2LcyRYjF2pQbly81rMHtlz3OzOiCRJtpxhAioaqdFampKGmy+IeFIsrFGchiTawJAF19Dsd98LZhngSEdTFZX/AMRxLjcR9U1zTIP2rTRQ5XmrZBIJI5ZGgpVmM0at+8is/lUMP4gbi22JDGzvt8FXrY7EiA1x14p1UQU8k4WlpaKphH3DNq1IL2uo9fc4jqqjrNZothRrPDJqOIPGPqsfDtHXZdC1N4UZI1sNTBm5Fdzzvb/TAsovaYcIWdcOqe8O/wBv9kmSjplqxJJDTVIjlZCjBiNavY30kXsbCxvubYirgTGaJWpw3SGjWbkpVNeR/Faf7Usnhy1OD84j8GnRM4hVo1Yj+NH5G5/hYW9DjGYFwMwZVvGbayNDHOtz4/gt0GgqYJZIBDS0YW/hlFLaj7az7c9tsH7k8iWFFUxdItzkl0xPD5KOr6GWOpNPGIpWWzSkQqUZrdCd98LZhHOIaWytjg8SHMzm06Xui01JPreOKemp1UbKlGojU7bLff69cW24OsJaQfJIrYkNALmkz/iM+KKaCSJpPiTlMxvZmlptR+RuRt+Hzw2nszEl0NBPglvxrDdmYDsKL+zqhP8ArfDBUNgqRqkS+nK3PGx/s1jX7ppEk6WVartjDsaSXQ3mTdRtbwxxdUxTJwpleX53WEoDTCieNJvNdmMkYbz25bbm1ziyzoNtN5h9F39P5rUYzpzs3D0utqV2AC8mq23n8ltnI+7F29cT08K8M9lPadnBLX/5ThyqkQ8wCT4ekge5xsKfsu2u85W0iB2wFxW2PtMdBMFULcZtOg23Go0x5GVsKq+y779/G2c8B5rknd544ljo8zhqZpMzenywCBZo23FRInIByPe1vfp9iexzGGpNdzWRxN/KF89+0v7dPs3w2HLcNtIPJaRFIOffS5AFlqvvG9iGb92zj+q7PO1bhI5fm6E5lVxUObR1Rpo5ZGaP97FqUsVZDo5i4PUYo7Y9nNeg8y7Mk+yX7U/RvbOzwzYry+qwXzMLRK0VR0+Tz5VHXUmQVVIaiOVJ2kqGEqRgx6QWa+gsW29lv645Gt0fqsADRJBX0rR6eOxFKMc2GkDS4lPKHhz9h5fJT5TwlmSwT6R8FUVpWOS+ohytwxbZ9N9PlPl5kYc3ZmKLCMtj2LSs2lRNcgnNE5SAJAUZJDUXSpTg2fLKlL/u6mR2Sp1W2FidIIJN2NuXXD/7L4gEFrCZ7LJGG6b+8Gph6TwS2w0nxUW3D2X5hmss1ZwnXCpU3WaKvDRS6Wt5Y/MCCAoBHM87HbE1OjeKbuhkhNd0kLsr6266b6LZE/ZfPU5KKij7OMxq85NREYZI6qZ6aaAJIXkJG6SqxhAW9iA48u97uF6G4x9PMKZnu/Fcbtb2jYfCbWGXF0+pcd8Oc0OaeQEqXr+yTiusoajLn7MXrJFEskYXLpFlkYAGNSRa7MRPtuLsh5HF3D9A9oVWZsh8loOmXto2Fs3Gf96Y9rgLNe038/Raw4m7vfabmHat2E1tF2UcbZS9dl2YUtZGeHa5YI3EdR4ZkvH5BKLR7XsWVrgm2Okwns5xtSkWgGe2F450p9vGzsLtI4o16TmWMNqNE8wYdqFuKu7tfbZl+R01XnfYFxJEssyJDSR5VXPJAulmvpWLUCtxckMbtY899APZdtIvLWtJ8F7VivtOdDOpoubj6Qc+JGdtu+9lJJ3T+8pmdP8A+5e79x9xjNUAmKnXhGs8upRpUjwVS4sdze+o4s0vZbtUm7MvbIW3xn2oOgFCm7rNqUSWXgVB+iiZL3K+95nmYZfHD3W+12DLHk8CCOXhSqdYZNxpdCgCKSNzqCgk7gXxco+ybaThJiR2hcFjftldB6Ly/wDetPKRoHTHerfkvcO74tHLXQSd0Hj6sqtc6rURcOShGdQQpEhBY2JB2Olv8xxab7KcZwjzC5t/2zOh2TO3atLNPOLHshW1fs8++VUfCl+7V2oUsKByv/uGdtBdV3QFtWxXa5/iYn0DW+zPHZIMT3rV1/tZ9BnYl2IdtSmZA++fQZVMN9nj3zJ2Kz927jWdNlMdRw5IsV9xqLK5sTe9wDyAI5417fZVjQc0CTyK31X7YHQc1Ghu2qeXmD+SjYvs1u/JU1a8Pnu4cXfBGO8RqKKBaMm27M7soQjzGxYE6lAF+Wyo+yXEuaQXAFaba326OhOGcOt2k2oAfuybdwCDSfZEd+jKe0ftJznLOxqrbJKqWmekY1OXwrK+j95phkmvGBdNJsVN23uDi1S9klU0hmeMy8+2T+0C6GUccXVK5DCTbK893BfajLwtw3VWeqyjherdTcO9JG1j9dvmce+Fz+ZX4VU8RUaJa8gd5/FB/wDD/gqqVw/B/BdSGO4OU0rX9/uEWwAaOK2jNt49g/hV3t7nuH1UXVdjnZVmBdcx7MezKva92Wbh+hfUSee8Zvicw5rY0ul+2qY3cbVH/wBx/wCKgZu7x2Czs0lR2Kdk08p5k8NUO+w2B0ch+VsCWgiCJWxpe0npEy1PH1m//df+KrlX3SO63Wu0s/d57H3nJvr/AOH6UMD9APXE9g+Q/BX6Htc6VtBybTrt/wDuv/FVYdxbucH91H3ceyylj8RpPDiypI1LE6j9yxuSAfW9sVnYcOdmcAT3LcbP9vfTbDDJR2tiAP8AzHFNZe4L3K5x/wD23dmkXm1fu6SZTf1JEovgvdx/KPIfgtyftIdPSIO16/8AWSPVNZfs8e5VMh//AGe+DUTTp8lRVoALkm1qjYEk/U4jqmAZcjSP8o/BVqf2jOnbC7JtWsC7XeH4Ksp9mJ3FYc5zDiGn7v8Ak1LnNTTChmnizXMI2eDSF8MAT2UWVRYc7YLE5KrQ19NhA/wj8EeA+0R04wrxUo7SqSDIkgiecEJi32WfccGoxdjmY0yyMWaNOIMw0MfQqZSDyHP0xrTszC3ApN8gu+Z9tP2nNM/vRxPaxn/Soqr+yf7j1XEad+zDiCKGwBWLiGtUW9Pv3sb7jr19MYNkYQX6lv8ASErG/bO9pNdwdX2kXRwLGEfJLT7KPuQ04hWHsrzqBUbxB4efVygtawJHi25W9sYNjYSMvVN8gnN+2l7StRtI/wBDP+lV7O/sje5pmcRSl4Y49yeYEaZYuJKlvCF7nSsmoDa/tvywl/RzZ9QRUoNP+lbvZv28PaZhW5TjW1P81Jh+QCq6fYz9zcPT6ajtbFNDMZkiOexFVc2NyTASfujn6cvWt/ZPZsQMO31W5p/tBfaKP/Eozp/dfmgzfY090uoDRvnPazNDJZHEmZ0zllDlwobwPuhiGtbmB74EdFNmj/wB5n8VaP7Qfp7ulzaBcLg9VedOBUfU/Yr90SYKGzzthjIBCv8AtKm1KbWvcQbmwGx9F9BZJ6G7MMf8OIHafxV2h+0X9oLRYUJ/8s/9So/Cf2E3dK4Q4S4k4UyTj/txNHmlalbUyyVtG8h0sWVNqcBl1G5vueuDrdC9lVKuf3YCRGp+qrUP2hPT2k5r4onLJ+AjXX7yV/8AOP8AsDatFY/bL2y1LkGyTQ0LAehAEYAsL2sPXnis/oBsfLl6geZXTbN/aVdNsM1zfdaBzXkh0+eZErPsRe7zmB8XMe0/trqF2tBBLl8cIsoGyiMHfTc3vckk4Kp0E2OWBhw4t2lJ2F+0r6eYAvNGlQOYzLmuP/uTKT7DTu36kej7Ru1qCBQP3dQKSUsQeepQtreg/HFOv7N9kOF6MeJXZ4b9qr08Y0ivhcOe4Pbr/qKrmb/YXdl1fVifLe3vi/LIR5PCqMipJlC2AUXEyttp5km9z1xWf7MtjObDqR8Cr2E/ap9KabWg7OowNSH1BPzUBUfYd9nWXZbVeF2/56/gxtOFThuGxZQWudM/MkAXviofZLsmMuRw8R+C2p/aw7eec7tlUyf/ADX6cvhWlZfsNe1KHOaloe2Xsnqcq8R/DaWirUlIF7XTQwXcm9mNvc41z/Yxs5z5FR8crL0TDftaMCaDW19lVA/jlqNjwkJlxN9hv2v1fCHEWVZF2i9l1dxPVZdV5dFWV1XWJFTJLCYRoVac9G3vvYWHU4dhPY/s1tRrn1XCOyVz3Sb9ppsraVE4b93VWUzBgFsyDJkyqNwL9hD3juGuEssyfMO0zsbOcQsxlmpauq0Mu1gC9MLm2246Y1eK9i+DdWL6VYkdrfzXpGzP2p3RZlNtOts+uABH3SPRwU7W/Ymd59gIl407Gq2mJDefMJY5UN/UU4vfrf6YX/2NYaLViJXQYT9qJ0HkP91xDXf5WkeXWKBP2KHeojfw0zfseNMv3CudsrSX6n9xfpe18VT7EKEHLX15hbZv7UToId51HEZv/LB/96h677FLvasyyxVXZPmEqN5IRnasgPIk64hcb2K/1ws+xBoIyYiB3K5T/ag+z426vECePVwf/UgV32MffJenjp6ah7IMsA8gkpM7TWRfqHUKxte1ybbYl3sTaRHXg/6fwWD9pp7PQcw94dP81MH/AN0hNaf7F7vdxqsL0XCDwp+6TTndItxzPI7H3/LFN/sQcNK48iti79pv7PDf+KCdZpOP1KgI/sY++vl0UskGRZFWVTbK0Wf0Uctr7lmMnlFvTcXwp3sNfO7XHkVtP/1MPZnWA62q8c5pP+UQq92gfY7d9ao7M63KMv4D4arc5bxnKx8SZevhqdJtIXlF1GgHbcD1vjYYH2JODiX12jwP0BXH7f8A2kPQB+OjDVqjqcCT1TokaWVwqvsfu+YMu4USk7M+HZa2lymkhnjfiegZUqVjCyhH1gsCwLDp5uuK9b2JPndrtgd/4Kx0W/aP9AW06px1eq17nHSi74Zt2W4lP8t+yD76zmWJeBOEcqjYHVJPxDRyav8AtUrJa/MDYXGJb7GqpblNZvr+C3mJ/aLezN4DziKriNAKTx46KNl+x+758VUapOzDheqmCOC44koGRSTe2kuNzviKnsSqFpLa47oP4K3/APqN+zV1Pq/fajRb/wAGp84T/Lvsie+PdGqezTh+kIcuvhZxQuVW33SRISfTnbCnexat96sFVxn7RX2cZdzGVHSONOprz0ATev8Aske95RmoFPwHlzx1Mviuk2eUbBSNtJ/ebH8rbYM+xrEE2rtnx/BV9n/tHfZ1VymtXewtsP4TpPbabKEP2SHfCqKmPT2WzZbVLv4q5lRyxDb0EpI67fLFZ3saxrjHWt8/yW7pftGfZyGFrsYXDtpvB+Shqb7LDvujMVo17H87ihmkWJqhqqlMaISLt/1duV72viB7E8bObrWjx/JPx/7QD2YVsPmdiyeMZH+u7pzUF2t/Zi99ul7P+LOHuDOwbivOqnNoKbKpEimpWMEMVTBIz+aULpK0xA3uSwPLGw2V7G8Y2sXGq2IOp/JcH0o+2p7PsdhKLBjwOrqNf8L7C/8Ahm0pFX9nT31KnLuC4P8A2fu0CCppuHspyypRIIgi1NNTrCWLCQhhZAdXUk3xSxvsf2g6GtLbD+Zb72bfbF9nGzqVenX2qwl9RzwSH6Ojm22iYTfZn98jwaiSm7AO0OGbURKvhRnUvonmufpjWH2LbQ0lsf5l6nS+3N7N5l+1aZA0s6fKEWl+zP75uZEQxdh/H8dU6hm+JMMbyIthdjJIL+YjkSRtgaPsY2lcOLbf4lRxP26/ZlSgO2lTI4Q1x8gGqRrfsvO+QqUK0fYFxoWjpkUs1RTsPEBO/wD1LjnyGHu9i+0BYFv9X5Kpsz7efs4h3W7VaZJ1Y8W/pTNfswO+3qJHYBxeJGXVdKmlCr87zA3HsORwbPYrtFjSc7T4rYu+3t7MNDtRlv8ABUk/8idVX2S/fNrZjV1HYhxHV1N9UjftqjQyXsfumX1PPbljKfsSxpJzVG+f5KtQ/aIezOl/DZtNoaNB1VQ/+1GX7J3v2SFdPYxXJEu6RvndE2k25lvF2P44lvsRxkXrM8/yQt/aEeyr/wD6NzqRSqf9KgO0X7Inv58RcLQ0OVdh8j5tLWUtRKFzugUII3PnuZv+69vbFzCexfFZzmrMAI7fwXKbV/aAezF7mZNpHcMiKVTjz3VauEvsp+/PVZQ9PmnYDn2Q1lMooVaq4hy2U1iIoAnjCTkJG9rhGsy8jizX9imKpEZK7HTym3ZcKhsf9on7OquY18W5kOOtJ9xzsD6wrXkf2S3fRyirqcz/APBhJKgQukSnOaAsSyW/imI6nqMUX+xTGaiq2e8/gtntn9od7Nq1MUff3ESCYpVOH+kKJg+yB75yvHUV3ZJDTnWNbDPaJQ1z6CcCw2wsexPF/EarZ7z+C2Vf9oz7NskNx5jtpVP+lOJfsi++c9QBD2Q0eYWcjV+36NI2HroEtjf3w6l7GMQdajPM/gq9H9or7NCP/wCQc23Ck8nzLUGp+yQ77NBUJTQ9i6vHKQzyxZ7RTqg9CWmBtz2sLe+Cf7FcVMtqtjv/ACTKH7Q/2aVJc/aBtpNKoPk0+a7r90vuHdu/YFX8ccXdovdUi7Tc7qMs/Z+TQHPKIClJa0hZRL5CyE2lvqTSQouwZfQ+hvs6OCJNWoyT3/gvlT7S/wBqfox0zw2G2ZsXbpwtEPLqv8KpvCJF8t4P3Yg8dIPqN2g9jfAPF3BUNVxN3N4M+z2qpD4tDFkeVirpHA06WrHl0tIwJYPdtLAE6selV9j0nsNNzmEfrsX5+dGfaJt7Z20jSwXSN1Gi11n9ZWDSJ1DACQOyBy0Xz9d5j7LLvGcWVOYZj2Id1fi7humeeKWDKps8oZIEIWNbhnnL6biZrMWNnAubXx4b0k9j1TGVs1BzKY7z+C/Xb2Q/by6L7NwQodJNuMxNQWDxRqNdqdYZB4Xtoqiv2UHfjjpqJB2M1fxAhjje2YUREdlAIuZvNy545qn7FMdEGq3zP4L0ij+0A9lzTfaNpn4Kn/Qg0H2UHfMhqG+O7C81zFLiyRZvRIpPM+fxxzGMpexTGjWo0+P5JmM/aD+zR7P4G1A3t6uofTIpzJvsne+KvEGVw1nYzUZQhmRUqpM5pPBiYmwLuszWX7u+kkfXDafsTxQM1HsjvP4LVbS/aEezj3N7mbSDzHwinUk9wLR81sx/sYe9xmmfLJXRdnQyZpg8rjP43dl2BNtOxNr/AFxfPsSc6C6uPJcRR/abez6lhS2l12cC38Ix2feWJfsX+9r4rMmXdnK0qMQEXiFAZ0vsD5bC98Q72GAx/HHkUND9pt0B6mX9cXn/AOloezeWT9jN3whdKPI+y6KMr5yeJxdxe9gNB0kcrj3wZ9hrS3L7w0f6Spb+0v8AZ4673Yg8v4I/67o832MHe4qKWijXKezOmmjd5GY8QJZ72tvoJuLHf39sC32IENj3gf0lBQ/aYdAGVnOLq5BAA/hac/vcVSOKvsQe+tnPDWZ0SR9lMlezxvToeJBGAQ4JJfwjvbVhlD2F0i6KmIAHcfyR7U/ad+z9jAcEyuXDnTH1ctmj7F/vcvHBRtV9lXw6RxRqZs0VnAWNV2IjO+3Pbrtgz7DqYO5iBH+X81pMN+0s6BNaHOp4gOubMtczfe7UBfsUe9fSpDHlr9j1KzyNU1UhzpmaaVixOxiNwLoANgAo223Z/wBiNPLfECR/hKpU/wBpb0HZXe40sS5rubWwNNN5SVP9jH3sNLwt/wCCrQRiQxB8/kbVIVXdiIBYXW9rH8sEfYq0iPeR/Sif+0u6DZ8wZiZsD/DaLA8N9JT7FbvelNb5/wBiqSEAsP2lIQzD0Pgi1rn89sQ72IUrRif+X81bP7TboAP/AOnxMf5Wj/3qcyz7GvvZu1Sc5zLsEkcxrHFN+15mcaTqU6RTADcDa/1xYd7F6Q+HEz/pP4rQYv8AaWdBswFLD4oCZ+FkH/nUNlP2G/emokrA/aR2QySTTPUP4mY1DaixvpuINlQWVQALAX3JJMO9ieFOtc+A/wD7leb+1C6EBsHCYlx7QzT+pWil+xL7yUUDmTjjsMlqGQKb1tXpRr73/wCXNx8rXwA9iODNjiDH+X81qMV+1B6JvP8ACwOIgf5B/wC5QfF32E/eG4o4cqMlp+0zsKy+raqhqtTPV+HpQt5TpptR58+RsbjD6PsUwN2uxDgDyaJ+YVI/tSujTa7Ko2fiHNbMguZefEhdSe3v7PXth7vGacO8DUtU/bBxGaONqyDhDJq6U0IKroLyvTBSXBYhVOoBTqC3W+h2t7FMUwCps6ajdLw36r3j2Q/b36H9Kn1jih7j1YBHXvYA7sAD5Md0LW2S9zTvY8QTpFlvYP2wQnyaZm4cqEvvYKyugOxvvt6k40TPZDtkG7AP9QP1XsWK+1R7OaNM1nbWoEXkdYJ8IW2T9nb30J2WWk7CuN6ioEmmVzl8cJYjr5yqtf1G3vi8z2QbScN7KPELhKH21PZkCWO2pTHK74+RKaf/ADtrvxS1iU6dh3aS00gvLVTR0rA39Q0wHta+Ab7HNpF3xN78yt1ftu+y5lMuO0qRDdGjrPTclXFPsw+/PXCjipexispKVCUd6p8ugba4B8PxiGJv6/yxdb7GNoMbDqrY7DPnZcThPt8+y4h/XY8td2tqwe45VYI/spe/JJUIsnZ9laQNqZhLnWXxxll5DzTarEW2FuXPDmex/GOuazfX8FRr/tB/ZaGEe9Onsp1Cf/TCPL9k135c7nR6ngLhihjsSwbifLgwv02lYX9PzxY/7GK7hvYhoP8AqP0S6P7RD2YYdkU8RUJ/8l/5KA42+xu78vEnC7ZJTcM9l1FKJUaJJ+LKfWRYg3IBA+Q578r4dT9ir5BfiW2/wn8lodo/tIPZzSaamHNZ7z/9KPKXK6t9jR3v8toMryzL/wDw5lgipqdHlm4hVNTooBGyN1Xp+GEj2L1SYFYR3fRUsB+089n/AFbnV6VfMJgdWDP/ADKy5b9jN3qiv/PcUdk2UyyamJXNqhyhJvzFNY+nIcrjF/8A7FqIscR/yn8Vpav7UfoXEDBV3dmVo/8AcrXlv2LneUpJUqT2s9mFi3iMjLWg8rFQVpVAG533OHN9imEb/wCOf6fzWgx37UfotUplg2XXNo+Jn1cVKR/Ys94COR9fbX2XLTSMfE8aLMfEa+1gfD57e1/bFhvsewYsazj4BVH/ALUfozlgbIrWFodT/FWWD7FDtgqGaorO8BwZCp2LQZbVPve2zEc+lr4bT9j2zmzNRx8lrK37UzYjd2jsaoY51GAeic0/2HvainxM9V3geHZUBLpfhypdj1ttIAx22JIt1w//ALItl/zv9FRq/tUcIWEM2M4Hh/FEejVeKX7CfNfiYqio7ymWAFQHaPhmUvujLtep/wC4nfrhtD2T7JpzdxHh+C5/H/tRH1GTQ2PldbWtbyDAoXjL7AKm4wyDM+GK7vRSUWVVQhJC8JMzK8YlGoA1IBuJ5Bb5YvYP2YbFpsIe17pPMD6Lkts/tK8fisXTxf7qYHUw4D+K77wg/dVvT7CvhNK2oq6/vJ5qyyiMiP8A4YQCIoq/dX4iwBIJIt19eeV/Znsh7y8tcJ7fySujP7TbbezcL7uNmsdE3NVw157p04J6PsOuCJYoFqO8hxaaeKMxqP8AhmMBtzvcy+UHVYD2HPBVfZlsV0RTcP8AUtdsX9pl0mwYeDgaby4zJe/y0Usv2HHZROyJJ2+dqXhHRIEbIqYjUF0FgWvzAsPTDqfs62M1uU0z/V+SqV/2k/Sp+I95GCo5r2l8X7JTr/5xn2Oz1rVVZ2ydq0zXYnTRUCDU3MkNfzb88C32b7FH/hH+oq6P2n3TRsCngsOGgRG//wBSscf2IPYApjRu0ztiVivnlLUJ1dLhRAQPlfFhns/2K3/wfUrWVf2m/tAeNyhh2j/K4/8AuWK77EbsDXLqqHKu1PtTocx0Bo6maOlqkDcjqjEK3uLggMCMTW6A7GcIFGO4mVrMN+0n9oLcR1tZtFzeLcrgPQqGg+w67CavIaXL847Y+06TNknkM89NRQxRPEQulFhcNosRctqOr0FsBS9nuyGRFIkdpTcb+0l6b163WmhQAiIyuPmcwlZm+wk7oeYZPUZbxX2k9u+cRNVRThkzeCElUYHRdoG2O/K1gduWLuG6EbJpVBVGHDj2rm8f+0P9oNbDnC0TRpN7KZJHm5b3/wDnS/ce+HnifKO0GpppTZ1HE8qjnfSCqgjn0IOLlPoxs0GW4ZnktDivt6e0qs1rX4xoLbAim0Hx7U5ofsoO4tSIqU3Z1xjPAF0DXxVXEAA8iVbb6nqcWW9H8Af/AOnYPBaR322/aV93aMHnkZ+CmIvsv+4xCAR2NV9YFOjVLxPXtcg3INpR9ThrNh4MX6pn9I/NRU+3B7UXabVcO5rP+lPIvs4e4hlo+In7EeG6ZFOkvNxDXvYm9gxarA5epw1uxcMTu0Wk/wCQfgtXivtm+1CqMp2xU/5P+lUjMO5d3A8k424CFJ2W9m8FDWNmUFWKrMKp4ppVpVaK8kk5AYeHJpswO5tyw49G2vv1AtyaPotJV+1j7R8ha7bFa9/iHDwWyG+z17kGaKtSvdz4Wq4QwVXhq8wjibfmP3xBB2JIv033xTfsPCmzqYn/AChbHB/bJ9ptEk0tsVb2M5TbxaoZvsse4vUrIg7EqSnqA5YyUvEOZiUX30k+N93kbEfU88S7ZGEy5TSaR3BZQ+2B7SKdb3hm035ojRnyyqFzn7InuEZ/HRwZ32JVuaJTSLUIsnFGZKHkBvdgJhe5HLrfniMLsjA0SXU6LJP+H8VY2j9sn2l4ql1NfajsvY1g/wDatoD7NvuUvJLUTdgmTtM7Pc/tfMSAD0AFQAAfQAYE7JwgcSKbb/4QtRhvtZe0elRFCntaoGjT4fq1O4vs7+5DQskg7vPAwtexmnq5FUXHPXOfbfFpmz6IG7Tb/SEut9rL2kuuds1/BwHyCkqTuN9zajmvTd23slk9Gmy9pLW93ZsO9yp/yt8gtbivtNe0Gq3+JtnEEcusKuOT917uw8N11LW5J2C9ieVZnEDoljyGlaWMW206lY9bXt9RgmYJgFgPJc5tH20dL8bTNHFbVxD2ngaz4+a2ZR8CcAZd4IpOCOC6SnDEqVyilj0ty1bxA3t1wbWDhquNxPSjalVuWtiajm9tRx+ZKncvWhVtWR5dl8EJ+61JTgKfTaMAevXBFvGVqn1qj/jcXeP+6d1dTxAqoDFVb7Mr1KgAdLj94R6X5+2IDWmxVeDqVTcz/wCKZY2KVlDliAr/ANGETyE9RrnCopuFs2ljz2O2LVGlTJlyrOqkaXK6rZ33Ouw7tX4zzzjDtR7NeGO1zjiDMIWgzPiOdqiqijFHB4cS+EEhCofEAAj22P3hcS/qtAAO4Lo9h9NNr7OP/AYh1H/KYlTGXdyvut8NSSLTd2rsLy0uuhy+U+L4gUW3JRgdtt8U34WidBPgF1jvbd0wydWdp1o/8x34q+5X3e+7/k6zHKexLsVy2aRQsnhcKUjGUbfeZorkbem2G+6tiAPktHjPaf0irQamPrGOdR/4hWim7KeziiVJ6Dsr7MYWC2Uw8MUaFRbcbRXPP+frhpoCN78VpD0p2kd73ipm/wA7vxUMewTsZJlmTsS7LqZ5XEzvT5RHTGRxyYmLSCfc4T7nR1j0WzHT/bhp5HYuqW/53fitkZZltBw7ltBlGR5VkGQZVSL4dLS0g8KKnXfZEQALzOw9cWxRbaJjuXK4nH4is81q7y5x1JMnzUj+0nALNJG2n7rIHax9fu7W9cF7qQJuqgdJmydLndW1/Dmr4k6MXc/1G35YE4Y6wpDhFkYV+aWXRmEu55KCCd/TxN+Z/HrgCwG2ijrSbpD1mZtcNmNbbe+pOW97cybXxIpMHBH1l5XGnmkveqq5Cef3j+Vrnr64INHFAHnSU3DM+oCHNZifWF7DfoLet8CKI7FhsuMG8zGKvjW+4MYA677kYMMbHBCXXhMy1PfS9TUp7GwJ/Bj88M6mdFDqoje1ST8DY6pauQj/ADTsoB39B8+XpiW4dwMlQakCSlUb04lmihMhBCsdJMl+Y3BjW3K2/PDatIkCQo60F0q2JM4Da5bsDbf8MUo4K3R0gLHiBmUMbi/O/tz/ADGByDgjdUBOVZV0JFyB7X5f3xMmEQIIzQs6vvE6dvXAwic83ACVrLG4Y6gb/IYPKEWYRJKJrFyfIQCdiLAc8QQExlQyQuFri5UXFzuP54WAoDnFLeRbX8OI25HljC0oS+/alpMFDaUhUbggAn+X6OB6sTKZTqAi6IJV2AWJTte99tvl74jLdEXXjmliVNBuY1IHPSTb+WF9WRooJm0ILyRnUjPHGCCNQ1L+YO3zwRzEaIpAtN1GSzoKWpBYtpiYAyS3L+4Oo3F/Xp9MGGu4oC77xRTAqG608dhcFhL09QCAPTGNJFghi+Yp0I0W374q9tgxvb2vb9DGAniie+IAWCz3bS0t/vWtsfpiSALqIg7uqz4UhBIjGnoXjt9b8+vriZBusGaYdogMJWZo2NO7X/he9h/PGApOR02CDIT96MTMtzuSDb6n59cSELgZ3jAQ3Z7anEqqB6bcvliSkVKrnXOibtIKnVGj+KAdxZjY/MfyxBEpnWubZRGcrUfsyuH7CoZ5DCyrKskSOt9iSCFNtzy36b4OmGDV0LC4uglT7U1e800z0kkKiQkGSVEtv7rc/nhTSITS12aY0ThIXszSGPp5Q9xy9f8AToPnjGvUhjiZmAnSmJdzMFHpe5Hzud8CQdE0t4grKSH73iALbzXQ7YF1IcFLTOoSHradT/8AREW191XUB9bgfTGClyUGo0GEF80pdfmaR1vtp9P7YnqJSxXaCmhz6NrlXpWGw88m/P0AJwxmGSzib20RfialgJUScIeqRMFFvQlcRkaLFS6q7UNsmkpme7fCVrnYm6ObfI2Pv+r4kUW3kj0RCo4mzUwzikzSTJs1iWiqSz00qIXYjdlKi1+Rufb54wBg0KB/WHUFSiUk0NRUNHwxmtQNRZVecgN87y6fT2wDnzYuVpjbyBdO/js5pzr/AOGK+Fbj/pIkthf/ACqx9MQ2hTOrwUJfUB+FBPEC38Gsc0knRZYvDb22e2MdhxwQ1MRzTpaqkqAnhVkCAf5TItjflcMBgepI0TWVAbg6J9HPBpIWpzSe/RDqX87n88CKbokrBUbEpxGaLmaSRd+eixPX+vPC+rMrDUvKKi0C2C08tuezHb88ZBhG1414puYaOPkkRc+Ua4wf6f0wDgTqmh03SWEAsRBSvvp/6KEj35i5xBCW5031QneOMiN6SGQ7WGiQnc8hbUCf5Yc1igXuoJZI6jiGKMRzxf8Au2QBCV5iaO/O4vYr7nbBVGFC3Lopl6eM6WMELLbdneH+i2OBNuKzLySVjoxslLBITc6xEh5e4UYF0cEWqeoqeTyy09zddNwB8h+uuF6XUx4Isbx6mVswKLuBuNx6/LbBXUvJi5TnxlUaTWRSqDzJv/K2IIPFYCYhYDjTYPArX2up3Prf12/LEQia6dU3kqYRdfi6FFJsQx5n58r9NsEAdFheQYlO/GC6VMlNawACmx+h/XLAog8nVJ1ElFfwphvzkuDb+WMUlx5ogkACRo6qDtZBy99xiZKAQhoEDFhZiRyEbfntvjJ4o0QySbaROoBA+7z+t8QoSXRjbVE7DmNWm1/lc4gBTmQvBUIwK2UiwGpB+Flv+vfGELAUQKosWeNbc7vf8gB+WMUSFHZlDTSLREzoXNZT+tgPEU9Sd8SDyUQFKhSiBQ7IvoPl0AGIjis7lhXW4XxG3PMqdzz5nEwhm8FClkspCvIfSwvt6HcDEOPFSHcENJ5BpRaeWZf8xKi5B35tfEiOCnNKceIEazliL7dOmIkIpXFqVXZdN/UHkfrjLIMwlL8dOSKCL+xt/p0xkLA+FlJxexQJtcg/64IFTIK5JMRGwT4ct0u3+hxCFrgUPxr3UBFNiRZuR9eXTfGIs0FJ+I3srLsf824tjBbRTPal+O4tZiTtyviZKgQkCeVbksoueh3GMJQh5Cq+WSyrnXFHw4qmJnp5VUOVRr0sQ5g6f4N9jgizSUnrCXEKYVczrooGr6xaCQKpeOAuwR+ZGsgah72G3TGODO9MudEOPLyJCr1VTUw7avFma5/+ZH9f54GQpaCLkp8cpy4uTLSRyH7t3TUT89WIN00WQRkuWJKxSnXUw020IunrsABbGTdQBBSY8sy+mKtaU77HVYL68sYLKSnbUdLcHwnDAAE622F+m/tiZQkDil/DUrKLGrjHUCZhb8/njJWADglJCsXnSeo072Bk2H4/yxCkCNFhqeMytK7y67W8z8t+lsYoLBELHgwNaPTZb2sXJ/C+IgaoYGiLGkURuqhCPLe5JI/VsSiyDkh/D0yhrxIzE3HlF/Wx29vrjBZYWhL8CmkBRqOB1I0nUFsQfbl1ximAhTU5q4rpVSQx6bXQD+t7D6YxSAh/A0piWKovVAbnWxOo+4Fgeu1sYoIR4YaeFH+HigSNhsIwAD6csYshGZgVVirSdPu7X6HljFhiIQVZQD4aRqDcX5WxigOQtUroXQwBbb3JNj9MYocCgt8SGKtVUwI2B3N/5e2JEcUDWnmgtGxsJcwDDe3kH9SdsHI4BS5o4ojUcDbLO0nS7Eb+thbbE9c7gEHVtSfg401uqUokAPNLXHXcbnrgTUcdVBpcQkfBxBiTBTtIw0NphBGn3332xGcqerCbfszSFHh0qgHy3oNVjb32HIbgdBiQ4cUzJyXJKeWNLvIzN93So0ix67LtjC7koyxquJFRzuCcipKl+QZ6YNy52JsR+GJzOH3lmXjCh+I6Garq+DK6VJQKXM7hpAW0iSmnhBAa4vqkQchzwVCpBQVW5hBCkGoZplDQZlncDDk0bInL/tZdJ+oIxGe+ihohNXf4KTxJqvMqici2uoqCb+wQaVPyRDhjcrkZJ1TeSoz4QSV0uXiloVAYguVcJfdvDKA7C7WO9hyGDimON1Wl5NlILBXvFqEFTUuPvERXU+lmLgEYjMOKPqyR2qErqLNqekmrZZYMuihkDTKsIdhFcX0kqo1AENtqFgdzscMZiKY4Sg6uqdUDM8qSkZMwqq7NqmhjBSsV5dKx3tpcAECykWNzYKxP8JxnvM6AAIH4czqntbw9SrQzwSw5plrHSxmirGjeIg6gyuGuCLcr2te9wcYMSZkwfBMGHUPLlLRV6U1HmOd0M8geVI/i/wDKygsPGV9P31G3lN+V74Y2uOLRHd+CRUpuzQCuvcfE83Y72oZrwX2xdomXZhwJmuVVXEnD+cZlJ8HNlwp5oo6qhzGrVgk4UVdM8M5RHZBIkmox6zs3N95pN91pHOLGLg8iBqDzFxyRZXB0vdZbEj4k4c4y4oyrJ+zPjbIc+yqCmrJs5jiq5anwmtCKfw5YmWMKWd73LBgNmupwluHxFBpdiaZaOFo+aCtlnLSMmea2BRZBmdMZI4KugppQwtItAHLLbo7yn3uB/YYpvxLHHeHrCZ1Bb8KYR5fVNxHxLTZtPXZpTeBl8sS2jjQDRKrBkBAc64mNyDYEDe2FTaw4qXMJMONlILS0gWz0VXAlydERiB5k7qrgA/jjDPJC22pUZHmwkzKTKKfhXjuoexKTNZaaS2+nxFqLDbcXG9jiw0bsyB8/klZBm1lVDiLivN8rrMyy+HsJ7WuIqiIqsc9JQUUkFSCBuks1cvL/ALgpuOWLdDDBzc5rsb2EmfINKYKIJuqvVcZcaGmSoybuz9qlZUtaPwqvMchoVXf7xPxzmw5m1/YdMWG4WmDvYpsdgcf/AGhIqNZJEHyP4q90lPxO8N6ngqlp5AN4oaymkLHbbxCwAG1rm1ttjiualMEgVM3bBHpqgdg2lgdp33UzDDO8Eck/C2dpUaVMiCSlKo1vuhtY1Abi4sDiGv13x6qOpHATCzIKuxan4NrgTyvWUwa49vF/tgS8aZvRYykdIgJoY8+AZIOEq1TewAzKkQH5EucYypTm/wAipp03TlJURU0vFs1StLFw1VRsya/NnlKoAuL7K3uNsWqNeh958f6SVBwzmkEIR4X7RZCr09NltOCRbXmgc26ciQfni8MdgR8RJ/0lKdga0kt4o8PAXaJUXaTiHheiFuks8pH4IBb62wobVwAddjiPBN90rkQXABSMXZ3xILGr46oIjzIho5CfoWYfngXbcw8yyhbvCMYGxAddTMPB0cIYVvFmY1fyAQch6Piu/bbyf4VMN9Ut2zGkbzp8IUieHMkKeHJX5izf5viJR/J9unyxV/eOJmbeQ/BMdhaUZdU4pMhyqnbTTVdeCSRqebxbHp/1A9ufOw54CrjKrrOU06FIQSpIS3AIVd9rgW/t6YE02jilgxosa/4TGLdRpJxAA4oQIMrmsqRdFIFrXuB7YwsITGvMQdFwyLotpX2NzbGEEXKIvCX4gUEGNxa42J58v19cA9Y6q0iCliVLMN7XuRq5Dfr9cAArDqgsAFzxQdWlXDfMfzH1xJbCrOIzclnUnnF3t1t1/V8AmkicoN0oSK1wSevX9DEgI+vc0RFkTWp0tcrcjewxhCkOBBcFwShmcrrvzuADv64xYKhjsXDKSSQxa53ug3xOUQopuLjmiyDVOGjRJXUqXRSvhrfTqGwBHy298BHJG6puiSiyGNyt1QdTYgWP0I98SnktNkkJFuvxMkaHmFk1EXFttRbGKuL2KVKI59ZStrI2IA8sg23B2BFr/TriI5o8snMEopTkljNY23A0m9/mMQ4kaIAAYMouun+94hsDtYgW99rYNodF0djJCwHUr99zbkbnYfQ/q2Ig8VGohIMaBjdthzINtX1BxITOrHHRNa/Lcur4vBqS8kbWLK3nUn1II/13xAc8aJT6QOihJOHaOjUHLnpYT4kd1jhkXWPEW4NpCtrD0I2xJqOcIcgFIAzKszBNTMiQK7G91QKfXn+d+mMYMqcbyUN1DL5mcvy3ktb+2IUEyICHackrEpT0IYC3L1xKEusWwsmmnk0M76rm9i6m30/1wOYaqadORBKeR00ZsAFkNhzY/wCmFvfyTeqbwTpKeGPVrZAp5gKCB878+uFF5i0rC0cU7ElMoAQpEn3RoYjYf+m3qcLcHJkDQBcHwZJfTDIw2JaTUfkL33wJniibAR2HjqpLzuRb7spA/I/ljEeYJhK0GioWWJViI0trY8rjYk3tv16YxQTzRRJoCOsLxK3Kw3PyvzP98EGyoDhFkNHK6mE1XZiCFa23sDYm3Pn/ACxmQrM/NOlrmvpbxZI+e97W9wcS1jhoozymzRZa51tQ0JJN/uhb/Ow3xPWu0lBlaDoiCky8qzJSQROeq3v9DjOscj6tptCUtLE2o6kckdSLfmPc4GSCh6u90gU0CMCsab2BOhTffbcLjC8qQwBZ8Kw8kwQct7jVf5HEFx4qYXGgEYDLNbmdmG30I2+eML1BSEqJ1IjEkpvtYgEH6X354LKRdZPBQmY0+XSVWWVmYUlKyok0Y8QadWoJy6c0HM9MMpveAQClupNdeLqTiCQrEcvyuCFjvdEBPtsvK2InNdxTQLWCeh64edlCHla9j9Rhbi3goBd95L1Sqd2jA22sd/flgYWJKzMoN2Vjv/D6nmcZKwnmsXY+VZtJvyZQb4lrUN0oIw83iRhm2PlsfyxkIgssrOrXMCkHmBuPTpjNOKwOKUGcKGDxnnz2tiFLncAoilzihzDMM2yqjqVkzCheNKuEKdVMXQOobkAWVg1hvYjBmmQATxWGdSpNtaSKSyvCBYncMpvsNzy/PlgFLuxK1Kx/eSTkWNyBt+uWMUhwIWVEW7PJKbb7SW6/2xigkJBNK2wDSX3sWZrfUXxiApR8pKih13I0nQ223PriQETZ1CBI+Zpd4cq8QrulpQuoe/l2weVvEqN7goHOZuI5KSDwcpp4an4mnMSTzsFdw62B0LcDbn7YbRFIHeJjsSyX8lIJDmoFOamLLdyPFMc0imIaeYBXfewttzvfa2AcaYJAU5XTJTtaefTqYQg9bSE/lpGAkIyCSsvDIpcoL3U8jvb8vTBB7VHYsskwOkxAE+tt8ZLSgdPBIHiLYotxvuDz29bYDK3VMkws+I9gAj2FuRP88S0NOhULJd2Ok6gdx97+mCa0g9qx7uKRc2AAsvsf1tgsoJUpaubCwsbEDa9vp/TCyyEDTZJdtJ/iLXt947D8L4kMETKILgcebyyA7kEE/wBsT1ahoshu+oWOwNr36fjjHNgSVBKBLUSRAslK9iQTuBb6/hhopti6widFXRndPR5jnk9VNFTxqlL4oma3h+RwPMef3PTbbEijIDBeUJcQZ4LJ41yNils6y2EFQ6sx8pXexBIsR0wYwR4NKEVJ01Tykz+OtZlpKkVaBSToRtA3H8XI/QnAmmG2ITCANU6OY1q6bxw3tezS6Sd/S+I6tpQAuNuKcpWzSBC8lEFIPORiP5WwBpt0hMDTF9U6SVp1LJPGDfcpHqBP43A98KDY4KAOZRTKA2gVNKLkfeXTzuLdfQ4wjsRynKeIVGp4CttjrH9RgFgaUvUw8qsqA+XyuBf63vfGKQSFm9rXkVj90ebf6nGI8yxqAZ2AXf0J3P6298YhB8kQEhbl1C26HcfjfGI8wSVLaR5t733W9z88YsJRQ7LyJKnndN/5++MQ50lZEIBGk2a+4tbfqMYszpId7tIV18+gNzy2xinNeEktLfyspB3FiNtvnjFM2lJCPcFkV7XFwQfy5dMYhLZuiAE+YAr152I9sYlFhmVwlyVV/DHS5YH+eMTcySJZbW1hTyFjz9cQFBEIcjyC6rYKfLYkWGChFmS2LahpPsLWOBKkGViS0g86xb9NI/A74lDmlU3iyg4+qqzgg8FZ3wrkuWw5qsufR5llslTJW5d4baoaRklQQzl/DPiMGUKCLb4uYR2GGb3gEmN2DG9wJ5jsSXNJFgrmY7alJ0kC+/P8MU01rjF1hedyfKRbe5v7bDGIyVx0ontHItM5sB5kFx9cYoJsqpxVBSQ5ZSzw0s8bx19DIqwrZpXFVHZDc2AJK3PpfB0je6RU0srRYFFtIguOSR6QB7W97YhwujYZ1SqemSnlkqY9JlKqpfUxJVb7n38xwKYAESQrJYOylVvpsgFunM/yxkLMwQkmDQtHFrZDZfLblba1rfLGKHOTSWmpaqmnopaeM0cieE66Ao0k7jbe29sTFllykVlPS5jFPDWswWQFX8LnY81NxyPL13O+JDTKEVGixRZafL6wNFKsrwfxIYhZze9mubFeRsfTGEFpuiJHFcky/J0mStmjV6gXAkZQLgnfYDfkPwGJ6wrA1uqjZ8syEz/FQ8M5e9SF0B/hV8w5281ud/Y4bTxVUaPICB9BpuQiQUzQIFSkoaGFLaIwyjSB6KlwMMfVz3c4k96Q2gGmQIRCSQxM+gXI2jbf+WFlvYnSqhxRlWZ5kldRZJxHNwzmNXl80CZnFFE8tFKGvHIsUqskmlpWJRiAR88PouAOYiRySnQHLPDuTZllWT5Tl2e8Z1XFebwU6RVOYzxRU7V0qqAZWig0Rxljc6VFhyHLDa9YOeSxuVvLWPE3SBhxo4ypmSNCQjVKSH71gTuNuhY36fo4UCYTZDYgpuYIt1CrLH7INNvay/q+CshZUEargWEKSwkV9zz+9+X+uMusLm66lccRlVY3KjqXKgC21zc4iSUOYRBQvDQlTrsAeZYm/wCeJLVLKhExAWbJckFQSLm6tv8AjguEIHVQTcpuoi1GQN/80DYnEQUDqwAgkSiJKiHzTwtsDt/F+eIiyh9W9oRkr0Ta8bX6aAx+W5t/TGCnMoveT94hY+LV1BAFwOka+vz/ALYJrWixSve8yGJGK7Ccn/tQfiLNyw3KAkuqG5KS3jMSvhVRI5Wj5+/3icQ0N1KF1UugEoSiq8oWKtd9h/0b2+W5w8OpkSYQmpeCFkLWkKSlc24tqhPmP5euMzUpRhkmV822VfbidsUkvh5r2Fdnsj38xjqKhATy/wDpuw5Ytuw2FEkVbdy2TcNTdrbxV1o/tuuMz4a13d94ebUxIEWY1Fj7X8TnhBw2HP8Ad1ZSvd2TBlWSh+29qCSlf3aJLglWEWdN/Zrnnv8AljBhKXGr6J1TC0gNSrhR/ba8IyI4q+7zxbC4FyYs5QrfoATGcH7mwuA60JBwwymCrTQ/bQdmc0Ky1nYj2hU11u2nMqcgfIaMS7ZoBANRt+0ovchEk+inqP7ZrsKlmSGo7Ke1mFiNikkEi8/XSBiPcNYqNsiGGh3xeistN9sD3cZWmjn4G7Y6NkF2/wCRidfTYhh7Dn/PAjZtQ3kR3om4XNcv05hPW+2I7pcEcj19N2sUAQXctkerR7m0mCOyqsTI80JwwJ+IT3Kx5d9rd3PcwnaCPP8AjaGUQioYPlKrpj9fNMN/+3nvywp2z6rdY80BwVSIsVZab7VDubzTml/424mgl0h28TJyFUMNjq8UjryBv7Yg7Mr6xPinswxANxPipeH7TvuZzOUftNzOLzaCWyWYhT81JF9vwwTtk4lvxN9Up1MuIaSFaKP7Q3ug1lMaqm7Wf+XDhRK2Vz6Q55KW9cD+78QLFvqjdRM6R4qYg783dQroRVHtey+lpEOtpKjLatEsARuREw5nCPdqs2ZKg4V4iYT6Lvtd0aodUTvAdnyPpLBZGnjOnlexiH44gUKhtlKHqHg6Se9TVH3w+65VHRR94Ls0kNrnRXuANv8A4eC92qx8BWMoVQNPVSUfey7ts7SiHt+7LJZAbEfthPL+P9cCcNVAksPkip0K3BSi95ru/PD469uvZSybDUM8iP4bn8BjKdCoZhh8lBw1YGCFKQd4bsQqiy0/bT2ZSOLXIzyIW/EgfngXYao3Vp8kx9GqXRFlKDto7JmSM/8Ai52a6Sbhv2/TC/4yc8CKL4nKfJR7vUFgCE5bth7Ko11N2r9nhuQNf7do7Enb/wCm/LbEmk4fdPkpFOqBDgZRm7WuzOwdO0vgJk/zDPaW49v+p/XEBjjaD5KAHzDQUuDj3gjiLMMrybI+N+EM5zaWdJFpaLN4aiVokOt20JIzaQENyBYDngHtc0S4EDuWVMPUPCwV2QQONSaH530n+o2v0xGcG6hzAdBqjpHMVAEE5FtiIWt+N/cYzMFDiA0TqieFOVUilq1H/wAE36X6e5xgcEDniBCKolvqSnq3AIXaA+U+h2wJynUpzXBoRAZnIJpKwi5AHw7Gx/DbAlsaFSHg8FgrULMhFDMV8wuY2uDta21rfev9MQcukqH1Wxfgi6pbn/l525+bwn+nTBcNVD6oiAUpWqdyFr9+REbbj58rf6YHK1ETlgrIpqprAwym/wDmV/0RhcNm6OQLEpRpK4FtKygg7eU6V9yB/f8AqMSXN4rLG4KS1PVC/irIzciQpNvkLXxBc3gpFuKwkMz7CKV+V7R2/O39sFUgKHOPBYZZUurQVKL/APCcX6cx1+mDBsktcJQy+qTy+Ox+TbdfQYAU82pRuqCRdJLtuCrsnIXBt+v10wWQEIhWEpa60BNiFJ38jb/ztywOQFSXFxEGyWJLrdGDAHe6n8NxiOrEqesbzSTMp2Ey7npIP64wzCWaomxQ2njKB9Vl5i5/PriQ0zDkQypSSRahpZbczued/X6/TEZTdZmA0R45kV1kHh6AeZNyCeu97ddut8KkoxUESEqWtfSI/HRV32FlF/l+OCp08xWOrjgk+OsoJac8yNiPw57dMGBrZLLhpKTri8QnxrLv/FzwEmIhS7IsGWJdxUPcjkJOfzxmZ0aImuaLhKMtMQLSdbf9T8tjgt6R2rA5ptKV4tMdy2pRcg67jEODgoaGjQrAenNydHpu55fPAOCY6oIRBNTGyIIgwHMufla1/niC0oc82WfEVSzeMBcDk2x/X44yFDuxIMsLqqySLJGRuG35cuvyxhY7QKQZslvPH52Di/MbX/DE5SpBErJngXk2oXNt/wDX9XxjQluIkSuCsT7ruunSBfVy+R9f10xhZAzIxUAMBEWsF7CRL3sSTz+e/vgUWfklGrC2CsNNtt+pxnYoNXgorN28eGii8ZZFNZT7Fr2AkB/kMGxoMrHVLwgfA1a54maHOaoZeaTwGogy+Cz69XicrhrHTboB9cQTZF1zchbF9Z+imGqY9yJlZrDkRz6/TpiIKgPaufEoQAJR772+W2MCFz2pJqrXIkDWHRgP1y54mOazMELx1LObqX5c+u29gf164iDqhFZugKQzgkkuumxNxbfr68sGyQZhEXhJaVVN/EVb+2x/P54flKSaoIgrhdLC0gAP5YAtM2UtqjikfERfwyRWGx5Ynq3Jbaw0lDaoi3GpDtY35EfP9csYKfErBXHNY+Jh1AEjf+LkOfqfTBNpwbJrareaWalGAszMfTn9cSG8UQc3mleJGSA1rG/MN+rc8YadkttdgFlXEooZuJM8aSkoJw1NR+H4yc/+tcHqRysOm/rgQ9wbZS4NJB4pnk/B2X5P8QlJU1nhtKJ4y1RrMZGoAJfkBqa1yWFzvgWwBKOs4vAlT82XGUKHq6tiGUsGcuCBzXe+xHUW+nPGCpxASmUABvXTgUNKlx+6G25uBb1wPXnRGQ0XR4/g7go9Oi8zuCR73+uJ34ui6wGyIamkFyWiJvsGcG+3qL4FocbISGysNNGbvrjK2vyBAH6P1xJiI4ogBqsLPGosJFF+iMRb8MA1hJhY6q0C5sliWoVUcLUS+pCE2+W2+GCjfVSagjVFJq/MxhqL3JvpIPPAupwYlBnSFlmBs0NWrKdz4T25+tv1fEZAdCizAixXBMQD5ZvD63Uj+2Jc0So6zsWGzOjgN5KukiB3GuWNdXzuR7YEshHmkWCZS8RZJCrF8+yCFbnzSV0At+L4xrL3RhpIkBRn/G/Byf8AU4z4S23JGa0wH/3+3LGZDyUDDu4AqNm7UOzaBAKjtA4FiB/zZ1Te/wD9UxBYeSIsd/KVGN2z9kkJIl7T+ziJrdc9px9dpPbBUaLniWglEaVQ/dKaTdu/YxTo7S9q/ZsFBKk/tuC31s2+HNwVU/dPklua9tohQU3eW7AI2dZO2vs0Q7XCZmrMtvl7jBnBVA3NlMdyIUahFh6qIqu9z3Z6RV+I7eOzSAcrHMiL/wD2PPAjA1uDD5FNODqASR6qD/8AbT7qlkaPt34AqUa5DR1csgNr3+6pv0w47Prn7hSjhXsuR6oc3fV7rsaCQ9r+TSr0MVNVN+H7rEfu+tpl9VApu1Vcm7/ndMiRye1yKo0tpJjy2ofT/wDY/wBsGNm14zNaI71Jw7iJJCjqr7RDuq0kfif8f5tLAf4o8qex+Wq3pgPcahEwAe9H7qQ27h53+SrU/wBpt3TqaQxnivjCfa5aPKVIA+XiX6jlg2bMqm9j4pPUnmmJ+087sbEvS1vaHURjcMmUoLX5f+Z7Yl2y6gBJI81gpzqVE1/2pXdrpYZZ0TtDmlU/cGXC7r7aX/Le98TT2PVfdpHmmhgNnP8ARVV/tbe7aiCN8p7SZKk8lloTADsTYGQHVa255cvW2GO2LUbqR5oTTbJAcCqHxj9r/wB3uDK5xR8HdqVY0dRTFvhqXxCNFRE+pfIEawW+7gH1GJZsx5IGYX7VhpNAIDrrcVP9ql3ZqqCnqoIuOzFIgkRfhoVKg72IMpF+nthdbZD2n4gT2SpZSBbOb0Qar7Vbu206yM2W8eFgFAQ08QZgTb1PLEO2TU5iO9WaWDa6m55qARwgyfIFVWr+1t7vka/8rwhxzLd9ILwJtb2CH0OGfuoxGcKvUpAWmVXqj7X7sbip1MPAXGMRVguqZwgt8hAbfhYYW7Z7Q2S4BYzDknVNJvtd+zV5F+G4DzecXFj+0ZyH+VqTBe5Nyg5/15o+rZlnMfIfiqtXfbD8NxM60/ZLmTC7DUZqh9x02gvv7jAHCMBjOFXcGgC5uoGs+2OnTxFy7sYkfSP4jUWO1/4jH/LniXYOgBLqkI2BpPFVHM/tju0Rif2V2H5cY7mwldgW/wDmqnDWYTCxv1Eyoxl4lVHMftdO8RIEGV9kXZzRq33BLVgH6glrYW04FvxvM9gSW0xJkE+Kp+bfaqd76shePKuG+ybJpr2IklUhOm58Ft/Sw39RhrTs/UklHuExlIHetecQfaS9/wDqGYZDxT2RUzlTpZY9AG23l8IE7+4xlHF7MBJcHKAWxZsqpdnf2n/f84A4urcz7Rqvs/7WchqqARRZdTMVWjmElyy+I6guRtbULi+2G1a2AezLSBaeZUhgcQSIA4LsD/8APgu3tkHxvZV2fZTPo1MGdXBb0J8Xbfb/AGxVY/C6B5JS6lBnBEqPtcO3f4eJhwf2YwkjXb4UEnbrdjgs+GmxMJbcM3iFXKv7WPvIGNDFk/Z5DrGxXLYzvew+8Gt8sMzYUDUymNZSy/Coir+1X7ztSClMvAeXkIF1LlkPmNt2OqNtzbc7YFj8MLkk+Kym0A3aqxU/al97QK5iz7hOnBGxXKacgfK0Gxwl2LwZNpTHYVh0ElR9Z9p13t5V0pxvk9Pdl/6dBAur8Iduu5xJxeFaZLZ8Ut+Ha37t1VM3+0n75s4CZZ2o0MUlrNroksefIIi/64JmKw7r5LIqZDbOaD4KGovtCu+9U06mv7c46apJP/0Ll90UX2vqYMDa3XBPxuDjK1t+9ZVLTcMCxF39u+S0kn7Q7fM+kj0EWhiMQUj/AOWdxvjBjsO0WZPimubT5DyUZL35e9vKWjbt34zVGa/kqnUt1vcPta+BG0KOhYluYwtEBVOs75He3zbw6mi7xPHSQAbt8bLd7H0LfPfCztGiLsZZQ0MNgFE1vee71tTGIpu8f2jEH7wSvYE/U3wTNqUAb07qQ/IYaZ8FHv3jO8q0Vl7w/agspFh/7yY2/W36OG/vVgIy0wmdc4jeHoFXqvtx7xVTPI9Z2+9pFaxNmL5iRc+v3emFnabJMMF1IqmLAeSYT9qPbJUlJcw7WeO6gE3OvMDY9drDY9b4k7Y+61oQtqviHei6txcRUyboV1argkc9tj7cvljSOPNBVZwCdniNSYlaSR/+25t8sEHECIEKQ210oZ+LCzOGFx1Pobe2FZyDu3UstYJb5/E6WZiCwBuxOwwZcficlVTDkZM+IQrFJUKbdCcRUq6JrnSyyUMyilcSLJUsUJKkMxt8/wC+BDwDe8oWtdFzdFbPaslRJWVLAADVc+vpgmvbMBY+m4iS5MpMxaVNTTs4O7X1EC3qPpg3VXcLIGPMgON1xK4JKsqzTa9gCvQn06em/phYxjxYhGazokFHXNJlDETVKsBqI1n+vLnhgxL23lEZ+6ZUhBxPWwr4UdbUhRv5XHl254irjKhG8SShh2bRY/b8ih0FZKoZ1LcjqI5XvhjMdUI+IphEmIlJqc2NTTTUdRMZKRxpljJBDAG9iOovb64azaFUCxhLa4kEEINNmS0dWamlYrWMfNIFDNYCw5jb+mDZtKsGkBylrmTBU7DxjxLE3iR5hXFyoG7i1ul/Xrb+mE+/VSMuY2QVCOIRhnmd17NJNLFO7qTcwpdvblc/6YczbFYaPKPIBAF1KUsmZLSrGzU5UEbSU6Nf2AO2MdtyvJOYoG02gqQM+cEKkdRT+DcEhYUAI9OVumC/fdaN15lE+jBuLqaXNMyjKxyVAjIF/uhd7fIX64gdIMUQJdKitTYLgQlPWVkrozViRyKQNQA+g5YY7pHiQJDlNJsCIupI53UoqxPJBUktvrVXPpztccsJZtzE6l59FjKTZ7UAcV53QSxVGUVLUNQouskakEH2Yb2/LFin0hrRDjKEbpgEiUU9sHaFSxRwxZgSi3trV15nmCCP0MOPSF7pkz5KQN+Zv3lDj7b+1inZSONuIo410sI0qZY1Njy2N7bW+WDbty12hWalYvbBJkdqs03eZ7V/CWM8Q5pGQbg/FTmxvsL6/T54A9IIMhoVd9IOGpCYTd5vtgenMVJx9xNQz+IshnXMZ2aw/hGtrD8PTAnbvNgPgpYwgRKjW7yfbQYgf/Fzi9ZdZIdaw3bbkBex5dcNO3ADdgRN3Dm1hS8HeU7WY49J7Wu0F5vKVZc0kQr9OR6bWwgbefJcGNI7lDXjVOh3le150mM/a52iVIYWMBzRwG+Z6Dn0OIp7fLBLqbfJG9zcs3T2LvN9scCxRUvH3F2lFsAudTabfIW335bYUNsNB+AR3LGlzd6dfBQOZd5Xt1rjVUX/AIhdqGWwatMdTRcRlWcD+JUYnST6He2HM21cE02nwTPeHEmDChoe27tzkLrP25dutK6kGNjnyPtta/7s3PXpgz0jAmaTPJLFZ2YjNcdinIe3nt7jkh095Lt7iRSBpXiE2ffqPD6YI9Jabh/cM8k9lZ5gTdSWVd4rt4pJ6uafvKdv9WWskcdRxA7Ivv5FUg9fTDf7SsA3aDPAJIJJubp+nec7xbi8XeO7c4yG1WPEEhDe24vbnjP7T09HYdnkVDS4Te6mqbvZd5OnkijTvC9t0qqTqX9vnzD5lf8AbAfv+kLmi3yKY2sePyCtn/to95COjWmpu2vtTglACCobOpmkU73NuR5emKzNsUQczqTT2XQOJ+Kyap3we9HKqeH3lu3HL2R9Zkp86DEgHkqtGR0t9cM/tDRaSPdmEeKPPmFiLdgTDMe973xq2SJqPvUdu9GoZjq/atOxYk9R4NvXlth1HbuGGuHYfNIqBxIc2B4J8vfA74McKQp3ou2oy6dw1ZADzPURYWNvYcCDhm+qMCTeB4BM6/vnd+KNtWUd6TtIiYiwFZomAseamNoyD0sdXyxDdu4YmTQB7lgpNM8U9p++93yo1P7Q7yHapO2olmFVEigX22uSfzwH73w/CgIRSWjKQB4Kfl7+Xe3gaJabvF9o9QLgMHlW6g9Rcre2MbtjDBu9QAPeVBvwEKHh78ffbC6//bB7RYdRcWfKqR9K3GkW1fO5/l1adtYKf+7z/qKl5Aiw8k+g7+HfYijlQ97njdpQ3lb9jUwU7ciNVzgP31gZEYe3+Yo2mRIaEbL+/wB9+I1ETZh3suIfhRbWseSR6wbHkTJb8vxxlbbGAbJbQ/5imMdmN2hT0nf/AO+QZJUj70/GfwWiyyNlFP4iPfbl5SOY5cyMZS25hNTh9f8AEUl4E/CFDnv6d+Ra2qng72nElXRmIiKmk4fpgVk3sWdXF125AX98ENs4KI93j/UUt2IaeAUVT/aHfaNoi6+8NwhNNp0uJMuqwoPrZXO/XqMCNq4DjSOqfSe0tgt9Va6b7Rjv6z0lqvtoyaOrVkBaijlZX6m6SqSL8ib7W2wP7zwjnT1VkIdTBhosnx+0I780qxVkvb2sNQL66WGhDR29AxcFhy3O/wCGMbtXAzlNH1P1UtNtE4qPtIe/zDV09LF2kcIZhSlbGQvUUzKN/MSqSayL2v1v0thbto4MbwYfmsb1ZJBaq5m/2hn2kEk3iZN2w8DZRREJrMjVU7RjrYNCAbg3HLlzw6ltbAES+mU/LRa2A2fRZpftBftEY5iK3vE8L1sBe/7nKp45LbeSzEr/APKv9MTU2ts4i1Ig96W+rSJIDFMx/aD9/g6TP3gsg3YKCuUuQg6lryb7W9Le+F/vPAkWpHzSJ45RCeDv79+iaKrml7x1JTSFAKcRZS2kP1L3fcewt88GNp4CI6o+agOBiGBUhu/99pJDTzw0veL4NrKxnAjknyWoREUHc2WUkm1vbng/3rs0vzGk4Dv/ACTsrWRLQe5Ei+0D+0riYms7xHAKSaRpP7CqWDL9ZdmxI2nso36p3n+Sw2O8weaKftBPtDpFeGv7wXDqzCZXielyd2FgdQLCSQrfbkQRtiG7V2cD/dGO9Q7KTutCtVd9oP38a9InPeHy+hdXAPg5QFJHvZx7/wBsIq7X2cGjLSP9RS6jz91oVU/9v37QxI2g/wDaZywThjZjkTFWF/8AMZi17W57D8sOG0NnG4onzUtqEC7QUFe/t9oMFRW7ztNUSCwYrkrWUc+kgBb9WOFna+Bd/wCCQP8AMUecCN0JtN35PtBC5kXvR17pY2EWSqLN0uPEuR6jbGHauCiDSNv8Rummq1lyxsIMvfP7/tToeHvY5/ACuph+x4xuOl9RNr9PfDRtjBEb1CP9RSMx1yiO5NZO993+5ptP/tc8VqtrKVy+ILe2w3PLngBtzCBpDaAP+orOsadWhBfvgd/j92id7bjDUr8/g4ruPfp+uWFDbeEH/wDT+pTGMPCPESuU/fA7+2hY6vvW8aTNq1NJ8BHsPQDWNvpgWbYwoJIojzKmrVBtlA8EwTvcd/sPM473HF80bIyqstCv7tujeVxuOmDG2sE4waEeJVdteZ3RZcq+9h38K34VP/bD4uy9eUhgoQjMSBuS0jD16WwLNr4MGOp/5imOrSBuie5JbvO99UIfiO+j2yGTqEjisfkAt74I7Zw77+7N/qciOKIMtaPKfmsZT3kO+g6znMu+32vOfELqmmIaV3sL6Tc9SMMp7dwov7sPMrKtZx+6PJcre8N3xaihqqeHvs9rsVTdtE0cESuo5jdhz97Yhu28O05vdgR2kpcEQYC2d2Jd+fvo9jEefZPmfeAftoy2tmFRHPxVlcFTUURC20Ry6Cwj3vpNwCSRbURia228FXiKJYRyJhC7K4XAldgZPtPO9eyRqnFXAVG+5MkWTwWG9+Ri59cIZjMGLEOPj+CxrGWGUKtz/aWd8AySaO0/hld9X7nJqdSB7eQDbBDH4IQWsPmpexgdamFD1f2i/fLqoJRTdtFJSSc1K5VEAW6GwAsMYNp4Ua0yfEpjQybtHlKhIftBO+S6Ba/tyzCdy1z8JSJEu3oLncYD95YYOtSt2k/NDUcCP4bRCjp+/h3vShJ7w/FqkKFtHEq+b/Nz5e2CG08Pnjqh5krKjW6hoCgZu+f3p6xopqrt97QZJQxkQDMZIwGsRqADbbX25fLFeptWm0/3QUAFuoQJO+Z3oZGD1Xb52lMGvYLmcike1w29vX+WGHbdM/DSCY14mVET96/vCVYYT9uXapUnUS184lAHzF9jfAUttMA/u2+SZ1saG6i6jvC9tVZKRV9r3aY8Wwsc7mswtz+97/liHbaAuKbfJKdVfMkqvZp2q9pteYGh7VeNYZFNn8SveoD/ADRyQDcc7YsN6QvNso7oS+vdBJ/BLbtQ49qGQycfZjq5ABF0X9wQbevPAM22+4AjwTPfHRpfvKqOa1uY5/UnMMy4yz4VSkENT1s0Ctb/ADRo6xk873XDR0krjdt5JeIqVANYUll+eVWWmGReIc2qJ1/jkqHIN9yCNW536/0wt+3cUWm9j2BMpVC5kP4aJrUy0lfmIzmSuzIZkzAq5q5WVWAttGXKDp05++K7dt4hoykyFDQ6JCe5vnOYcQ075dmfF3EVVl7nS9OKjSsvI76QCbWHpgBtWq0yDfnKNzy1uUhKgzWMUvwQzGsaICyo7ah8ze/pjDtnEOF3JZqnmm7VkLxlHq6iZORGr+Echb0+eM/e9YDdddJLuBF1Xs1yThbO3kfOciy3N30hCKimSUgD3NyPTntgG7XxTNHmO9NFQAxKjcn7KeDeIHrMhy/hrh2gD0s9WI46KJTVNBC8pUnSdysb26kgYn9/YvU1D5lLe463UzSS5RlNNS0VLR0cUMS6Y1ESjSo5bgYScfVcS4uKhzJunzZ/TB/IYeexsAPf09cT7xUfYu0TWNvrZZ/4qSna0TrGLkgAmwv1/rgnYqpESYU9WfiGiHNxgZgUMoOw3FtV99wSNsVDWcQMpKh8TZMJ+KwiqWm8yiw6/j639sH7w7QGyjKCJJumv/F7RRt4VWFJ9L7b7/jiTiXAwXIWNAEBKHGc5KyGr8MaTcAbn1F+vMYHrX9qjKQMw4JvLxdUTgD46qeIqD5ZGHy5EYEVXCQZlY1kxm4phU5+J7o0lZLGdtJlkPL2LEWwRqutFvFMq9gTocRTIIo4zVxoNwN7AfjuOeMbVdmzE370DnOiWhCfOqhtTAyRAjYl9Q5+3vgmvnU6IQMtlmTOlncCokmYgbEflvhedx3mqXG90zbNodtLSADYjkDvgnTYxdGC6N3ROkzilj0anqSu1lFiFNtgb9P5Yhr504KOrOWXaJs+bozFkdUuDpIsf1zBwTnunUqbcLJp+142GvUoc2Au1/wHQbcsL6zldCCQJGqF+2JGOliGu1mDOAB7fngnumxMJLcxNuKA+doH0ieIPy13B36dcSah+JPEs+JC/b0bA2miB/i8wNtueJa4x3o9QS3VM5M4p5dcctQCg3Gpr2Fuu/LAdWCbBJbnuszcUZZSQSTyVdPAgF2YyqC3Tb8RhznkRCkNIslR8R0LFRqj8xI5bAAfkcJbB43QVMo0S/8AiOjZHPihzp3IJPX23xhBBsUwFpEpq2fRy3dZkYkXuNV/Tb6dcMDQNVEAlBfP41GsyeITy2JtbriQ/nYLHG0JI4gpgDeViL/e5A2PpffbEVHXgXU5rZVl+IIg7xiok59F3Nz/AE2/PEsfN4uiqibJm3EMG4JKvsG2uf5+2JqWE3QtqGMpSTxLDz/eodwDcXO/z5csA5ozW8kLWzulBbiWJTq/fsTtZdr/AFwRqADSEx4vCEOJ1LM5MjsDcm4A5bbb74OlU/kSgN1BfidUBezFjzN9/e+3thQMmZRkxYC6aNxOLs+qR2AGzP8A6foYY2r2KXNOWRZAbiZnUuz+IvUB7E9RbBF90o0jo4oL8Skm93Cg2BDE33NuntiGV76LGU+EqPk4p0WZRE9gBqvv6f1xAFkyqwEyLrRiZyRIAxZ1vy5eX+vzxHWgNEarIkCE+TOIyFVhGBcEjmDbnf2354XVeWCSNUTiAbIi5mqhwz3kJAudwB+uX0xLASZWPgEFl04TNXAclnIXqTfSL8sCOTgsDKkkkI4zBmPlLLc3J+XQX68sEXk2SSwfDqSnEeY6gzeIfvWsw5C/8+f+uMhGKdspMJbZmf4pri+xPz678sDkjgpJa4ZRouHMCGuLub2+9bp/Lpgg+10BphtxqsrmhNkDFfUEm1vx29cT1fNFReYgI4zRgNQacgG2x3+vrgQ8TJ0Rh4G9qVz9pka2RiCRuBfl8sGX5UL3SZi3Yipmci3Ik0Enc3O3sD/p64kvssJjWyyuaSEnzGRb7MCff13/AF0wxkEISRxKFLm1UwN6qVWBt97lsf8AT8MKcIMRZY9p0asftytuq+PUW1XALHl9DhZAOigOuARKV/xFmCEaa+sFvL/1DthuZsXEKCRBKcjifNoWQjMq0JbciVtr9BvgGublkoptK5/xVm/mX9o14F7kam/l+GJYARPFC5wdbknEXFWcL5hmdZcsWA8Qg4BrGzdS0HROE4uzsgn9r1BvzAkIBHra+wxLmNiyYcxNynMfFmbBgq19YxNyPMTYYhoY0GULmQ6QjHjDOCrO2ZV172J1b36AH88LLWjRTYQVz/i/Ox5kzWp/7buTp2/PA9UBeU2S9Fj4tzdX1tW1Kkc/NcE235/MnDW0wQkvkG6L/wAX5s8ZLVsjb9QDv0FrYk0Y0GqgnjEricS1jRhPH8RSSbFVO34YHJFzZEw8OaQmf1B1o9RHpBvZo18x6HliTSKlroJSkzyYuyXgI2taNfmL/wA/piXmBCFuWIiE4OeVGhgrQlL3N4lN7nqemF5Z1TXAiIsERM5mu3iMlgbKNC/jf8N8FJ+EJVjcXQxnNQUZyKcX2AKi7D0GJY9vFGQcknUIzZtNL4niOqIOTaB9d8AS2dVFPTRGTNJjcrKHjGwJG3I4IExZLaCLhHjr7BksHUlb+vttzAxjWtixR9a6baFP4MwRWLmGBjztblc87/yxgPkopidFLpmxA2goXXlfSf53t1wPCCsc3idFJx5uEYq1JQgC4sFNh9L/AM8AZjVTAIiFIR55IxCLS0kbjY2U/S3vgTSM7psofVaTlGiMnEE4IPwtLKSd7g3NjiWgTZTBCX/xJLGDpoqbXy3ZtvzxgjjKIABIbihh5jRUtgeYLWt87/PBdxUmG8bhNH4kk8USGii+9frhb6BEZTZS057uum0vEdwS1FTOfuk3NlGCa0hV4gQ4KObORJE7NH4YPOzdbj+mGloTGVN09qafGAox0zBbmwD8vmLYhoOqhznEQNENqikewk8UDqA3L3O3zwtljKkgR2rK1qLGyCSuSNvvWkFj19PbDS6dRKVSY4m5hOVrKYADVmCPyJDAb+4tiZLeCc9rQIC5FWRHQ2uvsTYXcEgW+WIkZYUGRoE6+OofMDJX2581ueXXBUapFwFIqRYIceawaGSQ16rbYFwLgHbl0/vgGUw4l3FE986FH/awQoqTVmwsQCu3S5t+t8G7IRdZLuGqdNmakoGqMxVAAb+Xn/X64TEdyh5JF0mPNIVZ43mqTte5tcD+mMfe5WFo4Jx+3aRVZhAKhweRKqefp0xDBF1Fouk1GZ0rKTTJOmwJ35G3X1HPbBhhLZKKo2TucE2WvctLpbxCx3Ja1h6WH0xjYJAJQFpOqOK/wo5YlYhWZfMVUn6Nf3A9TibmS5ERchA+OXfS9Ta27Xve/r+uuBBdGYKSAIKwuYHRGFkLEbAAkbW9fxwWtncVmYcLIgr59TKJmtcFQBy9hgXWNkLA4GxTuOrmGgnwzztp/iwTgHCEMBP0rpBpQSuo573/AAxj2m0onCBEKQGYaEB1tcbA6dVwB89+WFSOCM0KgAcuPmgRS7uxH3yQL3PuSfy9sSxobI4pIJmIVP4o7Rct4QHDRzCCslXM84o8lg8FVOieochGa5FkGkk+wxIpuOiay7p0VpfOoW0v4rqGFwGXkT9cD1YI7kRZDj2oD5mTZU1WLEFdNr8973Pttgg7gNUtstE8UxbMpl6sWLEkg/qwwL6TRcKRV7E3bMJjb95pAB8tyb/h/fDZb3qHtm2iEM0mUArLY3ve+35/XA5xoFLZjuWUzSRQWZ3EgPME+n+pwwOLu1C1k3JulLms5NpJGUEgWJ5+nLCi+bDgjy8UUV7SbMFa4vYdT+jggMhBbdLDhBBWf2g3mCOQbDnz5csTULc0qGQZRP2k5XQmtTy1FrC/Xb3xnUui1wiaIugjMJSShV9hb0v/AK4yAWptMAHK1JNcu7SmR+YU6rKvLnYYWGGbKCBnMmyMa8MDphWS1v4rC/y/X0wz4d5LFTNeVw5sTHoMTqWYm3iNsPXl88DBmZTA5qF+1NCMqqxPNbyXUnpgpJMTbuSqjhMFclzeQsBqcKLjb+In/YYHiYR55gwsR5lKSVTxWN7XMm5Nvz5csSXAQTqmOLRdqU+YSyNEpc2O5UNe+2/9BjGkkkqq50CDxTj4qZP+o5EYAN77gYhrxGieWQ1JGZyKxSPw7dNjv7nElpPFQHnREGaMyqQiMq7alOoW53O/vbEOcQMpSxdO0zJ5CpIW9/Le9gOljjHOTntvJTj4tzpOwt1HLpbnz+n+uMEC3NCWkGU8StLCzGMxkEiwtb6jAVIRDfckCsLkI1nNiDYW1HlvgQ65EJYiTm1UjkXEVXw9nOW57QLDJWUs6zLcbEA7qT6MCyn2Y/LEZWk2N1MGCoeszEPM700SJTKzGJGAJRegJ67be9sOJtHJMLC+A0qKkzGVCd1CqLDYEkbf2xDHECyBzd6OKYvXu6gEIVBsSQNvww3MdeKF9MCQU3fMJCSCbyXsSBsqj1/09sKcA4XQtEiEJ66rBkdKg3/h6cvx9MTTflblCINMX0TWbM6lCA0sljY7WGken54E7wOVMaG8CmBzWrTUFeXa42O49vbpggGxHFY0lpm0Jt+16oxiMzSjmSBJ978/1vgMo1S8iQc2qXUsJaiJeVtTbW/Q+mJJAMSpawEwktmNTqbXKW582JPTBAXQtpsdcGyEuYS+diys4sLEnzX9vphua0SpqUWsdKE1XVu50uASCTbpbb8ffEB7AINwpaJ0WDK5UyGY2BGoM17tzxLHX0RBmab3WWrWRiQw1nfnsPUb8zf+uAc4H4kEGAEL455d/FN77i++3+2DFRwE8ETG3k6LHiuXX94kg57Obnb88CXyLjRCGRpom71ZMgYppIN7g2t+PqTgmuBCsZ2tO5qsCaGy6k1tfU1mvY/LnfAMBhVnUwblKNUkkckl9FjqNx0wxr73UNph4GVNajM44/Ek1JEFBJJf+Eb3Pp/LAEgCFJgaKv5dmNZmVXNWSMEypgrU8WkamG37x78jyAXoOe52gji5WKmgDVMftBtKArpj3IJsTf5YM6dqQ82WfjToDa2I3uASSvy3vgWkzKmmwEylCuc3QEqNja5IAt1/1w2m+NVBaeaS+atG4bUluQPMWwvNm1Kx+eboRzI6jIpJsNyTcfP2wYM/Fqik96HLmmpQSStiTa+34/rngchBgoYbrxQDmIcFlb7w83sOvLEhpiQoIbqLFJauQJtJsR1Nxf6YXMm6Brbym5zAN4reIASd7HYfU4Y2odFYDwEA5i4uySsZL7i1y315Yx9iC5LpklB/aDKfNI2ojmDcg+v8vyxENzAtUlsGeKZtmV2H71iNr77L0t788EXmUeaLJsc1Ji8LXqvtdev63xLiGkOAulxJTWTMySpDsrDmNXtgesLheyIQRvHRMnzLwzrZmDC3lNhf8P5/ywRCXmmw4LWMVWQWGpzawN2vY+5wl1S8NRMMm5snUdYF0lXRQbrfoB0/pgjlIghYHRYCU+WuKlLM3Uk2A3523xjXcIU04Jg2RVrriMln3PI7be3Q7YjMdCiLZsUf4+wuWZwR1PPc8rdOeGUiIslhpBlHNWrSjU6LJuNj90Yk1AFLmWzG6yK4hAuv2Nxcnb2+uIDJWOc7ijLXEts+jTv90AC3S2MgAwolZWuZmN5CxUbW6e2DM8VJiJTlasFrrtvYXG3+uAqPOjkBFhCXBXpoNnsoFiLEkfrbAOPEo2zMTZKersTGxYm+x1eg9OfTDcwddTVaSMo0SvjdW6tHYj13v6+mIsSsqQ2xSBVEOq6lA3IYmxP9+uBYSbqBc7xsgtVBgmkLJYDZQbk+x6YIEi5S3gA2RJKtX1WZUcA7X5j1xkQFlQ8AuJUgCzFZGCb89+e9/wBXxBcNBosYHCAVxqnSXYlQvO4Gm2MzgNFkTgQdEWOrMRBsBNY2UEm/6/viAQ4kFRUDwRKefGMBdZApO523Y+m/9cZkEoAS03vKx8dYlWMmgDfTcW+YxkAXTHDMYJsnArFCqV1E8r23G2FuHJTciQsLWOY9JbQvrsBbpc3w5xAAlCSRJTiOvKkM/mFhuRYetrYEtabtTJLt4p5LmaCnSKGjghtzffW/vck8/YYBjJ10QlgN5Q/2gzAB3X72oWP0A9sMa0gWUvOVwLylJWSDzhrb302O34b4BwMXUsgmyP8AGIpdtboNv/lex9d8QSTcrKwCWuZPGSDJotcCwsD6DE2J3hqsdUcdDZGStecnc897gc78x1xJIbYKDVLyIShWXABlQqb7WIP6thdRo+6ji+qIK7yhRISNjdtuvP5Yjq3CxQ5oKcftBvMxmLDYk8tI6YMsaBM3RPmJT6Kt8MsWlPQHflb+eEnkEpjyBrdPIqsssaDXo66eRb9fywxptHFS2eWqlkqh5PDPk1X588SykdSVaqWbZSAriGj03jUtc2vuf64BrbQVTc4gp6laqkkIqyfeI52/PERwHFPIbnk2RRXgOVeQyKQbBr7i/S30wBadApJaDJKw9XGsgB23sRzscFmtCisWg2NkxNaqso1kEht1O6ken4HDDBsszENtxTc1NwNJ5AHnYke/5fPGONoS5PAppPXksFVlCqTe5sR8xbl+WJbcZeSkyRAQTXG1zKWYeUWHI7b2wq4cpc9qD8aqnSDoC/8Aba+/X9dMSx1jmQkkgFZ/aD+QjVo02A/y9flbfE9XaFIdcTosJWAEc0YnTtcAjBRNgsaDNk4FcijU58R732FunT3wbQSIKBxmyV8bJvpkVxe4Hp/t6YAtCY031SVrfKircEDUbDe3z/W+JLDElSx2bvRlrwwXV81tY2+vP0wAIUV2tzQsLmCoF0NeS9hdrkA872wUOjRSzdCPDmREyELGwBv5k1Aeg32wABGqWS0rnxZuWuAWNzvzPQWw0RlJciNM8CkJWM6p5zcMTYcxf/bANpzfghJkZSdE5SrUgiNA+xtvtbGZI1RidUpq7cga5CLAi9ufpb64jKJ1ROE7s3RZKtnVjHJsACQd7frngg6bFQaZiVhqtFDXZuYsSbfy64wtuAUCylUBYPKFBOrf29fT0xD3RaLLGsJsSnK1shZTqO5BI03Fj1/DA/EYAWF7gcw+aeJVsSVDBVsRvcewI/L8cFJi6YKbhdykIawqVRy9rcz6bfLblgHMkTwRU3uGhTxKrSrkm4A2sx/Dfp+HTGEKc5Aym658WoUg3u21uV/6fhgGkTurGnKDJWhe2l/HfsghBCgcf5NJblq0pUvz/wDkk/TDaeVpJI4cFDHmbWC3OtTpWMjxOQBJI54Ux0iBZZ1giSFj4ogqt2JGoEMNj7+2GwBpqgExBSUqEDh3dgd9uQX0tgw0/BN1jXNaYN0MzNvIdABO4/7ef+uALotBUhhjMU0knVTq8REQNa3qfTliGEoHtbwQDUlZPvtfoDb6/wC+J6okSELWkW4JyZ2JjAC35kE8vXGBp4I9NEv4qVlbSwIJ3sf7emFVXhhuhyTcoxqFJ1MRuDexuQfY/wBcHT5myY5jQYOi54y7Fm1eWy7dehFh7YY5xIsspAB8zAQxOSEbkwvtcbf6bYCIBUEibJa1SXYO2kAWBC6b+o/XrjGtPxhRTe0O3ktqoAk+Ykgk32Hy/W+JMxmKlwlKMqMCGCaxa+/3f98Y55UZZMoXigtcB1X+Z9MTvASNVFQRchCE5vIouVNzYbb+nLfbCvmpbUlsEJa1CDWxKeGbWS29yBv+YxLTzUtJDMqKKyM2UyM+x3A2vfByeCFmX7yzJKxX91qRxazGxHP06/LAlpUhoyk8kH4iQEl7Da+xve/S/wBfz+uCdrESVlKJ3kqOr/eWf+G5vfkT8sSWqHNabwVKQVNowovr1CwJNvew/HFch0kjRRTInKSU7+JclQFVWKm3oBiaLco5qxVDmgHmiJPdFSWwa33epFv9cMcXApJ0vqiNUowVWBF9za3m/PlgcxMlGGAgQgNU3Q7siWNr9Pf88HkbrF1DmiYaZTSSpOlLXJB5qefTEB8hYZ14qOnqNDDxGBX3F+fM/rriabgQiDCD2qNlrmBvrO/4gfPDGsOsrK1Y55OpTN65gAzOzra+97j9WwtpFwhrXFkP45mLOw68iDYbfzxD3Bo5rLO0EJtPmiliqgHqbnY/6b2+mDDQTB0WZSBpdMnqIpF/e20/QLYen98ExgaYWG6wJoGRLSASi3TYjC5krIaBPFM2q3AT96Cb2KggX2wb4AsmZyDmaL9i4K9GUISxA2BA3+fv0wGY6NWDfGV2qW1cv7nUWvYXsPvD+nPBtpnik20SXrTb7pewJDcve4OIZUYJgpr4JkJm9YVZnZ2sSSAFtp23v8sEASEiYGYIUlddmtcEGxA6frbBNYQ2IQOc4bziEo1Kny+Kj3NgBv154h0OsEyxgApTVqjShkKi/wB48rdSMKAIuExr4OXguNWh/KuuWMi4Ki1v1+WDaSRdQX3ytuCmc9YA2kMisfcWAv8Ay54gOlqAN5qPqsyjRJD4zrtY6beX159MSIEIqhaTuqjU2bLxVUrV0+tuHYXvC5vbMHHNrD/ygTsOTHfla86S46FETTAhuquy1gQmMBtgfextgMsXQS3NI0Qf2lofyuxBIJUHl8gMPDjYFRbik/GFVVfEugbY33v12wuCDdPfVytjQdi4MzRUi3HLUxI2B39Ou+CI4NVdoEc1kVwWOzMCxBuAOlvXmBvzwD2EWiEx4BaCBBTf44XdlLXWxX1B9d8BJBWMCYmu0J5n0ix5gm2HZiNUEQLrjZgi3LOwGwLX2B/X4YFk6BY6mIl2iZyZm1l0MdYJvpPLrhjgM0BLBGWBom5zKQOFF72sNwRfAObAlDTaQ+DohNmG2xuxF9rE235n1xETbVNeADYIZrpXBHMnkCbH8P1yxN0LKV7BClzEEFS66evUk72PriM90bmtHwplLWpt4LAIdwPXb8+uCcbwSiAEy4WTE5ixXQrvc2uw30/6n3xIEGFAA0TY1+piNReQG1rg23t/bCyWqabY4SqMKt0XcMCpFrH8DY9fzwL3iQs6tzRlRxWMNJjQLJbkf4f7YFrWB10RDk6WoAb/AKiAt90WJJI2+g5b4d1oJWNpwZOicLP4YQMWVrgWuTv0F+f44EVBcKH0somE4FWUCczyOxvb+3XBtJiQgyubCP8AGA6tLuy7c22/32xAcYhZB1WVq9Ts9ypudQC/q/IcxjBUMQVIbG8SufEMSGfTqIHMnzemCEHRB3pwK1i+khimwA2vf54BxBgFRJQJM/oIKqmoausoIq2W/hQvKqyS256VvdvwwRpu4LM0kgKXSs0gkFzcbknpz/DGRbMjcSNFmOsPlXWpANxZea+xPzxgAgrIMxxRXqASG1O0bbbN943xDaxAygLKtHiUlqwMuz2sdjy5cvriBEGdE1jSRJ0CB8SoYKSjMLbC9z67/wBsOkZZGirPibLPxH7wIj+uo7bX9euFlxCh7ySOKNHOVQOirrBvYnn7jBXIsrAZZZ8crdrI1ufKynEsItm4KvMOIKP8SgQaAXQH1tb0tgXg6wmVMouEVahkRULEA+vK/wCj/tjLzfVGYMHN6IpkdyD+8aRSTY2uw5n6/wBMQ4wL6IIdHYhJUOt1vdtQFgRv/b54xpGWVgtoURalWsmtyeTEn8fngWxMuWFk3RRUFQpZWC725W9hf+2DbIaSIQ54bfRZ8Yq+tLkW59QdvXlgGvOWCjNEFwyhOY6lrhWa4JG2mwN/X2wxpGW6BwE3CN45N01IFIJJv0/ROFZhoiDTqlLNqYoS19mt6W5339MNNSdUbcpnMEWKpCDRvtzuANtuu9umGQ0kcuxIEzZOEqSp0ru1wCbb+2FlrT3IyEtZiPKzaAOZHMm/U4U+sBaFLGzYIjSBQJWCAi1/9ueG04i4uj93GqPDVAOxLklt7FtzhVRzZtwQsAmNCniTWRNN23AS5tY/zxIkrHNOpUjDUAmQgfesLWNx7jANGUyLoy77o0Kl46naJllQkc7kbeuCBc45Ul1IBocpZHlUR3IZOZa2/qNumA60SW8U57DElHjlJLamBLN9T8sE51u5Qb3CcpKAwtrU7n1+n54UKkDMULgI3dUN59aWaxFr2B5e2CaBqNFhYD8SaSysQBHJGWF+e/8Avz/LEt1RuAFgU2qJvJ9+7WAv6+1vX+WGRJ1QENNxqE0krA3kBDqbi1uW/O/L+eAY8xLdFkgOl2qZmqkjF9IfciwPPfEtImSoaBJJCS1TfUGC6G3te4I+Zw4ukyBCjMAIK4tX5n0arC34HCiwm6WDmMBYEy2Ia5uSLAgj6YaKZHwpjWW3rpytUqI5Ony2Iub236j64GDmiUbwA4RondTmc9f4DzSxyaPKgCgLGDzAsLDCm8WymZQ5yZLUJdmQo673O29jiSI4pFMNFglrVR2DiRgdxqJIttsb4PPIkrDRvOiS0vnXVIFa1lB2v6kYIPAFuCyqSDDUvxzptdbi4vb+3y5fLEOeSERpuiQlfFOeUjM43TcbfyxDxAuseHRdEefUn3fEt6G4P1ww5Y1U1HE6ri1Fg5vqsbAgeX+/1/LC3uKWxhkgowq7M5Ctp5ebY/K/r0/PCwOaOmZEOCWlWQX0kR2FvTV7+/LBVKZ1BRNywUs1z7RqV2t0uBv/AKYwdqhrnABJjq2uTe8l9yeQ/VsDmIF0Re096dCuVmVLFGuNieX1OBaHm6WTZPaeo0lCLkqbDy2v6/2wyoDlzI2h2sKWp5zpDk6QQAAR+vTFcaJtJ4DxIsU8FRpVTq0C45G5P9emJqDgEp4ymAkvVx3JJtyN+e36/lgzmF9UYeG2K0t2rVRlzXsUjQLJfjekLMRuoWhrnuAeRGnp/XCuuN2uNoTKdK8jRbaSqsbKwUbNb9HGUiwAAaoSyCQ6y41YgRSXJvyuff8A3w5ojVLcXFsHRBFTHazyoyWuV6n+uMIOqlrWti6GK8yjU8gIIuHG1r7H+dsNDY11WGkcuYIK1AVQpsPMA12G3Tl74AvnVLpFodOqGJpNyShH+TTe9rflgOsEI6zZdmFkpKhgRYhVLaiPQ+o35YaXABJAOa5RWclFbxHVQQWHIg8sV3yR2KwA2xJSZGcC6vpZuY1bKL8/n7Ymm+8OUFgnd4oTVBuwRzYAgf8AeOu/9MEwxZQ+k0kwifFMTdtZUgkkAAjBuJAshywZBQhVyWYFipHQn22IwIN4KF1Mu3iufHhmRyxb1DLyNvX1254IsHNGx8GER6hSiiO6OxLEjY/rniM7uGibqCGSlPXooOsvuN735W9cQXQEkjtQ2qyC6jTp/X+mCDp4InQ2JRfiS4BLJp57+nt9b4BwA1CIU3RJXGrnjKHUFaxsCRz5f64GZ1CBwi5KbPXP5jqYpbzctuX98OBBF0IDRqlGuJYl5WLg2G1hy5ke98A5t5hMqNFk4hq2GlisjkjY6renS+IkmxTDSB+C6k4KnUVZFBZb30i9j8/lfGOskFhDgWj0UgtTpIAO/wDELjf05csID43SnXF+KUKpSNLDe5t726X59cMcA66AVZNwiGc2ex/eWNvXe235HAudJygLHN4po1Ra6qwDL0bmf164a8xB4IqYbmt6po9WS8bMSyldRO354ZaLFQ/edLvmmEkxkmdQGaS+4BB6dMKdayKnTIdDgmMzFEILKCbEb7g2wcyEFSGmFGTVBAD60QL0AN8KqNOXKiZOWWFRz5gy7lx4l7WUWH62w4PtlHBC97rShS1YkRmFh1PUEf3/ANMYGGbIBWc5sG0KNepaZr+K23Ox/QxJN76qAxx+FIFQlgzO4YgAAHb8enLAkEDQFE3tQ3qD+7c6QttgOq26YFtW0nRONHSShGuuiWfzbkkn8sMJgpAMmAk/EFrvfkAdXrv64AOmQFmt5WPihZQzAMbXPRffBGYghFLdEX4sKgK+IW5AdCfX3HLAmRoia1pEoXxTMAYlLKeYAtvfbBh0boWS2LCEJpr2JcBL9F5fn+vpjJy3asa2LkoZqnA8oYWvYEW6fTAOZcQiFXKNFjxVuxkZizG1gR87fjhrddJVUU5IIsktOqxoZHZAb7E8zf0HPCqlR85QBCfIiHarX2b1MnFFTLklJO8eVQyBK2QMLTkc6dW9Oj26eXqbQGwCHaKHsLYjirXA4pKVI4mAVVAUJYBV5AWHK39MZ/mCkBsxqm7133WYoY9hvY/l64s0ySI5JQeCeSEleoXVsSLiw22tz+WBLXEow0E6pcddIkWpidrkq3ptuBiKgLipIyiAUM1jKCNTaud9sCW2mVDJ1CD8Wl15+GN1ty/picyik4TmddIFSSiuG0R8zpNio/vgsoI7VhYgyTFAArlidrHcfr8sRmgQjZTbq0JrJVHSTrtcgDQLaf17Yhlz2qGsGVAeoKsrGzEg7knc7b4bly3BQllrhNjU7HduVrHbf5/QYGpIHesfAMgpXxFla4c3HmHXbphNwVDy4hYer8hUkqxHQ2A/DDC7MZCzMMuYapqanUCH0u9vu9R7e/8AriHEHRFYNlNncMzLcIdrEEbj5jARBkCULnEkAqPlrWQAtsHI1AfW1r9cG1xmHKWkj4U2aqJBDkqxJ39P9cS4iBClrSBmhU8VKliY2T74O1+Ztt+VvpiHWU9ZmEEp18WRdWYBr7AbA+pv6YW9mWCQgdUEQ4wjLWkMrBV0g7kcj7D64IXF1gefhKKlcACNmVdjz2+WBDXh3YiqC2U3COtQzxsuzX672GGMdfeKYLNg6Jz8ZqDAEklbE6tmt/fCCSLoIB0GiSa42J12J212N/fb+mDu650UM+EgC64cwItstzsLHb5+mCY1pkrGOLd5wXGr2Zi3SxDWvt0P06X/AJYNsAyoqOBKMJoJJ6epelh+KQaI5GjBkAtvvzty2B9MCKx1Ckk6J6awElVVLW1c/lzH47Yi0zNljQZmJRhVyAlr6VvzPM/XBN0goKhnRKFZbTYyAHYFjYj5Yn5pRqH4SkNXFpAoVQ1wTc7hee+MLI3k5xKGuZSMfuG/3j6X9b+nPGEAiUJYCUr49i7hbydef3vbAQImVjWnSyOcwYhY2YtJtyJ/Xrh4LRdS4SYCWlWt3uTpBJsCSRbn/T8sAY4LCb3CMtcY2DWTYm2/3jt6+9vntjHZTEFDnIIPBORmEhREOjffSdrevLENAAsjqAkzZFjzST92yCKMghtag+UjrjLNJlCJzQdEeWUSf81SrGLm0qDcXPX5H9dMC51wCjLf/lpqlUVU67hgDsvpbGB5cYQgGSHFG+Ia5ZiNGm4sSbbHp+PTBtIAhSAQ2YsjLV3A0FWKjmSR05YjM0ukhTTGYTMQlxz2Vbmw3sL8vQD9dcFmi4ElC0hH+KJjct97lsNl9v8AXEVTDtEwEcdURaoJ55PM17i+4PzwLN4pbzJsjR1osQH8npz68re2Da/gpcTCUtYJJG1GS1+p9ep6YHillriJ0RYqthr16iN9Vxv/AL7e2IewEB3JG3ROI6m0Tox0rsFPv8v11xGqwAgyNEXxgH+85jPNj/D8trYKwsUMmYCexVVrOGsBzY7WF+o54CwMhY2m4C11JxzlSAWBANuu369N8H1hiEwUcwLuSmaeqIusZBYi4IFg3vhVR94CNsTDlLCcnwyhOm457Eb+vr74BoIN1Lnck9+KGlRrKEb308t/U/PBzAlxSjcwjCZyrBXIsbG5H4nAGIhGGDiUN6jULGwBNjf+E+lvy98YWcQsqEkxwCbSVKmzRvISTc7Xv9eXrhjaRgtQOdfMmkk4UWJA3uDc32HLAltt1FTBLlGTVSFlLK6gjlve/vyviWu1AUVS1xkJm1WBzk0hjYAdbnDCwgSgJ4BBM+5BYAWubHqP9ziHCbomuEWThZ1DFmFhbcct7dPfEscWtUkjRYE1gFcsSLsed7e4GCJOuihgDRZO1nVFjZjqk+4Qptf/AG2wpxcTAT6jQQIWPFspsNEFyttypP6vjALXN0RGhHBFFSikxrGw39OXy998EXOLd1IdGbM0JLVABALAWHPlfqMQx0iChc8aofxF2WMMAGtewucSwBSWZnQUdp18qvrBt0vz6m+MmVFgIAWRKyMWZ3XqP9sABeQia3iURqgnSo6tyta4t1/HB5CLlACDZyWJwuooNrFR1ubdfT03wDXiIVplTI/MAnHxId5DovtYEcztuPpjAIGqrOqAmSsmqhGs7g2B2uB12xEOIKgxNkl5Btedrra4Jvc35fq2IaeACb1cASVzxQupQutr3Km1uf8AlxIg3PBY5gGl0YStrTSlwORP8XtjOsDLlAWgGBopKOp0adJ0sRa973Ngfw/DliGOsnZRMEqZjqVYRoAx2sGNiL9L/hjCQAifJIa1PJaiIqWNm3tZug23FutwfoMLGsSl5TM8k3qakkMGRQdiD/lHp/PGMgDVS9hFyVqPtAkjfiDsjTzArxOJV9iuWZgcMJbrCFr4WzTJ5VBJBtfc2vy64VTPECAiGZwF0I1IYshtq3t6/nv/AHw0C8koc4KQ0xQhvEkZlAINv174gkkIcoBiLpBnjv4astxtcD9ev88Z1ZAklGHtiJlNG8RWUmVDHfnsbX9D/fDabIHajbBEHRDEwvJYoF3+95b/ACP9MYJLUpzGHiiLXGIgbadPMHYm3piHOtJWC/cEdK4af3lmIB3J5etsCbmZUiSDCUKpeRtIvPmLfX9emMkgQUrmUNqpXuVBDEbgrp5+mIfSLhYo2PtokieMSaTZUHX2xBcJsiAbMOCWZUa6PITcWWw5gfjvf+WJLpMkIg1uaCUBageIihwV2tcdfW39cY4AttolsJmEFZ5CCDNIRcnYj6bYCCGAtCnrN65XBUC58MubC+7bXwQpzvFA8TonAqYAzeaxHMgi5Nz1vf1xLwQ7sUQFzx0O5cA3JA9/ly5XOIkkyUwsOrU3FbqfSwA2Oq+xH16/rbEoiJMoRnB8zOWci9yLg/q+DLgBZK6mdSlxTqgOouRY2uTv9fXpgqhm4Kc5pieCf08ukFQ4jXmPNbp68h/tgHkaoWEtkTqpKCsk1B7ycrEWJ1G2398JLSXAE2UueY1jmpISsUtcBR/nN9/pzxNW5gJjaJLQ5t1wTk+YkohuAGH5fr1wbQ0HtS6lN41snLzLcBeQNzbmR0+m98Qsdk4BR7zM2kMG+6TdAR+P4Ym9yFEEkQmks4I8oCg7Ha99+RvgASpqxFgAo1qkRkE+Hv8Adttcen8sYGwFAdJvwTGSsDMXY3GvaxJ+m3vhwBIgIaji50wm086blXcrY3F7H8Oe2+BDosUdPK64soOWpiMrAMwe3MDrblvywYzfCdEsnimTTFkIDgW/httfbr9Th3WAEyE00zEzwQDOVLEzAJ/2m9/16/74XTygQhbUeDfRBapUh2ZGkYC4Ja1va3654iYghG0AiYRFqzIsd7kgW6b7jbne1sCSM08EILnW4JAnhCMl7KLgW589zhgJJkLGtAJBQzO0lgGEg28u3l3/ANcRMXSwy8LPjiN2diwNgD7/ADxLKxiNU9oykysfEpIHCkjly5fI3wsNJMJEgWlLNRqXw5HBe+56/L574x5v2LHPJaOMJmaqO9hJe3oOf19MDUnghEONgsSVsbfuxqX8h1/ty9sG0ninPc34W8Fk1aE7nUpe59SOh/HGF6htIXJVXr+IVGYrk1PLIK7QJpJPCulOmqylj6tZtI9r2sMYHcBqhbSGr1yKphpEZIAgXUWCr5QSbkn8bm/qTgWlzrI5BMNuhmqLspMjsOX09OeCBnil5LTxQHqAUY6gWvyva2+GF94KBrpsdUkT6QT5tTNbc8vlhb3k2KMzqSsCtVRsjqSCNIHM/r+WMaeARuJLrLnxQZLq7KQD942tz/Pny98DEC6FxEAjVINZe48ik7bja45YYBOiwvBN0h55HK6fIL2vyv6/TlhRqgCVD27wATV67wiUaVhfmQf4r8h/bE2JlE4ZTDShNXIrkM0gBNhduvptiQTCkMbMSktXxaGKauQ25abHp78x6YE63TS2nlNzKZvVsdTIDYgE7Wv/AL4NzoVZriCsNW+bSCrKSALnkB8+XPniBoZTWPIElF+Kh0iXWGY76wNgcIaSdRdNdlmeCayVi382gWsTcc/w6b/lhrWltpS911wIUbLXlYz5h5rKD/oPniWidNUMkRKYPN4q6VBcr1At63O/yxLjB1THm2WPFCqauO4Ok7i1wd2H6/rgSCVj2TEaqvQy28osH2UDbbnz/HDqrbXQFrpJ9ESNmcMWJta/ntz64VVaQLIW2KItQ4IG9ybeYjy7YlzRxRO3onT5I6zGzByDDYk2sb78ycQ0RcJZgyClRVEuhFZBHblYbgetsDmDiSE1ryBHBFSqGpmsL7EsCdr/AK/LGE8CsqMcBmbosCrsxddQ8xN7WP19v74M6QgbTkiCktVsxZXKXsBe9rHp8+mBzA2CF1Sd1YEpEjKNl2ubbqbDl+t8MF7KS0tF05irtYjB1+c9R935+uMDQBosDSbi5TsVsoJRvIbWACm/zJ69cTA4I3b02ujfFjSdalEupuFvZj19uXPAVKpkQlOaS2Qs/EtcrKmhr3IFthfl+Fvrgmls3WAktQFqvMbhvPzBve/1vc8t8Y6QexE1p0krD17uVLEqp08+dvpt67/PBg2WU6oA3pBSJK2US6RKSbW1WNv1bCg0CyQcPmNjJWUrG8O4l2I8u+w6/e/054NoAunEaAFORVFQCCw1Do5uPXYdf1tic0gtUH4YBko/xLvIkiuxOm6i+5PS/L8MRO7ACFxlwslfHSIVN2VQblr22+WIYZEO1RkCcqOa8q5VQwNuvO3y6YgOMyVjasaBP6XN1iZmWNHG4ZTexuN+Xr8+mCecwEaqab73RaibSVqI210sl9IY3sf8ptvtgS0AzxQ1WzcoQq28RDI7awNtRttb0P4+mMLhEcVkkiJTgVbnQGPmB2Grb9c8S17YLSpyHQorVLXTzSEsCtzzHob4Jilzmm4RUnfe7DQRsL7qf10wOZ3wFAYTh6ohAUVnfYAW6euIa10GUMxolGoZSxUsf4jzPTl8v7YYXkNgcEFjulOUqHUFvLpXew3vt8+fPCX1QrDW+CWZ2QFiVfnc+vTDmNJsUsdiIattipCtpsWXe31vhZkvyjQLCbWTqOo0szBiHAFwOvtg6zxEoqItJ1TyGYhdFyPX0F/1tgZkJbaRadYUtBUq2ogvsQeY52+fviHloAlWAPuybqchqCo0FQhuSQDyGMLS6IKlxgwFIpUm1gVUkXBJ/Xt/rhboAuhLINjKkBUeGd28xBK78wcZTqZmrKjBmEGyOs0oDOVIa1yT7chtzxhy6AqH0jqg/EWKu5dj94364JubgoBA1lCkmIGtyqC+5vyO3T0xgIBvqjpNbeU0qKgsHZCVtYDcfr0/QxjoJgog7KdFDTzarX8QtbzE7gbevQYnKXaIagHDRNTVBGsbfK/v/bbBmWmClti0IZmXQzeJTlS29m23xDHHRE6WHdhJacNYJZz0I/rgqbgNVNiCdU4SYnUNUkbD35/33xFQS6Qoe/dhOVnUorWLsfe3z/r+eMaXEQCggkZksVBBZWYAc9z7+nphQprM3BpWBIFKuzKFtYA9BfEhwIIRsBOiT4zoF3W4NgVN7W9/1zxMCZaoIAiUo1CsdLkDTtduQ62Fv1zxJbcEJrmQJWTURr4RDeW+4Ft/74MOtCQGxostVAkaW0m9zy3HpgA2G7xRNAk8FkVAKxm1g1gCbXt64wWCEgHVF+KW0bOw8twRfc8/xwJlMZVDSjpVKyM5bmLhRyPXYHC3zIU0g0guclRVauXcvpW/mP8AphxtbispvBbZKNUgKsxUkcm9v7X2wmlDbOKhz2kXQzOl31F7ja45W29/fDmAg2QiqWumU4WpGhdJkVdrWG5+X43wNWoQLojDjmKfxyi6tGSyciOQPLEM4oOr0hTsFQFaxLrsCem+II5p0wLJ41RpFlbRbcgjc4S7LmBUw3UXKFPKCq6tIY8wSbAH54aReAFLWtfDtCtU8aN4vFPZEIF0omb1kzH005XWLt/81/L5YkkwQSpDmtC2YJwwSUHSBc8t/Tl9cBJAjiic/OM06diAauNWA2IO4tv06fq2J6uDMquTy0SZKlQ1g4HT1HzuMFI0RuZGiGagXJCsH3vY3B6/r54JjHRBKPPFxdNzOqqSrqj2uB/l39+mJy8tOaS51p1lZikcSbmN7EE+Y4zICCgaBELD1OpF1aW56ufP9f1wLASE55tlHogO0UhAXSg1eb2P6OGOppTWmYBgLMkoAcIRrPQC19ud+X8sKaHA7xlMAa4HgUMT2QLIQTcA3a21v6YOSCgACL8SFGhhuG2I9PW/9MDkm4RFxBgwk+OoAYEgk8z/AF9uWJYwkIXOEXShULqjbdiTZSev5YEP4O0UgCw4rPxMbBv+qVuTYgAA+/Xr+WJzO0GimsL6ILOiaWNwBzHT2xDXkTCxwaCCueMArXlQDk3l5fr8MG4aEqAZ+FD8ZLWJUC9wF8wPrY9OWGuDVgq5RACCagNZlIDsQLG535X364GOKiZ0CyKgAsXdkNwt1A332vgG1YUPLm7pRlqgzhUlbSLc9r7fywTxAlNYQYa7RPY6mMBfDVZ99JPp9B6YUGg6oiYMC4UlT1IazOyjf7oHqMGWkCUIyTDgpJKlVXnp8tvTCagIFily2MoSFqi2piwDAEgA/e+eADXAlWM8gB2nzRTMCSLqVK72HLb9HBC4lBUdDrJo85RACASedjuvIfnY/jjHHeBKIS74imclSANJQAK1jb+n54bBWVKbdeKiaiodWClkMZIAF+dhsOhtjGhpvEpZrbwDRZRlRUv/AB6j6k+tuuMB5LGh+VR8lW331sQL3H+b6f1wQuDmUOYJnRRRqj4jFPrfYj1wbihG98ISvjNSEWCuAOnL5H1wDYacx1RukiBwTOafSx8yhgPLY/n+r/XGZ5KGXD4tU1ilIVwGjD22JGy+/wCeFlwFk2i43vZY+IkQuWlMpFgp5C/r/PDiRN7BDVzD4LhDMrBbmX959435DAZpNtEJtPNJNZZFN5CpJbyjkfry+mDLSDLigbHFcNVbRYjSb3tyI9DiA/lxUN3TIQnqmEgOpRboTfnyxLLEyUYeJ0hcFZcGMMwbVsb8vr9L4ipzBTKccAR2octZ5iFYkX1eXmfa2Ia+10FRozW4oPxlyrqyaerMBvfljHMIFwoFMC7dVXM64hko41ioYlmzGY6YI7+U7XLueYReZ+gG5wAfm3QbonCRmOiFlcMdDSXZ5JaliZJppBZp5CRdj6D2GwFh0wFMgGG6IXSb8U6kq28wiYIxH3rX9reowZLQcruKEtLU3epKIb6muQDYbD/TlghTtvFNqgMbJ4oJq0MSrdtSnqw/mfr+OJZUMqu8NIiJQTVo3l1MLEHncrtcWsPzwTnEaFE1kjRCkqwFUFrnUL9GXn6Dbf1wltRxO9orFQtAABQ46otq1sQF32YEj6f03xOaClU2ybIwrWuSDqbfVa1gbdffDH3ME3UzHCCgNWlgT4tn8p5AkdLe/XAuoSbIy7NbihPVSKocA6NWokixHpy+uBZUDSW8VPVui+ibvUoos2okEfdP+v5csMc0nSyVTqNIiJQfiiCtgdG+o3ubemAcLaoyx8GBCSakro8wbVckHe/4YHIXalT1pAACQakyuriyXFhYX+l/Xf8APDC0CwNllRhcM64la8el/K6W6b9d/wBDAl17IWskgJrLUaVNlZbgA3c7235cvpjBlGqs4lgAsTCbtUBnZg0RYm+5sPlz/LEPBAznRKo0Wxmd4JlNUqTa97X/AEf6YxsuEgKXVC1xBsmckunQQWQgeXffa34YcICCDkzA3TYnUXUtLPuDYnff29cLzKu91t7VZZl8t/Ox3DG9tj+J2tghOqlsaLgGlCU1M17Nc7D3t/piXtBMBCC4WnTgs69JViCxHIdTvz/XvgGVctimZiPiR438lmC6StrG+xwRy6hPL5G8PBF+JSzh38u5+9tf5+u2IIJKClAaZMdiC8itHYApve5vYA+g54kA6lAXc+KE8qMPveG3O5tsb/jiSMt4umgUxF7ritqdjz02JNjf12wDqreNiheRBnzRY5CrAXDAb3XmPr0xIj4kNMkODnI8cpZXUMWuBrOrn1325bfzwxwm6GqN7MJhEE0KHUiLIpPMta3sB+eFh0/GEJpwDlWXqVVRte5Fhfe2x59emJykndCkOaTAEJu0yvcswOq2wNrD3+YxjidCn1Ox0oZnGjQwjXyAHQgU+lyf1zxjWpGcpZbznQxI1CzAgW/Hpz9sFJ0KYGbxvZJWWVQCzMxLDoCSf6D/AExjgDrwSXiQJKN4+tyrHRZToUnrf2688CwGJREMzSRZFM8ZEgWQpFtv69Prg2NvdE/K640RUmYsDqCgC9g1gd+nPA9YCCIS2hwdIsj/ABCvqEM3iXOwvvceu++BNMERwUmc5KciZpT5FAbV62JNuh6jAiQscCBu6qSpswjiDxTWeBrFgF+4RyN/Uf3GCjgnvkNhckmKkxM6vyKsqnce3rzOxxh1giEBgNukCqsq3Vl3tZjc2/t+OCaRNkIaCM0wnAqY9Cl2sSbFrfzHphOcudEpfVPLc0WRfivMWcjVyILfz9cGypFgmlwjKnHxo8oU2FxsOfysMFmgaIjlACKayJlAVgdySDy+YwLXDWLoauXUahFWsDA2kD3H+bcfjjA05ohCMxbEJxFOodho077G9ifl6HGOfwIWU8oaZCNDUFtRDLpO9hYWHvhzHxaELCW6J4tTqe6OqFbEEnn1xXdYSpJadDdOYqgSiz+QgAWA2t88Cx9sycKc3PBS0NQy82S53Fha/wA8MzNcb2QCpmvOinKedt1Nrk323Iv6Ylp5aoAJUlDPcbgx3uAOZA6A4FY1t0/gmdiGUlNrWIv/AKYCoWndcrFIGIbqpISEDdlWxJ0nqP726YxjQNOCS5pMymb1NhYNdTvuxJFsCHhpl0qxkGWyT4gZVPlTmtwD89sFECAk5QRmTSVlJJsG25m5Y4ktcSSNEvqyRAULUTecoWu+9mv7e2Ck8LJjYAgpgHddNhtewN9j9cPBk6oGtlJM+rXYXu17kWsfbC85Oih9JpuspVurMF8m9ybW6/ywXVzdG1pboZS/G1G1ja5J03seXM9MZlcCkNfOoTgy6tSKyWF9jbe464CIMlWKj2HQLJk8zGz31EX/ANb7YJrzwWQwiIulJKVuboBe++3P54CSllkCVw1AOm3hab7qF/X+2MJPFMyyQYshpKjAGwCjqOXp/U4YKhiELr6I6T6wI7q/Xc2AHqBiCeQQNdOmiUszIbbaraRYHc/P8MLjnwTC3yWRI7sulte9iOntvhrXANhRBF0tZTIyLIOQFtQt63tbn03wt26C4IJBu5KBmV2GnWRuSRcnb/bGElzd5SYBkLKzyi7aQ24Fr+b1t+t8Zni5RtB1S/HlIUyEg7uduY6f74LM4OkCQjyg7w0SkckN+7AIH54FyEMtdHSpEaFCoJ1WPt6cv54gCLKG3UhHUvYbaTyuBty9MHY6IjVLLjVS8NSf3LOg8Tc9Nx/vbC88HKBKB5dYuCfrUKjFmZtR69T0scKyF1iLp8saNYTapdX8qlCvMe49b+2GtfU0NgkupMMBtwVrriWQji7sw1MVgFXmMhXTsSMvlF7+2v8AniWUwMxJkqWZxYaK/eMdQMba02BsfvX6X+uAdUi4CawcAbJrJPEChBOoW57fX58sFTadUhzQDINkL4jSgKMFvYm9xtbmcE53inU80pD1RWS4MiiwtZufphdNgJzOKJ5mwCUswBYhrN/lG5F/98YXS/KUnq4MhZSsZWIkb94RcD1G2DBgzKl7pF1n4okaUUSAtYi+wB/ljLz2KKZAdMonxFlbY6VO1r4A/wCHVMcJu64QZJxqNkPhlbhSbn6YNrg63FJaxoBnikNKAhAAstgd9/x+mCc4wAFjeTUtmU7h10ciALG/+t8QypluVZLC+SIsm7PJudLMCORY/iPXEioCSQqzGkmAhmocODq25C45j2H06YWG2vxS4hESoOhdd2A63tt8v1ywYHBFfgueIwJ8NXlAHmu2xHy+pw2IMBOawkWQjNsdJLSb35m/y/PCGalylsMtqm/jHxLNIqG/MC9h8jh7YjRLdVOgEhZ8VnOoONR3DW5YW2pO7NlB3UQVTHVe5IN9zYYDK7LIRvqBwmLpyryEgFZJNx6Xv1H+mIZWLTDzdC4zEBHJcnWVdYvY26/7YNzokoixpF9QpKmmYBF8++xAAO/9R/tiu6sOAlCGjVPHmOlgh8SQHlvfYWt6fXAsc4m9k5zQ2C24QTUgSIQwjYNbYjmf5dcNAdMBRUkulqmFkLpp069gbL/T1HvjI4lC0FxUVVS3tpdgxvfoT88Yxwi6suHBMvHOwVyq7i17D8MS18oYuTEqLlmkku4kUEnUdhv64bTASKtVxiQFCTzu2u73HW236/1xjgOCAni5RklQUJdCysQTqJ5/7+uAOYkBO6u+YhMmnZV0hnVCLeljffliXshDTLgN1M3qZlWQXAvubm236Awx7mmwUB2VpBXBI26mwH3bg3IOFuY0CeKCIAjihNI+oxs7DYE7329vbmcSYjNN1LWP+EpBlk0KiupA9N/bfABx+8nUi8DKTKR8VdY3LRtb/t5YPMItoq7pm6a/EINN7XJJAvsLe2IDUYgCYusCd1jV/u228p+9gjUkkFDmc0d6QaoltK3UnmR+v1bCmmBdQ6XQAkioIZQ0ulidwbbE4xz4NgmgTZxQHnKmVHud+Y/iF/5fLESYlRlLCYUPX5otHBLNIkk8gIVIlW7ysRsFHqf9emJzOylHQoZhJCruX08ieJXZiFbMZDeTe6xLfaNP+0evUknADOBFgShc0tFtFMyVqJf+OQENY/wkcuX65YmcohDmYBOhQFqUfcoSvzILe59cFBae0pwGZstTaSrjYXLPILsdmAJ+fTAhgB1SzTDgGoJluotGdQ3IY7W/VsGJN5soqsEBoCR8ZFqZpFFj0VgA1/8AXBNHBBYGHaIXxf3nDQpGN7k2PsP9MTUEXTQwEjLZHNYpJjW0a7EX2Le98CSAJKxwJO9YLAqSLENoTUTsb7dfnuBhYrQbJZYX/AbJa1Gli50FyD97b364Y0FzpmE1rWz2oLVkRAkMjA8iy8uX++Ba0iSboAcz4OiaeKLoQY2tvvzNxtttfpgmm28E84aBY2SHnuwIYE3tvuNPrt+GBa210AYTZ5TZpwwfwwA97AgdD7/0xMnUJdOk5u60riTB3LWDpp69ff8ALAOflESmiiTOYwstVHS12UsTcEG/U9B/LBFpIlJDSDMJrLUSLaxdCSDYn57C/LGCwBKbLgmvjzEC7nQAPKenuP5bYdJslMpvcJCBLU31M5YPsARvc+lvzxM5QieTMBNfFcDU2lhc2H8QN/yxAHJKLcokrCsm2uP7o2s1x9T9MGILLJdiJjREjJVvusWN+fIn5j5YS5+g4ImRMkImoKvhhVf1A6/P8sNBdwKY9rRwSjK7KFEhXY332GIe691AJdZcdraTYh7bi5OnGAggwsq03tIB1SvHj1ARu1lsTbp67fo4gNIRjLICBJICDsrWUAX229cRnAElIqETlQ2lXSQOY+7uAAcRVzAS1GA02WRLbSCV3G+/Pp8vXliaLi67rFS6Tbglx1B2ZeW/X16e3PE9ZeENMiLaJwai4lGm91Hmvb8vbE63Epl+KdGeNSCH12Prt15W59NsLzOcbhA+pJgm6aNOIwWuWDX81+Qvy3+mIBvAWGIsUJqhH8+va212tpPPcdcNzXslZgLHVNhMdSyaEVQAoA2Ub7YNvwqbCyMlSGaQkeTSbWPM3+WAkxZFmJEGwSjNGojkby7X2H3fX8cYLiAiNMNaHO4pSTI6qSAzk23HL2362wV9CsjdDgjmpLIASxUk3Ht0ucRN4GqBwyiSix1XnBZRfrc9D+vpiCDEFYJJnVcjqFKtrZyb2IU2vy6n+V8YzNoU7MDo1EFSIzZgCAbHfp1vbAhpIlLdI3Sny1SOioIRpG7rtYjr+v8AXAua4nuUMqtJyo3xURAC+IqEWUP0HptsMLq07AphyaDVIkqEZggdWa3LkBbp9N8MY4qXhsZSJRhVhRG2pi7WVgRsD/bBNa3RY+sALTlSxPEsaozppsNrXNvffA5SAlQPiYnC1TIpLAtHfkB0J5YwREaKd1FWqiUlvEkLHYg8yfl8jg2iRcWQFrY4o5qkchWL3F1uTuDscQ6fisITHFpaC0I3xgVdJRDKFFwDfYHl+eBLyTvFYDu6XRxUagTrVWPQjUR6WF/fliRUlYRIsnsVUC12YaioItvp/X88EXmLCyFrC0gHVO4anYya5FU2Uj026/6dcJeLQoewOOYEwpqCpCqUaS7m/Nb/AJn5nBhua40Ug5QQFOQzgWEjm5J6bW9MQ1l7JgaLFSUNXfQV+7c22sP64xo4LAQN4CynaFjKQQ3gqPMSRsPcfh+WAewA7yaxpc3dspYuhjAIYdBbkBfpgGNymUo1CRHFQM9VGsjXYAjzEAX3+fvfDJkgNUOcANEqCsRk5sRfobA+/wDpiXAAyVjagiDKRUThlBQao9y21zfEpjSD8IUU6qC0gLOvKwBNj88A57XbwSnMzHMgNItjdlEd9t7W3/DBh4OiIg5Y4JvG8TgNK/hjfkNx88S5oHeoBdEBZ8WFfvSuosBba1uvPBuMiwWNAGnqsiUBCGdHAHmB22/v/LCjiDpU1UCYy6osZW4C6DGRz9fn+GGGpFkbaZcZWRMlgsjJe5LG+x3/AJYga5uSJtJxu0rgkUlrPC9ri9/lt/LBz2pTnHQohexRbsrX3CgXF99sCe+UbZIDZhKEt9TOy303Y308uQ9/ng57FFQuDoOgSg6vpZjYnYA+n6/DGaJbGA3FkQSxEkl2lbfcP+tsBE3lE6RrdZ8eEaQjAHdrDfb+t8Ycx1UvdIgarJnQBgJB5ee/O3rhV+SSRJmU5BjkvsWYoBYHr7H6YJxTpbmAhcLKDfUdWwK332/tgSJ1um1KeVojVckmiSMRq6OAAACLAjn1xJYdSdFVfIslmSLS/wC+89rW9fp0xjXyLpsHRL8YBjrmRUBuA3Uf33xhpt1RNaXWJhPUqEUBNYOxJN/lv+P9eeAy3sipudprCcQ1aRi/igKfUAA8tz+umGPBiD6KWySbp+tbtGGYlb3LDmNv4f1tgQ4rKjiWhsoRqEdkUSKFNgSf4fY7YJxGhUA5TcSqLn8oPGPABJJYDNCA3ID4ZRY//NDFfNrARu/u7nVW9KtTcCRxYWPth2YnglMEiGoJqR5Fuzm55nl/X8cEHkWKF7ZE6pMtbHH4SttcWNmFxvyucA0EXTyQAJ4oT1ahnEIL8rG+9/fDGOtmKN4GTcSBUqisjy3UHl6XxJn4lWIFgPJKao0BlYOFXc6Tz/PbCmgapdTWEpKtSoTUb+xGxxL51TKVSWwEOSqVUBcMAbAebcH0t19MACHGQYRPDQL3K4tcAIygDMAdmN9/T5YsSJjQoGPIvyRWq2L6mupK3Bvv9fTC3CDMqWhz3yVn4uG7liVsdNi3QcsEAcvNOa8Ekpt8TE1goUkj+HoPT5YxpIu3ikuqEmUgVJJJC6trE3t+J+pwMmTyS2k3S2nXSVUpIbagVNv18sHTgK0+hDOsBBKGtWpBufMOerkPw6+2Im0lIpOWJaqLzmPWEO242J+X4YgGeKgthNxWpcozC3MabgW68+WJy8kTagAiJSErFuS2rwwbqoO4H98MdT4HVSYOqMlRrBVlWMG3I2vz2/VueAypokCTACcJUjU5VogC2kAg7bb3wORsyUpzSBM2TmGYyBXjN1U2Pm5e5GM61oOUmQo6sluclS1P4h0hbE9Lnr/L1tiABEhAARolSO8d1ZBsoQjffAthwudVZpucDJ0UatYizFNQVjcAkHmcS8AaIN0fCrdTShojIPG1HYe5v/PCDawUOc2JbMqOzHWsd11/eta/In3wdOGkDirFQOaByUDJPqXUCo53JGnUPpgmkC4GqRXJAtqo2SuAJNzIDuL7/jgmscN6UubRqoaoqDM6R3/dW2BN8NJgIjDnA8FHmRhGzFg6n+PVz3vyOFVauUjKEw0gBa/imMtRpJfU3pa53t1I/lhjnE/CboGjKQ6LJmZ0OonSR94kDf53vgagGa5uhfDhcXTb4mPdWKa77krqBHrgs4B1lS1uWHJs9eEkQKT4ii+/lJ3vb8L4Fzv5dEVQ5rixWJa9vKjWJv0tz5n9e+AyC+VQyqRZw1WPjBpVZCCCoPpsf774hpzNHJQcwENAISBVpYq2pQAR/m/QweQkyDKIEP3ZiEI1Nwt2VdgQN77AYNlSLcVmtjdDlqVGomQySXsV1b3+fXlhDgZ3zZMBdoPJAWr2Yo6n1fTa3Ll87YEuPNLDiAY0lM58wWmglnkkQxru3m2QdSfa3X2GBLHGwTmlzjBKrlHI+ZVwzSr8aOMgLTQtt4SX3dtt3bbnyG3O5MvB0B1RvaAQyFLfFXBKv4YBA2NyR6YlxLS2RKSMMXSZTfx0VlJKyWG51XP87ciMWBBsAkPpkmTdAlrAxdhKrHYjci3+vPAwfvJtSkRcGyZvVoDuDGwFiOgHty2wZdCwnOC7SE1achVJl1W3IVrkYHQwsIMhxugy1koZQW8NgLDTvb3viGuhS6rBuEL4onlMJV53tzv6eny+eHSYUmo2BonAq9RsH8T0uATucLMGxSiRqEda5TZAzlADqO1mPsfXA1WAEWuow8taQEB6shiiaXj9bdPl0xBH3ii0MLhnZmbSzC/mAuNvcDEtgHKE8C+X7qbNMNbeGDdrMVJ9Of59PfDGOIEKHtANikSVCiwNmUjzFr4ggOEFIO8bcULx2JZVcxoQAUFrn6W588LZlBgJhJa/kimVrIEkGo2tddrfrrgQ0udqmVHhzdZKws+u2liQBvve3thlTmEpjWu4eaRJIrAMZw2v13Pt8sNmCjlswHIBljAZiBuNOzDc7b++FvjWUbnXGWyC8pYjS5CA23AFz/bfBOubpO8Rrom7SFSx0tpuQT/PlgS8gwUoUyZPJEMvK41bbi2x+mMDoCxhBkALjTx7xozMFPK+/wCHywAkahG5wiGoocsB4bhQOtud9uf4Yb8Pep3Z5IbS7goVZdWkAHYj+mJynUoXEOFjZcEqEtpY+IQSRbcDa/P64W54i6W0HTVJdjYsxcHbkL3+mCplp+ErJEkuQHk03AO43v0sPbAU2GDKOo4TCE9SpVQAynle5uf9cEQ/JmAUVXNNiIWWmOs6nYX2BAvbl/fBOfFhdLytDbn0TmCdRY3heM7i5Nm98JfUItom5osBaEsTrciNtJ2sGO4/1wbny4AFY9wIAWXmNwb+I4ICg/w/T8cS5jYiVMk8JshyVNrlSthfy2uMHRaI7VAphwJCavU2ZCwIkOroP16Yh0kxKwERaEL4iO8fiAhbX3PI+2MFOShY3gPNJWoUAkgWba2/mPtgSSRulSXGLie5HFUqp5mkKgCy87/2/XLDADMhLLyWgOCUZ7kFbqoF72scC54mVha6dEQVXlDFiEG53/DA5gO9NaCG5iEX4wabWYbgBSb2wc3gpbalohE+M0G+zsPTkp9ffrjIJKytTYLuEeaUtUFCyOyWI8zHptbEOOYFoCE0m2KIKuygK9je4Nvpzwum88RCcXxoirWPyDFr3Avf9dOuDykmVAyl1k9ecTAuiq4UBmDNcyAb3sPrf8sAxpaLIntgy0pmtQNHlBCXvbncYbSgi3BA90boRo6hQeS2G5JNyR12GBLiJk2UhzdMqPHW60AXSDsSP7fTpgmMJusLLo6VbRajfTIWub+vK9zzv6YwOndOiFpDRPonCVa73kBtzGm5PsP11wmtTnQJhfFgfREWqMavGSiXBDebVvt19MMeHWSKBiXG8p4tYHcknRby3N7E+l+d+f4D2xjDlEQjphpuBdPKef8AeblgDyte/M7+nLEVXyIaia8gxwUrBWctLEx/9nT35fq2K+V3302q8TuhStLUMCFGvqevK/TBuENE2VanvGIurBS1KndASoYC3Pn79eX0wYEO7UUzIGilYZjdWK2A3sdyP1fEtbAIRmrJgBWvI3WoMh0oyqQdJN7e/scKe1080w1A5TMzKialYkcm0nb/AHxXfUIEHVA4WkGVq6ozLxK0xTTCKxO17Xv87b/li0HOJtosyE66K5U1VkdNTxPLPCrHdizCyi3oPris8VS6Bon9Y0CQJKaZtxBw3l8Bk/aEAJPICxItsR788MEuGU6qMrj8IVCruPeGo1UivIVSRexPQfTE0wS6InxSIdoLKqVHaVw3G4C10tgTayndvX6f1w5rTmuEsHVp4Jp/4l8NK0Y/aRA5gFSLH++D+HXRS0iZKy3aXwyCrHMLE2/gIt9TbEhhIkaKKgg9iye0zhcyaf2hIGO1ziWgkX0TGMzGyMvabwsCoXNYiNPIjc7+mBDCOCBpIujJ2l8NAIxzVPE1G3vjMsptR5doEn/xK4ZKlTmKKNyd7geu/L9fXGEHNCU5h1KwO0vhclSc1VQTa7XAvvgW5i6IUE5dTZHPaLw3oW+Zoy21KCSDb0AwVOS66OuBo26U/aJwuQ4XNowTuQSdj8sNDXtMQioUHm407Vk9o/C7XKZtDY2vudz9f1vgOqOsKA3kuHtD4YsinNUF7352xgf2JQIB7UsdonDN0H7YiBZfcW9L+uANM3upY2TdFj7RuHAAiZtFFvtY7f1xktcb8FO8BITk9ofDRVG/blMqAC5Y8je3PGNcJOULOsIFygf+IfDRZHXPIJLG17khsYQReFIblMylP2h8PbM2aRKOan1HrhbRECE1zOKyO0Thy4BzSK/Im97D3/PD3CIIKAB5NxZPo+0ThuXRfNY2Tnf1+f44AUYNwje8u3VYYOOuF2UOMzQW2BA3tjATpCT1ZMFScXHnDTHT+0Iz1+uAa0yjBBtK5Lx3w2gH/vACw5AEED1vv/tgi0j7qdXfIB4qk5lx3w5NxLwxOKlyY4q/kCdOpI15e4B+l8DDhJi6F4PEQpg9o3DaRn98x/h2U3/DEkkkBQ2CITGTtJ4fVVK1M+k8gqkfywYaSVNQEDK4+Sav2k8PqR+8mdNVt0N7+3vggwmwSQIIOqCe0nID5GNTpCkFhEdz7++IyluoTSMxPAIv/ibkwTwVjrNx91YjZj0wLGklDUhojim57Tcp2YR1TEWB1Keo5H8DhjqdpSMp+JJHaZla7LBXODzsh/A++E5C7QwnCJE6Lj9pOU+Hq+FrnUm48jbe1+mG5DKgAF0hD/8AEbLCXPwNapNx/wBM2X8cC4Tqoc0zPEop7TaD7nwdaQTzCGxwIpkGTojiBvaoa9pmXIWKUVeuxt5CL8uW3v198E5hsJUlgggFNf8AxMo1ZlehrVU28+k7fr1wxrYEJDQNEX/xMo2kVloa4kkttHudjv8ArrjExrfunVZHadTlf/xdXkHY3B264S+m+ZBRZ2gbw8kh+0ulJKR5VXHpbSd/Q+/zwTBa6Q45dEhu0uJCSMsr3W1ibEEfW2AbT3pCuFxLZLkgdpMDK18qrLEehG9j9fTDSJKTMEtSI+0eKy2yuv0g3I0klRbmd/ltgalwGlQx4mEb/wARVYK0eU1gB+6bE7++CFjAKN9MAk6hFXtHLko2VVdgQdxvcdMAXOmSUc0yAIhTVH2hK7MsuU1niE6v+n0v6jC3OaFkggNaFf8AhzjqKTWGoahQRsOpPrfr/pis4NiBxTqOZpkCQrHNxVlkqhXjKuBcgg7D5+uDZTIvoEOUkZeKotRxFQvWqi1CAgjk1iL9N9vXGUyeGiY2k6CAFtjLZ6eWGJ0mhU2F7bcx/XCS054iVXq0xAPFIzVFFIV8trEBte564kAl2Zqe+oYg/NUaokCrqYXbcEAAAfX1w6l8RBVN4hsKHnm3IZbqLm172P0xb6sAWKWJ5KLlncpfUb8iLfdB63/LfABsX4JtPSIlQ0tYVJ0yR7jSTzsOv9dsQ2pO6hFjAso168aydV18xsQN+VsVzZ19ExoYBPBNHq0QqWO5vewsWPt+OLFQDXisY6G5YsmclRrDFpQoFxsblT88BkIEtF0okzvaJLVQRb3kZjtseY98LY8mSLJgqdkhNJKtyqWlXl5RyC/W/wA8OZCPEBxAEyliqjUaXKOLdW2A/VzgZ4DRYKoyZWhJNWfLd1AI8tjaw+fTn1xDYa4gBKcM29ohPXMrO2qPQw2DDp7k/TBEToVJbBkGQhNUlUUOF8S9vNYgAH16fPAuLS64T8xjNaUKXMFtqZ2A6XtsfX+mAdTBNhcKGPdw0KpktW+Z1bLI7HLIWu3VZ5QetuaLt82+WLIbmF9FJIFuPkpb4pt3JMZNt77L8/wwlsaAqW53HeXPjjE4kjLsSLA32v6/74sBs6pbTlNkJqqN7I7b735kW5WxDs0oaovl0Tcsmo2kub2sF57cjgt7KopsFxwTYzqh0hUKAm+o3t87fTAMLtXIQWgwNO1cirAY2Il1NqG2r8v5Yl+oIVgOBbAN00arNwbAkH02O3pic8dqU9jnCIlISpAIfVfqAOpt+RxlWwkIGNgaWTlZQoUa/OdztgIBEFS9sX4J0umNho1axbe+34YxxOYA6KyGAWphBWYHVqJLEXHpa302wNQDQJYaAMsXSPH1mwUonLc33HXGNhhLgEwvGk3CbNUMju/ilNuVtz7D0wQaHGVNGo8DNw7kB5VYK7eINtPpc3xhIJyzdKNIneRGqNbed9+YAO3L9fhhekwje60O1SknIj+9e9juOvvhYp2LuaZRbwC4KhLkEhwCbb8+X+22Dpvc5uYaJZogSBwKS1SwYanIIBUdAvyHM9MFTBgyoNQhwsEA1IkLEOl9yNuRv/pjGt6tt0VXeEkAFJaXyruNXLynn7Xxhy5u1OaXDWIAWXmBDXBdyd+Q2Fhf3xAYb3hLfXzNhwuiB2YadSqQR5vu/r5Ya9hiVQvMBYaYx/u10LHfmD88JaS4SnMqhpygLiytZlbTp5g8wfwwYfwOqGHOBcbJUbhubre+2w2vvYm+DDyCk06clc8X+PUdIFz/AKH++Ja+TKaxhacztFjxHW4JUAi++5I9sCHS4iFjWEtgprJIgBLC7Wta3LAPCAEaJoZRoISzoBzGxJJ5YbJiSVIpOqC2iQsjL4ilirHfnv7X/PCy7ekLADlLSLp1HMVXUWFzaw/n+GCLxwTXMJnkjiZf3hUKtrE36n5+u+Dm2iSG2krHig6mU+W97b7j3xkEDeRtOX4SmLzmIE6RGpNrKfN+jhdJ+seqUbfCLpjJPHddTKoN76Ry673wTQ8mOKMN3UD4plALSxkixvqN7/q2IkyQkOJaA3gsisYkKyNG+4tfkfYDkMQGnMnDEOItZEWscoiki9zvcmx5Ya0RdxspN4hGSqCm4mJHtvb3/pvgCYvwWZWgnMlmrI2LMeZPmsD1/rjIEbpUPY4CFxKtvFUEtIV5W6en02w1pPEwELGVG3RBVNoVgFuxtsbWF/bAPMWBU5zmvqjfElrMZS2okgHp8sAXEiCFjpBCy1aTe7i2y3tc+31wt1EdqnPwCJFUgSyWZrW8xIFx72PPDMhFybLGZg6ydw1gTUCTa+4tYAdPriA83hODS4wfFHecalIvp2Y3PmHzwGcuZmbqha1pdA0Q1qPMfM7MpO42uPTBgWuse8zEInxDsdRLKtwbk32+nTBMJBUPYbZkaKoZSSjOwudIOJfcQQsdlGhRxVurs+sso5ejX/2/LC21Mwi6FxIGqManUI+RB2INv0BhguYKbUcYBKcx1ukMDpVrdDa3K230wPVzfgo65szCdJWl5I2dyBYWIHU/rliSBo1EQHGQFMU9bpWwLtfkOXT0/wBsDWaDBhTTZkdrIKnaGqDFRrLBbEGw8wvjK7wG3RNpve/4lY46uJmHmOxJBvt87/L19MDnBEhJqUi05QpiGsjJYiQkC9wCbWvjHvAATKbd4wrBl3EENGzlZInW4HsTf8h/vimS34XOhS0O+IAKscacex5XDqkqBGrkjmAb+3vhrMS0mAhewgLrnXcc8MwVRzPPuJqXL6PdmeecIPoTzt9cY/EEGAJUMpGC6bJ3S95LsXytVhjrs7z+xtqossmlVrejEKp673wo0az7x6oZaNHCE6q+8Dw3m0TJkvZz2kV0Ya4JpaeMN7+aXFj3KoYJIQ1K9EaHyBUXN2m1VYP3fZFx9LYEkqaU29/v8/ljBs+r90hMOLotMEk+CgX4yrJ2YRdk3aAqhr3X4W9tjb/q874tU8NVHxOCrnEU3jJfyTaTibMhqDdk/aQxPrBT9eo/e4L3d7wYy+aJ2IoNJAJJHYVhuJq/xgp7Le0sMTp/+g4CT9fF364ltGplvHmkNxFGd12qE/E1XHJduy/tK1DY/wDIw9PlIfbBU8PUdyHimvxlFt2vkrEfFUl2T/wy7S/uknTlsZ/MSfq2JNB+hjzUMqUycwcuNxdHaN5OzntGUkkL/wC7Yjcn5yYW7DVG2AHmErE4qm64dcdhS04shILr2ddpey/dGVpb/wD6WtywVSlUi8eaYcRSInMiScZRq1m7NO0xQACf/dKnTe3pJiGYaodB6hKGIomwdPgknjCk8kbdnfaWqbatWUjf5ef35e30ww4WoOAnvCe3EUQbuAWX4yoowgbgLtKkfrfJrWHt5ziKdKqXQPmpL6Qb8QPauRcYZeLBuAO0wggi65CbkfR8QaFeYf8ANA3EULAulIHGmUFSG4C7SrluuSnY/wDzX0wt2FrTIiO9SalPVpCMOM8mGu3BfaQDubHIm8v/ANlscPFOoRoPNEa9JrviBSxxrkf7xzwV2joLajfIpNvwP54rvo1NC31UddSjMXQEccccMo3hy8IdoyJfrw/L96/I74kYR7bx6oC7DgZc4IQ24/4StGi8K9oAJPXIJb2339fXEmjXJ0nxTuuoNEAjzSpOPeGSY7cLdoD2Frf8OygH3OFDDVyTmbA70RrUMoPWBDi494XQJ/8Aa12gC4Nv/cEwufT0w+lRqvOXLp2hJ99pCAXiO9PU7R+EorI/DvHik7ApkE++388YcJVJ3Qjq1afBwVhpe1PgqMKkmQ8eyFiFGnhycn6D8dt8VqmFxOhHqpdXY3V4E9qsKdr3AsaknJO0KN73GnhufynlviBRrAxlt3onVaTWyXhAqO2PgfSq/sPtBBtyHDlRt9bYdSwFXVo8yofVYYOYKvz9qfBU+aZdWJkfaAEhjlT/APJ2ouC2j6fwn8cQ2hWvI9U3r6ABAe1PT2u8HSbpkPaB4bdDw7PZdudumIGGqDUT4rC2mW5s4TGXtX4Pk8n7B49G/wB4cPz3Y9Nuvy9MC7DV5nJr2pBxNEANLgUzftW4UL6f2H2galP3v2BPY7cht74e3AVgMuWPFEalPg8JR7UeEuuQ8eLcnc8P1FvwtflhBo1G2DUmi6mZLiEs9qHCn3v2J2gXsbE5DPqPsLdLD9c8L93ru0B+it4ipRaAQ4eaRJ2tcFgBZsn7QVcHYjh+fn7jrg20q8wW+qVUqUS3OXCUs9qfBbgMMo7QSANJAyCoFz6Yse71iJA9Ux2IpBuYkR6or9q3CmpoWyPtCBuLBeHp739OWKrqNYmSz1CX7zRJjOISW7VeFJZv3WRdoOq5YAZBNf3w5mHq5JA0SnVaZdAcFmo7UOGYxCv7C7RkiPlB/YE1ieW+AqU6xMhtu9OeWBuZzxKB/wCKfDRjgZuHe0kykW1f8PzX59Bfrh3u9Yfd9VMURTkuEpynaVkTk+Hwh2mlAdJb/h+Q3H4/74SaFZwuPVIqVabRZ4hck7SuH4ypHCvabFHbSWbIpFDH5X54IU6oloAnvT6Vam4Z2EW1lHh48y+ru9Jwd2n1UpIN48ie4HsCev8AfBNo1gYcPUKuMQ1gzFwMp7Jxh4Aaom7P+1MQ3JLHIX0g/VuWFnDVDaB5pnXU4EO1UI/aVlw8X/7S+0pLC9/2KSf/AL/EmhV0i/YQmZ2QWkrkXaZlnhAy8D9qTSaiVvkpttty1c/fBHD1zYAeYQU69AfG664O0zLU1s/A3af7gZKeW3/fsOWC6muYaW+oS+spSIeEhu1HLYwJTwH2oOpNwRkpuLf/AC/y2wBw9cmAAPFOZVpEGHAqQh7Ucvu7Ds+7VSR1TI7agOY+/wDLAuwleSDB8UHWUy6C4XUlH2u5TBpVuAu1CG+xDZSo+f8A5nvhQwNZtnR5hXS6gGfH6J/T94Pg/LJXFdwt2jUEJtrZ8lJKD3CsfS2Adhq0cPMJbKtEWc6yBmfeb7KGC2ziqpJSSWFbltRAy7cySlr/AF9cD1Na8iPVOBYTDHDzWu6jvEdna1png4mynwywLaZrD5G/zv8AhgqWc2c0pdalF2me5bs4A7wHB/EFZT5dRcRZPJOV1ALOuphytbnipiH9XvwUymczw1bnqO0PIaxZKRMzpJWTyuqvuGt6euAw9cZp5p9WmHGAFGPnuXTBY46gEsfMNXP33xtBVAVQ0gAQo6aviJeNNA6nSQSPnhPWudcoDhyGzKg6rMbSJp0s3Mgbn+39MNLg5kKMxBsoCbMI2JDyqDfn6e1uQ/PBBromVLGNJNpTH46IFpXlRm9SBa/W+AqOboRKgNab8OxM2zGLXJyYL1Ztz8j9cNdvNspFJsazCZnMVJ0LqMZF7MBYW6e49sRvFqlxGe5lIGZpa2pUGkgAC31364Cmwm7gpLo+EoP7RUoR4iJED5Q+xtc4PLwhZUYXCQbIL1nI/ugrC+rcHl7fy/ng6T9WkXQuZB1SDXaP3dxpPp13/XriHAF0on0yHBrghtWI7qybva9xtt0/QwL6YmUTqRmGhIeuGpmLhABvf0wAzBVw1pdB1VfzLNHq5xlNC0kbEa6iYN/0UPIA8tbdPQb+mByuAJaVfcwAbxgJ5C1PGkaRppRAFVTYfQYKjVgwVVbTD35580uWphu5LSBrCwH4cvTEF5mMqsPex5bFoTY1aEMNdxe4BNrD3tzw41ICTWG+S0yhirHlLMotvctiMx4C6HqW5buCatURryclANV9z9fzwLqTjrohrvaYa3RCknL6iCZR1br88DTqltgjp0wROsJk9Uy2IcIB67m39d8Me7MDKW3K03GqUKq6ozSXHMMTa/0wFJ5I700hzbAgIi19ODeMKQT1OkEX6fn+GJcIs5Nb1ZbAuUlK0AtuzXset/x+uCaAd2Ul4b4qSFQgMWxNuTDne3pgGhwcTEq42PiLtUOSp0C3iMzn05nfl8+WGMZJnRUH5ZJcstO1/LGwVTchRte3vgA+LEWRlwIsgPMxRWZHVjpOwB0/X09sCx1zyVurUJaIKSJiqAKCNrgnoPYWwyQLwgpl53HBANQC2kRsbjkTe3uB74W5xc2GmEVAhjiSJRdT3UhwSCAFbp7YyiwhsFS4NG8iqQNQDERnym5Nxvv9P1bBMJBgiAkmnFxxSfELgxgg2Fthz3/2wQkGAsay0tslAm+l5mKg3KuLFhbltgKjNXEIWufNzZIZm0KFYMLnzab7dPlg2iTcI3FrWQAZSjNp0liFsb7/ANcBmM5QmOquAuB5JTONJKv5jYgEdAPTBt0y6rWh0i6wZmkYESFt7b8+fPEA6W07Vhbeyz43iSMfMHHva2DykSeaxjuB4pL1GmPzHSBvfVvb1tiWUwDM2WZiWkAJXjNYL4akbEKR7Xt8uXtgKthmASwZOsBckmszsGKvYHb1v74Wx5jmFYq0nTLCo41JQl9aOxOnSN9XzxL2F26Skg8XaoDT7rZmsN/KNgRbBNp/dHqnU7usYSElVmBe4RtwQf1+rYwh33SISA4F+VyNE4uo83Ta33h7bXOCZGbNxUVHGZJSkqVsynfa5vzvhjmk6LGubq1KeoIJsWa+5AO4G+F1NQJTWvBBlR1RVEI0m7My2S3qP9uWDAJsULmZhmbqmD1aM2lSznYsQNwfcdfmOWK7ajuIRdYGmJI/XJM3q7gnxNMlthzBHzwZA+Lgoqut2pS1S2AEhdRe+u9iRiQ86myhgtqlx1QVCF1uoABC2Oi/riBx4oGVQDcpzHUxDQC5AB3K/wArn5HEB1TKcic4gjLqs/Eq/hqxXrYA3tv69BgetE5uKUyS+5snYqkRApfzgkbtfVy9MR1p01TsoBmEJ6sqyl1Ng17Ajl8hthmUAocQTmkpRrLJ4qM8hPW4326+mIe3clBTkwifFAKrO0iKG3dT7bD8sZTkiUdRzWm6R8UQt0Lhrcv58+W5OJBcdYSszS0ZRKdx1MaqPMpN7XG9jbnt7/zxWaahaRomGrByk6pymYKpXQyxDmbki/z/AF64ewHKJCIQWm8FEaphR/EBJ07NYbHff9XwRcTZ1kbKhaN1YaqU+JoYW9SbBfrjGGHBqyoyW5lla1vIxkDL6gE/o8sPc3joVXzzuHRGNaoYEKTbygjl+XTEHvR5ybNFkcVzIdKqmoGzlTb5WuOuEBzZsjdfd4InxezaidK6Tc9MEZiJuifRB+BHirBs4U7X3IPysBjKdkpmbNDU8TMQuyi9ztcm4+XrjOtGgCioCe9SFPmsq60c2sb8txy2/lgKr2QHFNpgiWlOpM7qYlcw2U9Ou31+ZxXp5c1wmPzvbYqvVvElekbGKaUSDYc9vb+mDNSHZfuoaZDRAUz2fdn/ABh2r1OYz0vELZPl1FJEJdRctMWubKR93lubdcVsVVY0QOPYipX3joq92991vtL4/o6H9l9pWXcGijLNK0cE8xnBGysNa+gIO5/PA4GtTYTnEyirYh5MtELzo7NeCcz4w4og4bzPjDI+G6+zxwVubhpfHmX+BRqABNmO5AsOpxtquJbTZIBIPJV6LKlU5ZnsXe/gbuK9oS1tNmXEfadw7n+QPEWgp8vo5qUgmxDma73WxFgLDrfFHE7UbEUhftRNwhHxCIUz2o9iVZ2NxZRxHUyy5nw/U1K0jquZ1XiQSFb3N2A0m30JwhuNc4RN+5GaTQ8ECQpnKeH+HKmnikeHM1bTe65lU2F/lJ6YI4p8xNk0YSmLi6LUcH8MwqVjjzqO5IbTmdSCb/8A1z88OoV3uMTZZUwraJkyoWXhbK1YskvEMbe2aVQPyv4n588W21wWxZUqtH77BYrK8OZSCNVdxIq3C2Ga1X0/8z6DDCYuEQANzojrw5l/mLZlxLoDHZc4qd9/TxPXGEmLhVnUzfinC8P0hp9IznitDcmxzep2P/zfyxhcyZhSWANkWK5Lw9TyA6824slYC92zep539NW/98SyC6YHkmMAAsIKR/wvQEr/AO9+LOuvVm9R5vW/m/L2OK7zlkwobhzmAGqU3DcDHUM74sJt0zec2A67tiw2qYsBCF9I5v8AZK/4apnUQHiDi7wSoFjnE45E9L7YzrIkkBOYcojXyTheH46VSkHEHGccRuFBzecgevM/q2IDgbkIOqbBzIy5RIrW/wCKuNvDXkDm8wHv15e+CL+YQdWG/Dp3JP7DcS6/+LeNYwxuf/esp/Akm+Eis6YDQoyg6FEOS1TSBjxdxxGQea5o5ZT9Rbrb64aA0DQJhZz0RBlVUNTR8ZcbBQACv7TcgD1It7DAkjMJaoLc0iLdyUtDWlgIuNOOkdTZSMyJ29rr88ZljUJdCg0Ot9EUZRWzSf8A5b8bufvC2Z3/APwcLdVvOVMfhWvdEie5c/Zlcnk/4146Uiw3r7Ab9CU26YIPJssZQyjKYMJT5bXsyK/HPHbebzL8eAt/UeT9fngWHKCYU1KDCBEeSLT5HmNS+mXjLjt1Oy6cy5dT/DhmYZbBAKTQLBTlLwo1k1cacceGX1AjMyLev8P9PXCqbzPw+pUmm3NYCVZKfgx5EYnjbtEBOzMM2t/JPYcsHUqjgEb8Ox+8QEk8CxkjxeMu0CQ3Bv8AtQX+nk57fXEOxPDLdBSoMIg/JRNVwhNDXU6xcZcfiFo3ZrZjYmxFuSbCxODfXBbIAUNoMaZN/BM5eF6jWj03GnHyLYBR+0wSd+d9GFZmuIMW8U51KI5HsUfPkVY2o/8AGfHSvqub16i//wBhY/PBg09SPUrBTgxF+0JrUZTXMADxrx2zr0Neu23Q6Ov54jrbgEa96l1DU2WTlFYGCjjXjgark/8AOqQDb10cvy3wxxAGiUaIHxCPBEOVV0ahk4044RidiK5QVPyCYWx4IgD5qX4QRuhDmy/MJAI/+OuPVIuQfjkv+SYMFgHw/NIqUhEE37kn4DN7Kf8AjfjpWA2/54Xte+37vGB51ATC1o1R4svzRRrTjnj0M+9/jxZvb7nK3pjKtW0vCYMKSLfJKfLs0Vv/AMvO0EOF03/aAuN//QL4q0QPjyx4lYabfhGvckNltY8YaTjPjxn6g5n6nn9zFiZ0HzQNoANkhJbKqxkSN+MuPvDXkRmZsNuX3cS502ifNS1pbBGiAvDgiuTxNxnqPJ/2m5JG+97YV1hFmiyx+Dcb/ghnhmF5lnfiHjNrqLk5lJuPa+1hhjqxPBA6k+LI9NkdPQypNDnXEvlFgpzKRgSTz0na/wBPpgs3YjZSAbd3osHIo4ppJ24g4rMjDSVOazFbdBuTtiOsmICltJp+JRC8MU9PUs9JnnGVLtYmLNpk1A/I9bfliamkkKagBN/kjjKDEJw3FvH6sSQSc7nGr5G9uvTAMIboPmppUW5ZOvh+CaLlMkfiaeLOPFS43TOp77e198HmPAJTGMDp+gTaTLJZtRPE3Hh31ENnU+x/Gx+WINY8VjWujdsD3JBiqEFxxPxwQd9s7qPT3bFetXAkgeqeyiSbhU7iDNK7LKaZjxVxu8djs+byuPpqJuN8VDiHTDgIVkUBJgW8FDd3rhrirtw42z7Js64443ouEsvpGCJT1Y1ySlhZbsrWABJ5XuQL88WsTjRTZcTKqVKRLobC7KZ93NOGaszle0Lj2OrZDaWVaWXkNvL4YPT1GK1PaZyiAnMw4BItI7F5XdtXBeR8LcWTcF5XxXlPaDUKrtUr8H4L0ZDadEhDMC5N9h6X6jGwbVc4ZntLVLmuaBcSeAXfbundzrspj4G4I7Waao4yy3i/MKDVU6c0ElP5mYEKhQ2BCja5I/HGvxeOLgaTxKOk12gJAXa3tB7BuG+H+Fcy4wyWpzg5xAIpGDzgrMmoBrqFFzY8/brjU4d/VnI0WVqg+SQT4rQ2XTzqqRlmJudi3I73P88bXqjlzKHOJILdZVgir5yGa5F7EkHyg/2xYYLQDdMa+mZLxBCZS1xbQsZ83P3P0t8tsMphw1FlXdUDjumUx+NfUVRysh5nVz6WOEsJmTojpMFxElMnq3J0StqI6lfX+oOGl2UXS6LIOUCEzatCC7SLsAOVr/LDKbQLgpNZzSQ1twhS1j6wjSqm3VbWPPAPc9ul+5ODspDAQUkVStcSPqAPmsOX0OMeXZbG6CmxoJzJBqJHUjUgQE2udwDiRUIAJN0BZyNkCWq84GoovMe/tiC4kzKY5pezSw4oZqnFjUTlkHK29/8AXENIcIUU2OJDnac0M15LKlzuNNm3sBz/AKYhz8o1VhrYHxKKzHO5IR8JQsJ81mH7pH1HwVA3kf8A7Ry97gDGPqPdDUJezPnXKHxKOnEUchlJszySEkysTuWPqefpyHTBZGhxaEisC7fFwnMlbJZQXuw5WF7/AEH0xNBoa4yZSSxsRCV8S8rr4zeEo5tfkPkD8sFmJcYOqsBmZsxoueKqsdTFwSLX64MSBvFLDY7excepVbAxuBbYEc9/TCw4m40UvByBugQXqtfmUR2vuOR998CxzgJPFLeACACgPWKFYMwPXfe223zGMLAHZnG6hrHBpkQgCqbYAAm41Ai46YmJbzT2ODhAEIbusqMH0/f2CkDy2674zMwNAJhSWA3cCUiNYnMgWZyCLEgbW9DfcjAtY4jM46JRdf8AhynY0hUu9t97/wAG3X64nKCcwTAXZbI8YTWbSAIRZvU/q2CAbBUiqdSjmSHSSdbR8739PbBMIYICikXj8SEF6sbyK91v/lF/f5n++En4ZhOex7my6ybLULGALugsLWPMb/ngqZAukMpEnKLpIrC4UK1lsVBNr264F7wHFxkeCIF5sCFkVLqmq6qQdlU3A9/fB5i74U4OaG5SI8UdZtluCVtsNVyR6YCnVcbPEQqpD5BAse1OkYM7oCpb05svuSfW+GVKoByq/TpuuDoOCC86FvvKF3a52v6WBwdS4vokOLWDKDdIlmY6pA1thva9vwxE8BoFNRrozCIWHmVGYEaVG4F7fh/f+WAdVJ4KDLmwDEISTX1Xa12ABHX5/wCmJMBpcjbUdlBIRpa0DTq0AEXBIFl/HE7vLVaxz2m0XQviowysDpW9gBzJtyOFMpxui6BlRpkTfklePa7Oyt0J9Pzxjg3R2oUtcNSEl6pAC5AAvqbTtew3v8sG3MQU4UuJiyS1drshdiigMosdr/oYNhixQtObshYao8zFwH1HUPQ9OfIfrrgQ5pacuiJzJs7VRzVixGVdSyITaxbkL88DUe22XVKlocICjv2gCPKzBSTcgW3v6emJL2AydUZrEO0WUrSNJLItza9rnfl8j1wVMcphCZG6nENaC3MsdPnOsEj64SX1In6JjSJvqiCqF5EVi3Pdth05fjgi9xaHFKNWLEpBrVEd0KxgEX29vXENa4ElAHAphNXafEbWq23O25Pz5emILpMcU2mctwYUJJXq7MgKTKNzqvt052ti1GVklC8HVqbJmK3Gl9O2kODv6Yy7bwsYQbxdENWXDNdAxva4ve3U4W8kmCEDMzRvQUWOuMgYiQM1r77b/Pn7YPxUUwM2abonxyawocqQfMQLAHa/1/vhTgHiCZTzlcORRVrV1A6lN9zbkDt+HPla2BFD7qSKYLpcbIzZgFBVgSVXYen9/wCeGNw+YlyKuGlpY1cWsvuJeTkfd2c9LdOuCe2TvA+aOlhRIfNwiPUyqRZpDpW9tNr9bfz3wttQFsG8plVjmEFpWfj1CXcgNcMbXJXa2+/PflgrRlF0h5IdLuKUcxS6nUVQXA81iBtfb8d8Q0HRyjhKP+0E0xl5AhI3KpcsSL7ADfAnO6wTalQWLkpa6IlZDosRzJNvkTblz2xjwDuqQ4EFxGqkPi42U63j8M6irf8AcBcHb9DA0qhBIhOygsl6A1RPaWMyheQGnp7euMqVLyBKQ4hzI4LPxRWN7sW9CeZ9bW/ng6Nc5ocLpWUG8oyVYRgiS3sdQIsRgs5J7FYDg0AMMpZrLlx4wVyTv8+mMqXuU5zM+6bFYFWNPlfxL7g2IGrlf+uBdUOoaqgBbaZTmOsdFIiZHksLi+426emBcS7SxU0Kxa4gJyk4Lg+IoXTawYG2Cc9wOkoqhLiJspqOodtQDF7XHS4/W22MNVpOUhC5xNhwTpZllAUagLG9t9vb8MIIN8l/omMfMCVGzpqbaxIBN1HL6W3wLGDSPNMfSa05pXbju9y0vD3C+atOVilqqsk3BU6QqgfT3xrsQ6XwDorbQOpk6K/cR5/lM6MlTUwQiUMBdwu+x58+hxLHBo5qmDO7K8rcr7oUa9qdNmOc8d5JmnZtT5k2YQZdpK1EoLEpDI33SFJtqve3QE427trUxTltiq1Oi9tS69XuFM/yylyympKCalOX02ilQRnykBRsN+mw+mNQDeTqVshUJG+5aw7ydfR552eZbR1DBkkzWOInnoLIwW3rY2N8BTrsaSf0VLGOdrx53XUrh6eqy+rq8nq3CVdM5jZSTcjod97H19MGHvETcI6LQ2SNQrs05EQR2UEknnf6nriy6qQcykMfmmodVX5Z/DdUWRmjHPc/h8sbCnUMd6ovaGnLyTeOqBkOl5LDe42Hy+ftiHOj4mpE5jumycJU6AmhkI3sT/Fh1zqEwsteyIahgDawJv72+ftgi+Dokl0QDdFWr8peLXa11tsbYQASJcIRGnLZSjWOFFndAw5g9T63w4unQIjVLN0FKWqdkUiVgQepv+f66YGexCcO4bwNkoVcgFm0qTsbj33tgm1DEngsDzE8FwVB8NgrsSD8uuMuUFNs2BRjWNfSsjEBSbXNidhbEPbNym02gmNEJqgBgIyyXYD+V7/jjG1SRJCGs0zCWtSEZrsFA3GxuBvy+gwQd2rKdYMMlEjq5H0MGJsLtcW25YVVdldbijoh1XeJQ/iGj3IULzNzsd+f588EYhQGDMSLJaVgLIfEYSEWNxbfBMnipNBpuLJZqSrgs5LagADy/LniKjoEhYyxEJQqmjW7vZi23S23TES0tEao6rbTKkKarZHLMgWS+97kA2OD6l3EpBaSYAVwy6tMixnVaSw8rC+rrzHT8sU3ne3Uw4hw1VsSqHhp4bvy6f1/0wwuLXaInSWhZ+KAXUjvoII1E89xywskF0xKlrHCCzioirn0vA+qx0kKNJKixH+n4YaCZygWU1qb8m9wVfrKsKrMrvqJFrmwI/P3wbWjQBC2qconRQs1Ujst3jUg7evPYfnhVO4giyBznVJKZeMFACko7chexXmbc/nhsQE2mCwbwkpLzsVswuVbcXvv1IwVN4vKl73OkuFtU4Wqup1SHSosB7XA59OXywLRBQgCCWmElqkWUW3DW5bWGJa/JqsjMhCrBEQAYyiwYk8zfnbp8v5Yl+9MquTBlFWr8MM5AUEEXLXt77YVVeDAGiste+N46pMlSXeQ30Ai/K1+WCDiBBuhD8pykmFyeaNiDrulvunYA7bWwrMJjigrD7xNkgTSqUYMLDYaRa535jFhzwLFY0HULIrHH7smwBB2Poedj0wqHTMo3VtQsrWWIB+QBsdj635fr1xjwyzuKim+TrAWZa0sRpLsb20gWBF7iw+mJa8RmiyJ4IIGoUc1Y6kHUC97gA3Vet/wwTKsiQEBpuJzFBkq2PmchSb+Ynf2OAp1i4wiqh8ZnCxTVq4C0i6hYkA3Iw57okckrJlElNWqk1KulQQTfzW3/XT0OEdc4DMAsgA2EpouYeIjtrC7i456v9eX4YA1mgRpyVvDgPaROvBRtZmZEZIJLWtckXI5/TGvrv4ZRJROJIAnRaG41z2pzSuoOG8qE1bmtZOKeKniHmdydlHpy/I4inTJujkNaXPdcrtr3YmyvgLinijLPFiaKGjWMuCGMsrMrNe29wQR8rYp4prnmWymspG3Ndsc77QaFqapkjeR3RSyAIdyBew2t+hiWSBopa5pJboujPa73deC+1rjCl4vNH2g8LZnoMNVJllAUNXGbmzmx3sfvDf52vja0MZVYwtc3MO9UKtEggtMOXc/gWsy/g3hvIuF8pyDPMqyShpUpYTNRuEVEACj1vsfTc417peescPJWaJAEE+auuecSU2ecK55lIpaySWaleMA0sgKnmOa2525f1woseCHAWTqRbdq6f1FHLRzGCaLw5UJLI4I0gkbDqBjZUql44JVWiWmRCRUyjQrRqjg8wWBAPpf688ODzJLyidUIaCRM81DVM/mIVhsbne1+mJGYgy6ySA2YGiipKh1MupmYKLW0gb26frlgmPA3TcFAQRLhZMXrAVdwYljJFzcG34Yl1MF0ONkAfOtigtVgm5Cgiwt6g7iww2A4TwQSCYcm71bs2k6jJa/rf8ADb/fCA+0jVOD75m6oIzJUQhCNPKx2A39+uH9UCd9LcTlLid5AkriynUykAm7BgRb1N7b7j8cJqS0iPVEW7uYpHjyML+Iym/MttytffnzwMU81zdGKpAhto5rgd2LhZP3pBFwQB8sG0/ehAyTIlMcyzaPL4fFkJlZ7CGFLapWOwUb9fXkACcHUqQM2p4KaQaXlmgTLKl+FWprayf4jNJ7NIy8gANkXqFUHYe5J3OEPtF7lS5rsxyhPzXiTTolkffcE8/a+CNUmS4mUdKMoEWSo3jY2ZvFIO/U/K/19cDnIhwmSgFOamVwsjyVbAAKxuCGC3526W99xfBOzNZPFHXrAmAE3lryqE6tWltrbAfq+BpZc29qjc54aBqmsleXQozN1uSLA/7YsMOQX1KqOIcSSEE1APldtyTex5b+nUf3xGV2YElExrGu3jqhvWosh0s7G5tY7Nt+QwU8llVxF4t2pArkJhOojUNydrH522/3wqXQZITKTQ7ebcpcdUXOrWVLEj/1fL6YPLJkp2JqEEOm3aix5iA2vWDbl1U9B/PA1BIMJAqQesaE5GZQwq5DMyHc2vdv1+GJLHCATZQypGvFGXM1KqAlwu9yeRtzxhaTcHzRNrt1NwsNWS6S7+Gn8QuLg7Yx1SHRqiFVzzYJvJUyK5CuAv3jY32HMYCi+1hdAQ4EtAshisO5jkFufMbf2GCO7vFND2Fsx5IZqhoI0eGhBJsxIv1/3OJFUkwCfoizjq4AhZWoEhVhdGCmwUkE7czheeBAMFJpFgMPMhPvi2UrpGizAelj+r4NoLbzKKDeLRwRUqNbMJF/eC21wbe9uVun44mA2/BQyuDBAhYlmMzM6KLG4I6m/t+GJBJh8wE6sxzmk8EgVYY6NYZrWIJ3J+XQdMQ6kRdIaQQGu4JXxAEYOp2DHUbjmb/L/QYiAFhAO7e64jDTIuprjrb7v03/AA6YFwm0XRP3BEfkjNLlbF28WuIDaRoCEXPt6e2Ce7QfNUHhpu0ps02WhwPFzAoW3Uqh+QG/tywzJyUlpEDVc8TLWD/va1FIuLItj72vhAfY5lLxms9KeTLwyj4msHQ/uQQN/nviwC0DVYaJJytGiQrUGtia2o0aPKRELgdbWb1OFOefugptFwmDZAZ6W1hWOQbsp8HSTt/6uXXDPhF0kzxiFFVckBYmGrmBFhvHbWDb3wIlw5qGMtaJVdcrEXUVMTsRqF0JIO/M9OeDa1zm2UWAjj3o6SXqFk8VWJ2bSSNOw5DpgaeY2PBGRvBo1TpJpPLpnHiq1xY2HLc/PljBTLeKWwXLXXKdeOT4qM4IHMliwHudt9/w98BmOh0RZiN0C6zuVJWQF9XqwC3+n1wTnzoUbqst7VGVSNobw6qFL2B1aifrYfPE06jYv5oW4aoBLlBvGza2euo4Sb2D67r8vL69MMmQQJKiZTdYdJS2YUMoIv5dQN/TcD54Iu4JXVnWUZQQ2l6umDEElSTtfn057csDn4FPc0tbcXRBGzFmFdSG5syhmBHzuuBfPclOJJ3Rqsq0p3aajlbc2EtwfXa2Cb2CywMynKj6pAig1eX+LvuZhuPTlzwU3lMcyGjiUtBI17VlCki3uDOAAbcjy2/2wJqcNQpY370Sh+PKpcCopyl/KElAJPrhbss3uFBqzYrCSVI2WSJma5LGUC31J54nNmG6IhZTaROqcSLUI5j8akuRYFJ1PPpe9sYHEW0KhggFxWCZ410RuhuTcNIvK9ud/XECpvwTMp72hoDgLpapUyRuYni0qQNqlCQQPW/5Yl74eAlPzkZuCJFDXN5pXpgL3ANVGACfXzbHb88G7MDurKMvO+THJSEMFdZVUUshG501UW/Ta7X9vfCpkzoj6xwmnSkx2I9ZBmUUaNU0jzOXCnwpUchbcyFYm3T5WxIJiQVjWNIgmD3Jn8XovA2uR9Vl0Ekiw5bYw5gZm6wUsokGUoVoDEFbnqBck/hiXxlmUlrmuO8lGtgPiT2DoBa4vY26EHYdMRlJsCm02tccz0uOsQR+ZkQgC5G29+eGOdfKEDWkNkXTyCsZUCPIJGtuQxva9rf1wNWwgI8M0AyL81JxVGp76mO9zqYkLt8/bCmuIJBSyCXy02U/R1LO4OrWALXI+l7/ANP9sKaCd46p7nGbBTepdI5L5Sfvb2+n1wbAZuEAZPemtTnFJw1DV57Pw/UcWpRwSVP7OilETVhVS2jWQbAWJ5dMLrF1RmVlhzTW0Wj+I/RbO4Q7ynC2fZLlldQ9kXDwE3hqwaqZvDDjYk6Bf5jFQYCqJaXwn/wXaz5gfNdi6niTIsppq6tfsz4bNPEFvabdrkA3UpYDkPfC6WDrkXdY9iJ7qbSXRCqs/axw0FlcdlPD8otqNplBO+9gY/54eNlVRrU9EttRhBMJ7/xXwtPRx1y9l+W3cGaX/migQAblfLY7C45XwPUV2G7rdyyKPwmVqrjztq7LMqyCpPEXZBLm1AkgZEp8x0uki8il1ADe9+uBq4WrmhjhPamYd9MkgSuvPHHGuV8Q13Z72k8NUVZR8M5jRPQqtQR8RC8chYJMt/K4DuvPcJcc8BTovDXMebhWg6kCBeCNe1WmDMxNSq/itIWA5ECx9f5YFubQ6IKznBpcYMJjUzMTIEe4J1EH+H5/7Y2BzkQ0AjvVCs2GAuF0y+MjuLTHTbSNzy64tB5AGePNIDQexLSuVwsKSayRpG4tb+mCOcjVSaZIzNgpcVbG0arHqtay6GvyO9rb4xhdN0BINhZPFrI2CKAXUH5A/I+uM+IaeSEPIcBwSRWhnCqAxBAINrYJrjqmOADTAulNXqUTU6udrCw2GJFzBUuJAAhL+NLMutyNjcEc7DniKcaFC6pMTdK+JuNY07HmTiNDCh5Bbu2WDXoCQBtpud+nyw0Nnc4qGuBFko1gOgDQRcAEk7/64BhIdOsKC7nosrVkuLMAL21A/wAOMcRPajbTvBWGzCPUE3PUC/t0GJDSRKEAMGaVlq0aTpdCGAv5ul+n44F7XfABxRUn5RdLWsCqreIWYMLMeptbfp6YB9Q5gIumsgHNKU9cp3Ksmqx8xseW9vXBVG8XBBWvdqylWnI2L9Ad9O3I/liXM0IUN3RLrgp/BWqzALJYHy2Pr0v1HzwxrnFpzKW1CLk2VtyurQCNUDNJYebYAfO/1wqBqjY6nADlcaSq0htwJQSxtcXubdN8V8hIko2sbcApzJP5T9+5FkY7hzzIv+GApsLXTwTadd3wt4KtV+b0dNWU1EZUWtkR5Qh3uilQWF/QlfxGHVHudcFS0y2Sq3JmVPVCZ6KWOoRSYyUYNZuqm17H1HMfXDqZMSdUglpmbckwmkmLSJ4bwuuxGn1NrH3wNWTBBQ9TlJzJtIuZsY2WN2JbSNUZOq3of6dDgjERCAZi66HVzVNFratjenMa3cyjkpNv54W1gIglWHUmgQQn0OV5xUx08tPl880cwJjcWs1tyQfl+tsS2o1wImIQPplpzXKI2ScQBo75VUBnYaRcb3G3X54k07hyACdNUccO8QeRBlc6ElQL6QCTy5nrvg3ViWmIS2UDxQ5cqzpZBA9IIpipZQZUBI9RuPQ4S6s0QCU4U3NMulI/Z+cSvHGtEGmZQUtIlz6dcS5zJ19VjmudAywjxZJnsxtTUqyWOkgzJ67jcjGGs2LCULA4CQsrl2bKA/w8Qi1W/wCsm7XAA54rgg3BueCsZ3tudE3fLsz0O0kNMNIDMfHQAA2A/it1HviyxwaIlVnNc46QhfAZmzGFFp18oJPjJuPW97H++FOq2kCUx1F2WDYJZyrNFACHLowRYM1bEvX1L7fXBtqAWmyh2kAoE2S5pEzeIcqBX+EVkRJPUCzm5OMdXb8IKBkg74so+bL6xlB8TLwLG6fFxEn/AOy9uuBDRZzVNQgukhM5KasClhPlxFtr1CG3ud7k7HBGo105rFGLAmBCg62KanEaM9LJquvklDH5eXfr1wBeGhL6gvdmCZStIiFi0cd1B80nvy9j0t7jFN0uGZWGANF9e5UzPMzlWmrKhJUp9LeHcsBvbYrbmvvgaDJIUtDTvA3C112KZPmXE/aDmfGkaNPDlNPPLAI1Mza7aSVjXdiBJ09b9MOrgMZknVBTknOu2/Zj3lu0GrL0B4T4S4VgTU1PGtJ4sjJcrd3LWL2G5AAviv8AudhgF5vyVh+MpDeY3e5ruzwlxlxFxHlNJWRVFNTsJWidlpVsbdQByG4Nh6YkbLaAcpQsrNn+K20qu1vaTxzl9XPTitpRonZB/wAknQ8jfDP3YxwDpKIVm5yGt7lO8K9oPGufHNo3zKFJIQmkrSx7Fj12N7254F+y2yCFDsQGuOdolao7Vu3LtH4Br8wgiz+mFClKk0SmkhDOzDbexPMgYw7Ho6XnvTDiCSC2CPVaLyDjHtH4+yhc77TJsoSpnqJJMtaOk8CT4MkaS6rcMCQxU2Hlt64n3dtMxTMoHP6wEmwTusRIxpWphmLWDOCxVB+A/qcWJAsQktpOeC52gUdNFCxJ/a1IhG4JR7rYfLBUy28CFjXP0JCr1SIUA1ZnC6876ZAWN+QJFrfXBuGZsBMp0gDvmyaSigVEP7VJfULBadvu/XGUQxrss3S2gudJ8ENY8rOp/wBryIT5brSsQRyuDf2GCqkZYHokhmW7rJSyZWPI+cyWI2HwxNwBz+9cdMV3ZRvBpVpjmwXSoiV8ruxatqXZTp/6I/C+rmcTSZLSSE19M2lRT1FCQrQSVEm5JuoBUX5c/wBb4NtQkZXaKtXAI3dUM1MJ0JJ44Pm2tYewv+ueC3hu6o8uaxJBTKtzOaCQvFTNPB4ZIfxgLsP4Dt19b2wFRxiAYSm1R99QtLUSVEi1ubwCmrGDJHFCwkECehbbUTYXYYAUpFisrNZq7yR4ZHYNeRSnOwJN7YsOYLFTh3nq3ZQnJqXDaQgKEjUq2ABF/wAcYac6KajyYAGmqcNXMiysqqAG676gTyP488AWF2pROcBvGyBUV0jszC4v5RdwQu24/XtiaYEXKXle+xATVq0sJFQkWDdfl/cYwU8rhF1jM7TEQlR1LKrAsXDfnbGOY0kHNoidIsBMoYqtLeJrGxuObAbfj6e2MBmZRNp7oKxJVFl8ZmYsre+/yt03xBh1gYCx5zCCbID1nljjhdX3uPUEcr/lgiyxzWUVaLWwKZRVrQQzTa2UkWdunqPx2wQbNwswziPiKUal3VVWflzBO2/L1/HEiZLU6m1pkuPqjrWqAzF3YWBDHkpPQe/+mEbzrcAgcCL0z6IqZlHdLug1ded8Y9jgIGigNIJzRCXFVKzrISyLYm9+Y6W6A3v88DVbI3VDHkmXI4qbBrWC+xube+9sMmRI1WOa1pg6Js9ZDp0tpH8IsDsfYj6YxtJw+IpdQtA3Ur4sqVLSRq1r873N/XrjGUhrFla/8PMT2LDVsKhVZm8zC52JB9fx64FrS4xFkUuaAwHVOUqkRbJNrNrlzzY36g88YwgusgGHcBDjJCfJUgi5L3sGa55+49em2JxEtNj4IGgOuQkTTICUKsATsVH6v6fhh9KohcCRKGtVcAhCptzB06repxDheJlLpVZAjVOTKQyTeIqBvum25vytgC8NEaplR2a5uhNWpEVdCWVhpv6X3vbn/tg2OJOqb1jzJbwVWfNSpktrUCybjcn6ewxL7QFqAyRJSDX672YILhQDve+564dlMIJgyNUpa9QAS0rFQSByAG1tx+H1wh4JBlOa88NVz9ovGCNTEfxDlb2P6/DBdXN1maRcpK5ofAYL4h5KCpJAv6YNrQTlWNc9jSG8U4nzASINCso03Pm/n+fvgcsJt8sC6g6mtjUsxALlbC7m/X1wUnSULnNkvIhRc2YgMAAmi1+Vxf3weSdSl5QSjJXBZFCuWUWIBsLX9cC14FgozKQWv0ozM7m49Nzfpf8AXIYEvkzClzYdJKc/tBXLOG1nTcXttty9cKIkdqJ4cRlYVmTMWILqNdj5rAG4/n/PBtuUfWjJmaLqHqcwLO8fisbHVa/T1H5fQ4Zktm4IRVcBuqBqcwCBjZlX7nP7u/8ALbB6rOsySEB6pLKAo25j0PTAgyVjDu3XBXyRteJQVCkX6E25m/XnialJvO6VUaRDm8UcZg0gRjY26qfa3I4EvvCa8uyy0R2paVt7amA5+YH2xLwYiJQPMiXBG+KWwGsqASRsATbbkMC1kXOqyx+G6Sa1TrYNdurW2/W2Ma0GRCNpymeaylaT5gzK9/X7o9TfriSAFgb94WARTXSEhWcu/Pn904ATwUsc46uSVrmZmMbHwx1J5n54PM6d5KaRqFkZhZArOW1b7MTuT8/1fEEB1yEbHDnZL+LXXpQkNtf397+mGNFjASmvzOyjVKWt2QxuVflfrb9dcY5wiCmUzlOZvBKavJIDlHN9dwPvfrb8MJDYR1ariY4pS5gEZJAyKwYG9t1bnzGCGkIHC2ifioVkQLMQ/Nxfcb7H2BwKItDoAF1n4xhsZTZOY1fd/X654l7d3K1MfWfGRxskrOrSnXqva4Ja59cCWmIB9EjDgEkOCLDVyFbEM1httut/fCcjgZlNyOfAFgjrVMgEhkSNtjcC31vhoJNgJUilkBvqpKlrH2WOQ8vMAuy298Y8fzJVKkTuwrhQ1UgAG4UkA25fPnywqrJsLBY0RJJViirfJfV6/W3S3rhT7AEfEVadU3bgJ4Z5IXEqHVLa9wNrehHX5H198LrFwblNggc8C4Gq1fQVEWWZ5mkZSCGBpCygLZdSyB1so2GzH5Ww5ocQIKIOk5Q1dhp+1TiHi6kkysZHlmXUszoWlSZ3c2bUVsdluR+BwxuJY1usnyS24dxdaZ5cE+WFtMcbmMAC58wHr+OGNqbuaEutiC3cIRa/jbPoKU5NT5Ll01M0BgFUZ21RbW+5yItf8MFA1JWNBcSeC0T2nFoabhunVysgkMhXny5b9eQ9cVC85i46K+1tt0my0tkPFuc5ymcdkmfVsUkUETZrw7IsKRtrTaWORlF5XK6SGYltKsL2AwNWiGRVbcHVDTqtcwjQhbM4N4jFXlkcUzGNk8psQGVhtY/lipUDWuVnDkxmInvVoqa0K1tUbOTrIDXJGGUJAngq1Zl+0qKmq5JJGZQ7C2qwYg/K2HsqZtAsLH5zm0KH8cqBNDKsfMXJBB/W34YuMecsTdV6oDdwI0dcsTNrZbNazFf5nC8s8YKOkWtceKeJW3TVe3RtIPl+mCD4cGwkTrxS2qnUlm0I4IuOX6/1xBpwdZQsHE6IqVupjbWAOZG4YeoP44l1UgS5WC4B0MuuRVezs7AqNgL7tc3/ALYOqDAJCrEFso4qQwF9LPzOvYke56YynUANinlrsubUpDVygMgdN2H3fvXtbn+uQwxriJSWAz2LDVQKS6if+3fa3uOfrhTO9ZUEgiyUtcSLkIrAXAG4UfP6DEhoG8iosa6WuKw1QoIjVg4INgw2J9fXniQ4GeaINzNglN3r9Qj0kseuwv8AL9WwNxxugJ/lRUzN9anfUG06SbAfP0/1wVN7ZgozBFyUtc0VboJWG9i3MHf8uvzxDtMs2S6ckmSiRVjN5/GVQtt2WwJ+e3pfGCQAFbGeMrjEJ9BXEFC1geZJNgPc9friCDNjZILRqDZXTL60SAxlgCo1Fl69NrnntiM4Him1QHN10VwpKptikpA5Eaul+fr7c98ZVJFwpykxGqcPVpqYmUWK7C+30/0wBO6O1Aaj5gHRUqon8bi+lYWdY8ok+ZvUJz9/KMTUY4QOae18tnXuQ66rMSuIl0C+plA6+568x+eMquaBeSVTeTq3TtULJmBBjOsk3uCGPm+mMY5hidVjS4mMyZPmIYqFe7XvbUDq+np/bBFrRfj3Jz8xcAUF61bi76uhA+Xr0xNN5J7U57ALkzPok/GyaV1SEauQsN7crHBlgiCbqkXkCA6y58exCtqTXyU7c/XlhVzyhWHVHEguMIq5idr62HMX58x+vphdVjRpaVAqEtusyZi+m0TAE7tva49Rbp74ssYQMpSzVeBulY/aPhqoSQMDq0gG5v6fPngIaXciie+YL5S/jyx2UMN7iwIItgG7r8srC4C49Ug1kliNQhA23INvYe2CrPjeUBpIM2WXrxdEfQGADHUSb+p364hga4SjqktZBXDWhTYTIiHc/wByfkeWIYWoi/g52qbnME1MgZtW5Nidhf1wZaHalQaTWCD5ptLmRAuJ9zbSALfl/XAtaGm4uozZbHRR8+YO0dhMTzAJNiBgX1iDIGqU5mozSEwfNG8wPlcC6X2F/a/LlywL97UpcZLDRDev1KmoMtjc2Nzb6df9MIq083whXRTzNk28VE1+akGRdSvMOYIvb0N+uF0pYSALJxLS3LqQtI8d8RyyxxZbQBjXzssaKGvudunQf0ODgEyTIVRrhdxMLGbV1dwvQcO9n3DNfV0GaVXh1uZVdNK0ckdMG8qFlNwZGDE2/hW38WCpAVCXOFhwRU6jWtk6raHAcsGVZ5lAnmjgpxG0ADmwbblfr1xYc6BICAguO4u2XCPF/EXDCumVcVUFNl0z+LLHIIZNTWsQpYEgbbj1xDcQ3QxKZUov1OitlVxnlVTUy1Eub5dLMzks3xSgsTuSd9vW+De/gkhkjMFDz9pNNw9UNX5TxdTZbUOgSVoqiJhKgN99QO4vzwTKrW2IuiLCTB1XXLtG47i40q5ZqjNaSvqZGCEiRbmxGkC23QCwwsGxLuKdSLW2dc/JbRy1jR5fR066k8GBFva+khQOW9sVRTa6STdMLnyMoQ5Khhr+9GvO5N/T+4wb9480Yc5xM2hVqsrHuzKyGMknYcj7D+uHBzRZ1gq/WPaN6L9irk1YZS/iMGPM2H5fM/0wBbvdilxBsCo+fMQG0K+qx1FbXte1r9D0wL2BugujY95EgphPXyVBRYm1W5ggfIH0wVJrhYCyrPeS690J5gvmM1itw6hbEDlYenXEsuLBWWvAO5p8lFSV8YdNF0sdYsD8rc+eG5DF9ENJ7HE5jBHn3LArYU8+qUyG4Go/22t7DAtY0GAhaQ0F7XGSsPmqHwvDmYnTvpN9/W4O4viXi9ghz1IlBGbKAEBLgmx9xa39MY+HG4TaT2AGRdATMY5Cp0nQBzJsOfrgchEg6cEDKzZiE7+PiiUAKwtvpPU/PEPMfF5rHgC4cY5JrLmId7GVkQixHO2JYyPiOiwFh3WkwuPWIXUfvI7BiSrEehP6thzHi/asfUa8hp0CaSZiGAbxb6rA26fr5YzqwdQoNc5ReVl6xWaxkfXe+kbDnyt+GFhwEgC6NzSTLlk5kiOEVpWaxN77X9LDDKbJaS4KalaIjVCasDWcyNI+r0v+WMdpEJDnODgWpTZgTqt4uxLEjcg/X9bYSKRDg4o6tcjdcIQ2rblQwa3I7bgHkcNqsESSoGXMMklJWrChLsdV7XIvbly9sEwZjARUqgBh5gpL13kAEqvY3Ww5bfz3xGh0QGmGg70lN3zFARGk6uLk9bC/t0P62xJHABNZlLbuTqGrB0suktcWN/x3wJaSICGpWJdmIUlFV+GFuzMTvbr8rjp7YWwCYhLp0zBk+HFEeuD3aZX073ANwfa3K/1wZF4ZZFUp/wDzUM1j+IpNhHbkRyHzt6HDLRfVPLspGW47QhPWeZwWcaiAbtewGMISqrGl0TZYFUUC8pUFyL/we3+mFsbPxhC6mWHc0TpK99S/wgMD9P64YR5qauIJblT5a8KZPvx3N91sPkNz69cVi1xOcJlB+QTF1w1YHmAZhsLC1x72HXmL4aDbkmU3MMveJsiiqCxM7s4Rzb7mxAva5/tjDJMqKVFjRnqcUVqtRdzJM3m1AC429/x/1xIJlLDfvSVg1cSyFG0SNux833jYWscC6k6MyAvBd/D1WvPjwy6NTqSNxbl0thgJzXSQG5S3VYWuDMpkGnpuTiTTjQ3SBBMJz+0TqT941h15AYwSLG6YGNDu1ZavLEFxZRe3m3+v5YMuCl7ho02WRXgrZdWmwU2NtvUb4lrQFlN2h1Q3r1EpAmAO4v05fkOWK7s4kxZTLc5vAKiKiufVyU3tcKx3+Xz9cMYyTKUJ+EFRr5kqyqdRQXOkeuHOBKmYdKPHXAmxdS1tgvM/2wiOARPpmJUgtYqhbGQEk7k7e9xiS2HQhFNxbony110IsqpcWUty9xhhaJzBMbTgTNkNq46WuT4e3I8xjHNgSEsNixKhq2vsznUysBuQdrf1xnCFLco1KipMz8S4LF7Xtve/6/piY7EqZtKZNW6GBR9+R82wwDOwIyy2q5HWhbESSOxFrHqfb8MH1k2KFrARqnbVqojfvCxGxuT+JwkhPed0NBSzWXbTIigDa5G1yMMLuM3SyCLTqiCr082a5OnVe9vw2wJI04on0g2yS1c8igO7A3HI+2+2MdMzxUublgO0RPjHDqxby7gFun1xk5pjVY63xaFG+KZwFuVbVyb+w54yCLhKLQdUgZjIgIJktfkedr9cZn4hSyllkNK4cwHiH94XQ8/MTfflvzwYa43JTGuDXAH0RfiixAVhueRNx/TbCy6Al1629B+FcFWjX0nSuraxOx/rjA8GxQstYBEFW1iqsrKCCRtf9csC8R3J7WTYJXxTOFUuEI2Fudvf8OuDDWyhdOhT6Or8M/dPlWx83P5+g5YS52pKNjeQ04rEddqYkklh5rnYfS3X+uG02GJ4JRpNu4FO4qj7hdtag31eoPvgHNPBMdRLBmBnwRGqBHqvGQgX1vz9+nPBMZaEBadeaKta7+UlvCB9d7+x+owsQDIVgNJ4lS1LVw3YsshceVTy2/3vjMhIzBJFSoDAsrdltSv3fOCTY+YgEehGC6sgQELKs9pVwWYBVu7oN9QO4b02woEERBVh5DOSL4tlveULcg+p/XviC2e1LGsO0Wj+03LpKXMMu4hiqq2DLgwgzBYpbBQ2yS7f5W0gnqG9sMFQEbqsZ2tfCzRGrjpKhaTNM1ppGBfVHUuu3PY39t8AKDHCXi6LE4105RaFaI80zWRClPn2dTuwUkLUufDW3Mk+vp8zjDTE3FkHXktgG54wtecZ8T57lstNSUvE+d09QQbM0nmAPUE9NhgjQpvmyGpLNCqvlHGOdV+c0v8AxBm82akAxK7kfu1NrcsS6iGt3VBrOeQ3SELj6Ouyhst4rygOmc5VULWRi9tYB3U9bEEqfmcKpkPlh0OiVkId1gWwaLOqODOqTO8sLtkOcwpW01hezN99bexuD7g41bg42I0WwossStmCrLhVVwyv91go5nkSNsPpUwbu0Q9W+RZRFVWaZiVkGsm5Bf8AVzyxeombaBV6jnNBaDKYiuZWYvN5C3Tlt6Yc5g4XVUAEXXFq2RYxqCNZrW6bi+4wWWDIQ/eyi08VICtX7ilrAWUi9j6WHU8+nzwpjnuObRPJDRkN+1HFZGIWYPcEAaeQPtfBNDgVBY0GGySnSVSPIyB5CpJFwLavbf6Yx7C4QSga0B0vWFrl0rebUL3B0jYel7fP2xOQH4lkgmX2CTJU7u13ZeQW2/tcYzIbRCB7u2yOlWgYKumRttzaw23vz9ME8WJCsim4iRoPRLNYuyg2BItubP0354A6XSXUQRqsfGqmtGuNyGJsbYKoDwN02lZu9YILZi6MSAPDYXA9gL9eeCLIaAClmiwCxJPckPVh21eI7G/lsCfxOIbTPxOsoa7dzQVl6ppG1CUJvzYC49BbDWxluVD5zSNSjLOLNqcCwDMTz2/rf+mAIAAGpVhlMTmdZLmrFKFjIrdCb/dA32wDnXhYaW8ZNkeKqt5zJKBYCxNyT8vXpgurHEwkNMCNQrvllcoWGMLYm58vO/Tp+WFCnDpKIwYHBXekqZGQMZNB2HPb8uv8tsE14MwmNIJJm6eicmRtOrSf8xsR639cA2mHGVLCZzEKsSNGeJDMjEWy7w//ALsfTrthjjxdwUtAJltlEVlazFAA1uSk2298C4D4uaF0m8WVSnrTGpIcG1xa3vsLdcYQ2Qlsa0xYpka176nMdyACCbXHufS2JsCpLv5RZKWslOotYi23mt13t9NsKAJBEot7QhYWuMcTPLZBrFrHa1rX5fLDGtMzKzq2hpJseSwlUzOhPpckHVflzt9MRVeSNwLGsDiDCM1XMVu11F/W2/rvjGW3eKLqyTvWSDO2mMiPUQNt7Ejrz9cZBBs5BVsIjxRDWEnTrZuVyGvf5nAhkXJTnHO7LGiy1SsYKtIASSFANrfrbmcQX74fwR1SAMohYFR5grzkEg3Xa9+Vv9MC1xmWpRp5zE3ShVqxCkKGHIG9r+55W+WHNMa6lZWpk/wzqE2bMLMCCgYi1iNunO30wt1PdkJJZJ0uktVXY6pYhGu4DE/r0GAcWxA1TW1eBUdJmUUpca103vsxs3zI+nvgskGQodvnKNFHTVj2UKRKRflvfff3OHloBzFAym9w3eCZrXm4ZrLIBZTb+L2t0t7YT1YUlxdd2qxJmDNE62IJNr2Fz9PTbGVmHQIqdaRBVQzTNFpYGl8RUAFr382nrtyHLFWRmgmysmk5hlui1nwg1NW5zmvGGdO8eT0EUhTUCRsN2HqTso/9WMqD7oGqVuudvaBTHDArM1ra/ibNI41zHMJjK6kX8FOSoPZRYW+fri42kA3I3ggq1CTmDbFK4orVrcxgoacHwYPvEczJyuPlywVKmQ0ykOdaIhbP4CpaWqolaopkcKxF2Aa2+/698Vq1WCArVJjtStg1VLQRCMikgZtYB0oAQL2/PFgB5Ig2Syy8g3Qs5pcupsuliWlpXkYbKii/12xAqHNqpe0FsOBBCoHZ5wuuZZ6c6qY4f2fl8jLS3tplntZmt1CX0338xO+2CqVSd1p1UtDZBAsuxcsrKu7lQdjbqeuNeGBphuqew3IUfUVVtepERb7lDuB73F/QfTFk0mg5ilMqm8aKs5jOBIVZ0NhcWbYfrlb2wb2kmCEVei8Q4CyqdZXhTKmvU24sVO/qcE1hmUOem2VEPU6WC+LdTfYb3/qP6Ylha651QF0CG8UCXM1UsYgCxULe9rn0vgnw26c2u0NgNlRbZpJMsaqAoW23Un1wWSHX4quXGCW27E0FU976iZCL8r36dMTYAzohpFziboj1krRRqE0DfYLb254EZdU6pUa5gA1QDVHSRoFyeTciNt8QZNzoozQIBWI5nZXL6I1F+mx/rhbmAqwHuykGIXGnsgRHCty3A/AflvhjWn4ikCplbDQCUM1VwQNjspINtQ/P0xkN70JcZlwsVl61otmfWwUED1+eCDSbmyzrCHCyAaohlBe4tfdrG3v7YMCFFZ+awXHq3ZS4sCR1HmFz6YU9waLojJGqQ87LYapLgAWJFxywQAcJCGo8NgjVJSp3uF8MdT8+nrtjGmxE3CGm5ztCiPU23Guw3HUNfpgSRICYNc0XQTVSMWJk0266uX5+2DkCwuEL62eXA3CS1ShCiNitrW1jYfXEZY1TmvmYQmnaO2gWW3Xlb5dcQIi9kglwOZuqA1bCiuS0bub+Unf8cLpi8GVjXF9zqm3xiiRfGCHVe4ta/wCvnh/GAbqetAsWqcp6sroU3fc2ItYetj0wDmZtdVaqdYGZSpD4ooocBUvtudIt7+uFjePJVG1Hs8Vx6xbAKW0i49QLjDYI0umOc18BqGcwjUaVO5Ubb3K/L6eu+IAJ1UnETYkwm5qgpBJ9rjfc7/jb26YJptEJb2l3CAkNmDq3mZ003PPlbn/vgmfCsNUAyCuR5i0jkeKxF7bciP78sEFGaQY1UjHVav3raVXoT1398KDnQhzOITj44ONQVQthzN779PbAhpBuVI3WwdVh6wObkhmChRa38/wwXVxonBzn7vALDZjyOsi973N7jBudlFxKxwhszdNp8yLKWBIubfe5jbEUquaYUioQBIEKlyVRUMSSRsT069MQ0EaqswhgvqlxVjWNyQbi422+nP8AD1wL6ZcZUF+7lA14pUlVseYU3vptf6X3/XLBMtaVgBjNCG1WsbAOx57XN9/1bBSFGZsQUdK3URsQ+9rj9b/zxBfqjc2TcSuS1pKE+GfU8wdj64CZuFBBmC2FXZ60BmJ6c9v5emG5gdChu2xTJK5xpIu3UEKbW2B3PrjDYSpqbpkBOI6kA3ZgARuF2I23sP1zxDXcRqpLCFIx1pJCK5Vm5i3IYl7zMlD1g4alPxV+U2KhuVgfytgHkASpY10pDVwsysQ17Ha2x9x0v6Yk3EFG4GJJUBXVTFWI3cG29h9fw2xMxZVywHXRQklaFbSb35Cw3/254JgJuCjaxpvxWFrDbezKRYqTc9dv10xjX9il9MAJwtVGTqj8vsOo+eMJJ1WAFuoRWrnKXMyhhsff+52O2IICcC0hFFUzM6qw8S21+RPpf8MGZy2VZzN6JsiJVF40AGpbtYXuLg/P6YC0SFayOAK4KwRqBqU6gNhtYdfwwTDdINYzvrPxvmsHvuRuBf64jLzsic4OOqL8cxj0agUuOXU79fngqY1ujzGYlZarBYExszk2v7fPGQBqsABdCzJVgXJuRe+x5AHa+BDQRulYZm/BL+LUagu7m1tj5v6emMkmyVnA1EowrjpBV7LyHluPpiIAO8FLssWCSK0l9KtbUd22t+uWJhpkhCHlmicR1hEhl1BG9dQ5/wBsDLeAUuYQA6blOlqlsXDr6C56Hp8sKImywVfuwkzVjAggx67g6rEAXttbriRGhR06kGydU+YvUIQQpkDXdT0t/PEsJPxaIi5zh1YR3q7W8y6xYBrfdubm+MDibRZYA2CJuEQVALajIhPoRsT8sS5zTUgBLyNy5pupGGpIbzHVvz6jDKjd2xUh5yq6UFXo82m99wCb79b+/wBMVDmkeqbScAZy681cqWqkkjQSMBqNgDzH15EC2JFINMgJlV0i4UoaiyHUx1AklR/FtzH9sAyJkBJe0AX1UHmVNT19HPQ1SxS08kRilVlA1q3P+dsRVn4olEWNLQ6brTVFU1eVpV5NUza6qldYA/WeM/ckv122Pupw60SEpxJdmK2ZQqi02pQ0asLkg3N7AAW+WApmTdZUGUzK0D2qSlM1y8MNR8HfcHV7/wAtsXA9uVQ5xMALXNLVGGSORyUQGxA5+1vcc8A50ITTdMrecNTDn+RJI5eoksY51BG7AcweW43+eKryZuFZpDdIbcqj8EzMlHxBwTVM3xmVzNmeWktY+Ax/eIPYGzW5eZvTA4ynlcH8DqreFqS0gm47Vt7h3iKnraCGoFRFKNFvL969/Xp0xRa10wAja9rg4SSO9Kqa9WnYoztufUj9c8bMUxELWEQeSQK5H0vrso2JuTbDWnKIGqMNg5SRBXBWxSJYsXOogat7G2BYDxRCq07mkdicw1rXOh15EELvbruf11wTmjikthpuNU6StYIykho1Nj05jYXxGWLplOsGuzJIrYySWkJFy2kdbYbnOhSWdUSXSi/HBi+tjqvb+u2INgp6+TvGUt8wkbSXlf2BawO+A6oFT19soCItcG/dHQ51XX2GxxOQh0FPoPDRvBK/aUrtMCyHc2AI5/IfyxIYAJQPccxLrBIFVpBWSRilrXHpbf5emBc7MZjRA0ZjdZ+JsbxWcabFrdMZO9oha0QSUFa0Nv4ykeYqN9vXBPcTZTvESTb9XWVrWZFRSAp2LA9R0/1xIbeCUsSTDjKMlcsg8IEgrY36mw6dR7nCcmV2cXTJGTLGiJ8S7KShJYm5A3tvzty+mGdbLkb6TQIBlxTmKvEckahg0e29gdr8xvz6/S2CdSm6BjyBlB9FcspzHVIRchR/EX2YHqB0xXc+CALpjwXHNxC2TQVgkjDKt1Ngpt/IH8cEbAlLkOnIPFPTVkMYdQI2O+1v1/XGUKZPw6KwQ4AteVD1NSq1etHBlMAjsN9A1E8geXywstIdHAoi4BouqjmlU7lrsgFiQeW9trdL4gB2hEwhLHBu6ZCpU1fK8zJE9zyv/CTiwWCADqq9MaltlHNmBdrm9gb3C2v6m3UYNrS3uKynMkm5SXr2mU3mcA8gu+1+v44HLBkCyl9UOMDVLWs87BSkdthccvkOn+uFOadOCW4EG4Roq5wXudr3BP3lUjnb6YNtNxcAnMqgzIn6JQzO0Xh+ITcayVB39zy/QwXVyZCkv3Yas/FuEusqql7EKNr264WWtF1jKjcsaFIFe+pyWHNiQPTbnfBzIgom5g6SYhEOYGV0COVB29Qfa3r7WxDqUCVjSTU3hPalLmEaOiSOHvtYDpzO9jiKbbSbFLxJGYjVcNeskmltXRgFNt/pbC3CHSEwubABEJi1eRY+JrlJ5W5m+9t/1fB5naRZKMA5hqkPmDNGGayhQbaSSPwOCc0TJ4oi+W5gmMlY+pvDIWSwJYkEHp/rgmAC0IDVc45tJTSavkbykyWVdxp/V/8AXGFg4pzqzurhMpavRE+6EWuPNudvXEQdNEgOtdRbZr4YMWp0vsTff5YVVpTJJTaDm/DMDmtXcV8ReLXUeS07tJNMwXQouDfnz9N98VKTD8R1Ruhhs6yd5zGkCZPwNljK1OoWszAg2Ngbxxt673cj5YZRAc/rH6JdQWhupV2aqXJssnqREqyqNMSXuWc/PlYXJ+WLUSZU0nPAh+i1qlWqvI5aRCCBcnmTzPXniQN6IQEjgt9dmdV42SqdVgJ3UkHmTY2/livVpZnwnsO7IWxs0mijpJZJCq+EjctgCPT8vy9cEWvmxTqTmTDlTszzKrzV6Why+olirasaI33Ip0/jc+wHL1NsTAzbzbBY50mcy2dk1LRZTl9NluXRKlLCAFXkQBfm3W53v1wp1TPoYS4bORgklTPxLKEtIGa+wsTy62xGWRHqpyZTAMSo2oqlJbW5LE3sG5ehI+uI0ZY6c1kFr94TPBVPM6ptJe7tdTdb2Ivz9PbfBsrEwpq0KgGQW7FSqyriC2EutQCd+X0xYabXCRWolltYUPLUhLJHvsQBe1j+eIBLdBZBSe6ZFlGHMLsAV0gAD1+pH4YIHmprOk7vmgGpZVcCRTuSPx9PpgsshT1hvBA8Fxa4oqFgSSSOdh72ws0id2UTKwAmIchyZh5beKCfUW/n+ueJFG8hEKoAhxusLUeKUsNa2vfVa5wRfGuqRnk5UQVwXY+bTyJbl7fL2xL2EwmdYfhddN5asSEGQuG926fhz54iQNFFUAgTYoXx3ipYMENt1uRt/bBAE8FDat9Ul642JBYXtcAHb9W5YXSpRdMde7UEVLyIoMu97nSbEfPDHHjEqKjwYBEJXxwc2B02JB26+nL64AidUtm8bBKapa9oyXsbabDlhxaIhSGElI+Kdl/6ihha4tpA59cCx14CNw5lcFUhaRFIGwYEXuTbmfb++FuJixR0HQYA1QWqnBdFJLjkTyPt8sTUaYCjRplt03erZlUEhuu5FunPrfBy6YASGB0EDRNpMxk0gB2Kje9zzA9dsBk4AKaVRwlNfiQjrO0qyEWBvc/UdOfT2xL9MrVDKt8wSRVE7SeVyx83L8Ty9MDlcDmCmoSRmcLlStPWHZUUE7c+Z69MHKgOc0Bx1UpDmJY2YhedzqN/YD88SQBosac13IjVaADSx8zb2sR8sSxpJ00TXPOWZ1TeSuVW1AsSAPvNt8r/AFGIyyCDwSS0AqPnzJGsVkbe1z0vvyGCD+xEapixTE5lqsQJC1r8ycT3lB1ZccxT6GuazMpCAHfe2/P+2FO7EwMJGW0KSizCW9wxuSALG3lwbWtEhG9xAkWRpMyK3MbIW1dTs1j68rYDqTFkthOqA1cZTYDWLdDYfK/1xhBGqAVAd7msNUsw1IWAtfSDzA9sYCI3kLTmuENq5fNzSxuLgb/hzOMa2E9xDhIVenqyxCi5OxPtbEB0quIBuFmKcG1rsxIaw3v9bbYLXVNaJmEf4uREJLlDf05g/wA8KeAEAcQwv0QGqfur5rajyO3z5YJz5EnRQxsiQj+PYKzXD8xy5+v8sQ18i4snFgDM03Qqiq5F3LDrc3P02viWf4Ul73RyVWqqtnIIY23uQ2/PpizIClgtBCZrVtqY6zp1b3NrD098KdE3CMC909hzD7qXI6223wQvc6IXVnZt/RSMdewCrGWQHYXaw36YhrblGHbtjCf/ABIK2LOFK2G9x9PrhUZjHJA8EbxFiktUhfFZfMpN/cjDnOP3lBa6ZhQVXVFgQrWa/QchbGEt1JRh0NsoKScg6tYAttzv+J6f64Ng4ourcd6FxJwGWxU7bqSRgnAHVKAcBdHWrexuXt7bWGFwCZRQ43cE7ilIOksxksOu9vf1wNTSyxzSAiCpYFfDZgDz1dQP64DS5QidVnxwSrbg3KlvTf8AnbBMIJujFQX5lLWqO5BlA2vte369cYTzQlruWiStRHc2sUNwN/1fBZCLoG0sxh1kRagqDrLNGSS1jawxkkmQsDALIwqAdBLvce+4PoPfe+BJnXVQ2kTLhwSRPcrp8TVsbjqPS/664IF3FHlMZjKcmVAWufF2LEk3PLn+eAJi8oSXcFxZBGGUPdfS3Pl+f+mJJPFFTpuIk+XFEeZAGuxKH23/ABwLRexWVWXAARUqAItMzORa62G1ziXniNVFMNbZ2nYncM1k1oryAW5C5HPf3xLSZlA5kdqIKosGdS3L5m3W2Bc0E3TaJJs0oJnCKdLFGHlsD+G+IdexTGtk9qdrUiQjQ+21r7/l+PXAtMIAzKSU5hkIvoszrtz2I5nf1/ljHEmLaqWgE63CkYJlaRtyDYbm+/1+uGiOHBQcoIDlcsukYXCO66bWFja23O3TCn1eSmse3RXKKq0yeQgLta9j9CDiC06onUwHiNFKNOHe52axA5WItztyH+mFCoBZMq0TmsE0nlXW/PV/m1W525e/Ln88E6oTZt0L2tZula64spIzLDm9PG4mhssgB3eIm55cyp8344ZSfO7xQS1TuWV5kp21ShVN7WFzv1ucLqBsyWysdVLviWg+1SctxBCAt4hSL5T1Oo8t8XKURZLOsla1iqGN1LEn3A2F/wBc8QYB0UtDSYJWx+z/ADamfMDktfPPBSz/AHXRgDG4vYja1zysdt8IrA8BKbTyNJBsjcbUlfwjm2UccUctJmtJRzrFO8J0PPCxsyyRHltcX3FwMC17XtLCoByukJ2aiHJMyq4qSdZcrqrVNK6tsUYBgR9MLY7MLK3UDRYHVWWmzaF3v4znpc8wOeGucRoFX6umTBJUklbqQDxFLAn7u3uMCHZTIKF1JthEhFSdnGq5WMDltb64Nj5uEDpiRonccocaNri5sALg/r+uGkQC8oHHNYlYaXSBcaR1tyIN7fywTHghQ6iWt3k58bVo0Dy+tgNI+uImBdEd4CE5Mmm67BzzF77+pwFNw11WPbo0rgZmYrdmdd7gch9emDIhY+jyuUYT/vSCzHlz5f64FtR0mYhE2sXtMofxPkJe4GotzN/p+GGNzERwUEF7YMylGdmPl1W5qB6e9vx+mFExuwj6tt5mUoytps0gFxzBsB7YxsaJNJoBQdYViWjUp94X/i/rgw2QsLRAIR5Jrg6NKgsNvQYSyCdbptVrcoOhSPFdSviBbAe97W6YLLEhYagi4RFmUNazMfW2wHqflhkECRdLe5nDVLV5y5ZnN78iL23+ntjHVGkZShoVAN2dFcssqZi0QCxhEv1sbHoPxwmpAFimCo03AlbWy6VUphrMotYbclt/rgaTQ7eanFhgRZOHrCztdUQAaR1APqcG2W2lY+q5xA5KCqa+lFd4OwfwrFQSdIuen44XLuaMhsDOFVs4qYlaQHZhY87ggn1B3w1pvcpEiwEhUKrrbySiM+XUenX39TgOqki6zrjGVuiZmVCpBbUp9r8vbFgulBkgTNiuNWWUkaC1xspO1/6YEi+qMbuhXFq0d3tquLaj7X5/zxIIDr6IMoIJcbokVYobyt5lFzc8xf8ARwLmxrZE3K2HNN1g1O5BDm/Q8v8AfGMHJQQSRa64apbLIr6bXseoP9eWDdI14qKkA5QbpQrI2fdjq0i+9/8AbCy6TpAUuc1rbm6Wk6BDd23NztiBW3spTqdZuSJQkrGEgcMukXsbEk/q2MJEXSswIjjzWJa25kZ2FhY6ug+YHt0xEtm5TDYk6lNPjGCGSSRJGbkU8ukfzwzMQIClro3v0ENcwbw2RLah0I6j/bAuaCN6yW6oQOabfEgEKDzJbA5nE9iDMRaxlNJ60guI0U2vci+4/Xt1xgfGuisVBIA4hRNVmSopKAi4vv0P9fxww6diV1Z1iJVKzbP44kLq8bt9BYYWWzYaLHhotN1XeHGpIZ8141zFhNSwQnw1vsSTawHqTZR9cJqukZBqn0WxcaK2cH0lVUy1OcV+qTNK1zNJc76jyVfYbD6DE1KQDcpMQkioS+YsmnFGdftCtkp6e8lPTkxowa+pv4m/pbB0wIRENmHXKrElSqgKmvYfL6jFqCTpZY55m4hbu7Jpw9DV6zcLUlSRva623H44rYlw+EIG03EZpC2Nn2YxvEKWAmMgEOByHvv/ACwoMMSjLxFgCUfhegen1V1Sb1kqrGgtvHGBsu/rzI9TiH6Qio0RMm6vFLMNSjQ6C+xJ+77C+F9ba1iFbYwMJDgnFRUaARGrOeV2Av8Aj+uWCa9oHeqr3AGNVEVNfoZXOl4zs2on8AOp64mowOEHgpa8uI4dqpOa1DNK2u7k7gm7EE/0GCp1A2zShqhhMtMlVOevQJJZvKSQBbmP0OeHHOEszlUNPVx332bqRyA+f0/V8ESALrCwxAKYGqSQFw2rbbRz9yR0wQcNULQ06IQqIVOkSbdFtyH02wOmilrA5suSVdSGNpB13vYkc/p/cYEPlZRaCZSdKKrsZPEJF9R5E+oODt8BWBgjVK8fQEGkIrMS1r3Przt+OFOtom0qQA4yUlpZVDt91QPQi3pz6HBjWCiADW5plNfFkkN0vLIBcCxuL/0xMAmyrlxF9UJ5JVt4quAwva2kW9sQCToUIe0nfEJC1JITSCovcA8ufryPXBTzQsEXkrjT2Zw5K2+pt9cRTdxTXOl0vKQ0hDBWUxlrspJHyvgW1eMJzIbASfiGVGsqm59efyH654b2oQKbZKH47WKLIyNcm4Gw6bYFkahKcQd4AyivWBdJY3OyqNwT/Yf2wLWnUBGa0CeKBJUhtQj8zXUEbC/064gETB1Kl1Ym5GiaCqZgqhfDj2a1tz88GTFyqjH5icqQ1XIEOhFAJtueZ+XPpiInQqw8kABMJ6jzK+pWsT/CNj0uMY0EG2qW0QJbqm3xjhlQ2F7Ai3T+3thrQTqoBcblS1PUN5WdmZx/ESCB7YFzYElFmuCpL4tkAJbmN7G9h/W3qMDSnNI0RvjgiCedgdCrJfkSVu23p688QXXAGqgMAsBKaySzEk/umOnYXABHocS1xm6KpAdcJjNNLyR1AJNwp5DEkAuzFZUI0AhNBU2ZORb1va34/jiMp11UO5XT6CoMfht40SNfc7bD+WIJtoZQMZBjiFKR1IALXJUXAJXY+uJDDqdU85XusimsChi2sWAN+QO1uX4YW6RYIcsEhNPjIhJ5nKqRYKQOfrhoBhCwNLuSW1VvZXcLz6WAwolusI6zQNLIElWjq5LEva1yAN/pg26zwVcPBbBUXqLAFypAb1+91/DEZVHV5nQ5PBcaf+mRY3N/1+hjMwI1TMpGhWXkHhsAVDf5bdfb1xFjYpwqyzLNu5N1nlL3JD7m4Ycjy54ktZKrHrG3BslLO/kKhlWwBsD8/wAcGMotqsAHEoVVUAAkFHbnqPRuotgBGkJ1V0QNVVKqoDv4msc9gOn+mH05m6SRBlNfF38uosxIP+uIJJudETiRqniVFypOhja1h0+uIDQB3rHuz/EpKOrJcXclujD9e+BdOmix5aHZAnT1gUBF0mT7tlPL0O2MaDosceEpBqgyq1yrDYsSR0/PGOpu1BspaT93VRFXO2oK1up320n5fhjABFkQeW/GohpAFIsGBJ97f35Yb1lkD3ExlWPHF76StgDb3wLQJlyUCZgFGLkWbYAC1vT3xDiNITHERI1Rlmu2x0X3A5jEhoAQ5J0TkVXp+79dr/zwMcVFxAKU0xUeUWbVtY/e+uCDoMptSAZlZNQRtqUqRzAJv7YgDMozu+FLSZStta3IsTYb2xNRxFgoLeBShNr3Mii5vuN1xMkCwuoDARKOaphe6+QDcemFtH3uKYaLJhZMysrDbw/b+XrjG20Kr5RmgBKErXVfvEbGx5+5wDuJ4J9uSV4r6HIkLvfy39fa38sOa20lKtMI4nkRWJW63Nzt+RwIu6IREQNFjxQ4OplLG1mO1xz54kJYMDeCcrWMq6tKq1zb0PTAm51THVMxsITpqp9KkEJyIHMc7YLKVjwYsYQ/ipCXDOB6XH3R+HPAkaHgpb3rizOjLoM0YZgxF9jt6enK+FuA1hTcWClYM3k0litM6tZTdNV/fle/+uJeJT6b3EZo4KTps8mj8go8uqVHmLPDqN/ncYinGpslNY51+Kt9BxG76VkyfKjKN/KrqLfRvliOrJNjZE2wyuF1sOnz2idAj5BlJ9Sryi/qNmwkNeTElDVy2MXU1T5zlU8zH9hUiqyhNImkAO/z35fTBvDmcZKa1wI7ePai1GZ5EzOf+G44CEBA+Kc29bE8sYx1QmSZSnU2ipYfVRc8mRSiWN8tqm1gso+K6WtpI08ufPGZX3cwXTqo1LvktbzlctneGnVo6P8A8kN5tK/5b+2CnNbiqzGAjf0WkuPqs1XEPkjBRYUFxawO/O2G0wWtQQJgKhOF1h1syk3sTf8AQwxpGqLdFyUNp/hpo6mGTVLG4Ible2+3yxjKZ15qC4SSt4Vc9PxPw+lauh1qIys2/JxbV8t/N9cIdTOaVYa5lgdFR+EKOq4ioajhmpzGWgzLInYI0MCTzTUhuV0hwQQrBh67rvbFau/I+QPiTGy4doWxOHspyimrkfMuN8+anA80X7Fpiz3Fhcgjb5Ya5kfAPVA1pNmuAKta5dw6ZtX/AIr8R08WxVTwzSnSPlfp74jI4W6ufFQ5saZZ7j+KmYcv4baX/wDrFxWqhvMrcJUey+mz2HLEiQNxhHimP33AuLfJGOV5DrYv238VRLosn/2l0pFr8gfFGIaSAcrDP+ZRUafjkHwKE2T5FpCjtu4kYDe7cHU1wbf/ABuv0xPXO/8Alk/6vyQODSJEeRkKSiy3hcKhbtq4nUlbFU4NozpN+VjLuMQyq6cwpu/qRB0nLIT0U3CQ/e/+MHFDkHYNwZRi23/xfnjBWfJblPn+SZbPGZsBSkMnAsLo0nanxfWqVF4/+EqFL7cj+8vb3wFQOI3Wme/8kYe0OzyD3CFJ0ld2YwyutRxhxrXAiwC8N0Udx89RPLGCgXHQ+aqZ2NdcjyKlqfO+xuMIZcz46qjcfdyqgQqPmb74lzajTGX1RPbTqAX9Cn3/ABD2JaWHwPG9WwWwvT0SG/8AmNhbbBDrIiFjKbAYD/RN5eKuxkAGPhni1pF8xLPTqeg2tywkU6wMiJKc97cuSbdyj04r7IxG6ng7iOWU2sTUxKu3yBNsPDapMEhCXsAOWSfBBbivsqWVAvAmfybFdLZgljf3C/PBNZUuLJdRjBd0yox+LOztXj8HgHMI1AIIOabX23No79OhtiCyrxISXNBGaTKC3GXAzqDD2fG6tcq2ayDb6R4awuiCspRIzaFMTxFwzNIvg8KR0wZSbDMJSDflfa/99sSzOCZcoL6bSQSVbMsqckcXXKUgXqfiZNvL8+V7YU5/IJjGtGo1VuNQqU14otOxUm7MB/f8MV21CDmNk1wcVFwSzlqk1MsSku3h+EWUhRbZ9RN22O4sPbDOuaeNlIYeIhQ9TrkzKuKTyUsqinYsqgllu91IYHnfcix9MYABvpNaq6Y1AUDndVGEC3DOuwIFtQH5bW/3w4AzKltQmZCoFTO5tJIxk1bAW2A+XXDgAbGyUxpiXaIHxLHSD5g29uhH+uFzAvdOc1tiDKG8wIbVI9zsVuTc4mbSoqQRohmq1F1LKwtcWIsDgrwksrCCjLUKty8hZiQSNdwB6flgWl0pr8upcsirUrq1XXc9N+m2CMpbnERe6H8WpVLmQNazbb4w03RLigLiDKXJUI0lxdjfSL8iOv8AtgQOaY7KBIC4ZyilyCUsBpvz/V8QnPbzK4tSoj8MHxOeoX3v+re2CLXZrBJcYG6sLVaWvptvt0F7YBjidUbagF3hNHkLavCJZSo67ke/TDLkXCFxmSsPPpQsBZ7HYciPn6YWGHNrZOdTBgA6JsH8NS7ObkHYn9c7/XEuLiTGiXlg5iU1m17PEoY2AN+Y9gcY0hxgoahMyAoielE4cMzAdGHMj9fywwmNEJBmJUK3DEdayr4JlO5dVF9I9b/TCqlXJpp2rMoVUq1jrs0y3haFJIaKiAqK89BMfuRn2Vd/mfbCKZzHrCnB4bu8Dqr5m2ZpkWS+JE5jrZf3cNh971b6Db54xkvdYI6hE281q2GW/nYlXNwBa5HpzxceHC3BVaboBnVDSpBCk+IFG229rYZnACMvkgFbo7L8wSDLM1WQKCtRcAm9vKPXpis4kGUdDENbIK2fQIMwn8WS/gAgnUbknbb88DkA70LDLt0SrrTkNEGWRnQC3O4Hthb4LoWOqgtPNOIqht2FirKGa/mJI2t89wL4wgCxVxtd+SQjy1Ecq63awLamBFmv6YJzABb9eaqVIJ3tVX6ypTXIV8Y8rkdPb6f0+uFkVCxPtTOZt1Uczq3keQ3JUmxW42Fv54OlQA4XS+tIMgWKqlVJdyRoL23uBcfXr/ph5HJLu6GwoWSQlQtmCE8t9z+rjEEWRCmYJ0QAWDkgIV0jbUd/y+eJIAESl5T/ALIFTXClj16SxZrBF/jb0A6cuuI7CmsIO6LBNIWksJ55gZiLMVAAUX5A+mw264h0EZTohBDmQHQEZqgyIyBiFBNje9j1sPTBgOGmqW1pdokyVRBWz3F7g6uQxDCVNcuidEB5lsbhlBtck7n89sQTctRAHLdN5al0ZtJfqw9efM4IB0QhL2gQufEtIjgASWXygnexH++IGVuikOJssfEhFc7k2W3l2HrfGTaUZLTcaJv8QVLxll0na53v9P64kCRmCUak8LLgnXZFtqFySeV+XL5Yg1DEptOHcENqwICy6NI2JIP5DBEpLyCZBTZ6wDQFYsLktbkR03/PE3OqcWQNIKGaoqDpe9iPNvt8hfEZe1C2ACDcpPxJMjKryfhtv1xjL3KxrQ8zohNU8rOADdDfYH9fjgXNuoJGa9k0ercB9IFjcc/5Yh0zZFM2CbNUOjqy3B+ewt8/nhhkahKIhCFXJrGg6+qkj16DExGqllY5ZiykY6mRgCrWt0J/XpjBfRA1xIEqQSscxreQoefLYelvXmcCWEFNbUAEOWTWnVYlrC21rXPyxkybWQ02SZbdN3q2a7OpjbVcAEbfjjMsmGmVFQlxTZqsqbMS7E7X535fh7YF7FIJ4prLXmR9ZsB6Ha2CZHNNc8ON0qnrwzBy/K45kdMGGA8boGgZoJUxT1ch/eB2bcdd/lt9cCb62WBpbeUR6tiBqYA/wqDt+OBa2dERLhcaoTT32U6jcWHX8cYQRqspvB+Jt0ZZtd3PnSwAJO4xDZCl7wRDgklxGbHzahsQTuMTwugOQERdPs+pIcsR6uiYhTID4dzpA6i21v74XoYRU6jRZwkeqh4MzLFo1VFHMqef+2Jp7tysqUuIThqw7ar2t6bC2439ML6rMdFhBhNUqQC2o3PMkjbD4UNLQ0yCSnZmXSVRLbiwubN77+2IABuoqi0ZdVH1shERba9ufX5/zwTbaLHOBgDUKm1VSNbFnS9gLdCR/PDJ5qu+csocWYXkYqSdx94bk8r4UWgXKcXcSpGKc/eZCjkEeXmN8SYiDoiGWJKeQ1FrBWsQDe+1xiPVBJAJbqnbVAZmLSgG19+npiXvsmGkWxmSfGJDf5gb3/pg2GbFEGR2qJqJGZWUc+Z1X2/0wD4m6SdbpmzKo1+Je+4bbbGBHm4hcYjULuLkG4JAvv8A74llSJlCLDsS9ZZgLWU7W53/ALYd81D8o+FOkkbZSUAHS/L0wi/FMki/AoinksiFHBHIXJN8SwAXS5bqjayNTedV57DkcFlJKkVIO6JRCIxqsyelwbC30+uBbqja0FIR3C+XU1gLG/r0t9cHIJgoGC5TliygkjzHzfT+mEkTojLHNEkWSQ+gjWH3BNrXIH+18May1rpLXb1kYeTWqESL0IFrjnywMiIRtmCiWbZyzbW/A8vY4lsaFY5+a0ogXUQoXxADcD0OHBoOiEgHUSiagdIIYv72/XpgCyDKYWCLIwbVdS6Ha9j135HCYy6BRTALS0riyBgCwTUL9fyN/wBbYaWjgghpGsIyzRyBSmmRbXA02uR/vhbm3uiJb90ovig6wNegW3v/ACHUfTGQCbImMBlJ8SNmCFnItY7mxHpfniWtc4QEltYTl9VynqVQrGfEbTbZht87+vLfAuY/VWGtbzhOhJ4gYxk6hz+nS3piG9yrAuBKuGVPusjNZb3Ftr4kOEkK1nLgAr9DMNN18zHYe3y6YhpIKzIYkFSlNMLrI4Au19v74wtJEpTSQM5Fk58dg6sSCpF9Vrb/ADwLWgCyYKkOlDMoVCWD8iPx5jDDJCSXkkkG3eojN4FraN1QkuL+HcH73QX+WENblunVAcgXUHirMqiPibMKeojdStlUE/w22tbn1xcJ3UDGTYKBeraz6pGY9SGuf1yxkjghyg2lN1rGaeSMyyNbmvPe3PBZANOKNrSVs3s3zqP4ufhyaQeBVHVCT/8AThuB9bkfUYqVWWlEDNjZTS/tThXjzh7i/LIJZgkwpa6JAWMkDc9utrA/Mbc8BWh9MtPDRFQqgOyu0K2LncRoc3zamlRUKzarAWFm8w57gWbkeWG0WnK2UIaGC2qjPE/hl1Ip6H+K3vhrLDVCG5hrftSopr2cgILbH39MMzgjKLyha/s0RlJIJZio3sNV7jFdzg0wjFt0lGMq+VEJK2sQTu2C6viNULwSchNlxJRpRiqkcrgcre+BLigawaosVSDqJCKNtt7/AF/HElzogoWyDMapAmudLggNvYbkn59Png3EgSDonNcWuiEQ1PlsBpC7gA2t8+nX+eBaT8UKJAunEM5AYKW8Mi5ueuIBvKNtWDDZS/HKKFNw1ze5uDvieJIWNzBzgTdJ+Ifd4hrG4NiLH5YwQbFIDuBS/EsWtq5cr3sMQdLqwGgND7oqVDvY61II83X8r4WDDkRecsmE1acqZCCXta4629hf3wwuvCWCOIshXjVlPiyWGkcuQxgmEOQOvxUlBUkNCus2J5jYn+p5YwU5ErCZ1hbHyOqe0fm0qbkkfK/PrvgWsIuocCWyr3JUyx07xarMmx1NyPX8sLcASTKshrmMkGUyjnZ5Sxm0Hm/LlYb88REiAEIoiAS7VRtPVRLnGfAyBNqdb8gfISfXfcC+McwmBCNjZ3BdVHOKqLXImltPI2YE/P5D9csNa2LhVqlnQBZVKV0WTQhLWNtV99sGMp1MLDDSGh0ymYmOsuVP3r3A9Pyxj2ui2iZEugLOsBtY8SQNvpHpiOF0Rv8AChfEs0mjTdbkksQCljy3wR5qtncTBgFFE0SgIraFsL3/AF0wACYQ0gtm6TLIdRgVQ0YXb5n8MOZAEqalyA5N5isiLHKpL7WJvcHlz6dT8sL6wTzQGIygIolksVLM3XcWH6/vjGPAKY2m0mRcItwQrqnmHuR06e+4xLCM0EpYA1ISSNIEl2ve2oDn159euJABN00BjhLjdDE5XyyWtYgE8zhRaB8KQHO0dolO4umzKuxA9Bb+W2GZpBlMdWLxqk+N4hLXI6jY2+eBDoEHVOqXdAQpDIxjS5V+R5b4F0EQgc50wUgzDSI9KJJcdNr/AKtgwwWJKh993ik3VmPlACgW81tN9uf4YW50GEL6Z1KVJVVOWZRnua0iJJPTU5ZVuF13va5J2W4F+u+BrU2kZTqjDYdmiQtbcE5JPR0rTVk6y1spNRVStYFnPmJN9uv5YJ5aGgEQopkvkt1VXzvODneaS1ILiki/dxLcch1I9Tzw+mwBqxrXjeUaK1GQBkRtgFuALi/XEmkOGig5cwzpKVYW7lIdQuBf58vbCRTHAousAfpZbI7LJ3rqnNQVU06yKLWsBtzvbn0wT4gGEqrVAidF2EglWBBCNQYABCNi23P88IMkI88NOWwUzFWKASzsGAsLtz9uX62xjWCZUse1rSSE4grGLRBRpYp0I1EW/K2JOWd9PcS5wPPkUiprFC3XXK21yxPP1JxDqJNgbJIrtAPNQU9bNomKqASbG9/54YaeaxUMe6IaqxXT7CM3KEA3J5j9fywbd2yU3dPaqxUSuVC6tIv69MKDIVkV+JMFR8moFpRJpa9rXt+vpg6cByqw4iTdMJ6vwLtL4zr97WBsvsT6nlbGOylNqNIbJKbxq00vxdUgSU7KhN/DX+Wo7fyGAY0kKHAF0NRwzAKzGOP5Xsbn2wwsjRAAALpsxclyumOzXVlAJtiXAaqyGlzM3JAkOkXUqZLHfrblsL4DiqpNkAzar6UG3TqcEGxqjaHu0uAhNPqKxmQAW6jl/c+39MS0cSoLiRl4IJnvsrqAFsTuCvL8MZABlQCWpLzNtYRMtr9drfzHPGOANwsLWm40QhM1tOq1xuTYX+uIbPxBMmOKQ9VYafFXVa1/X/Xngwy8HRDlkkoJklcE6yxHX0F8SS0WSzTEc0kSOyh2kGob72v/AKYEmDEJ7WOIshCawb7yg7e3zxFQHMk7xKEKjxC586r1Ftj7/wCmGPFohS11906IMs7t5RL7hQB/PAgRqm1AHOhxTWSYmyA3Try2wJIBlY1t54IJdtjIfLfe5FgPXBveCJQtJmVjxAAF1BvUcgPfBZhxUt+LWQnUFUkar90WH3d7+mEls3Uh4kAJ78SoWxI+YuL+u1uW2CygGSheFiOZVIUPqU3F77H3t64J3OENNoBlAeZgF1BZbHzebfly+mMa0G6NwB+FNzN5WLS67c+n+2MLiLAIAw6HimEtSPEIH3gN/MbL88Y0bsHVBF4RIKrVIC0oB/7eZ269MKg6gJzYJ0kKbp6gFQTuSALbWJ9sY8WECVmZrTMXRnqW1gHzKb6gvl1HDWfCZ1UucBEoEs7BCTqW3m/X5YENE7xQsM7yyZXYbEhfkPw/LARchE8E3Ua+bEyvDTSiSrG+hTfR7kjl8sY4aFSWjUraPEwMsaUIILq41Hpub/oYxvw5o1Sg4ngqqMueYhxYg32tufxwDXxJAunFxNigSU1RBYywuYlFi2k+X59MZncJI1SS6LcU1pWWUO8ciFAxAKG4NsMcXDgjySJKe3iKKRuRbqdjgZjRA6A2FE5jL4dOxB3sSD/W3phjTIhuqNw0Ko7yA3k1Xv5fr7e2CYeKkUZGY6JtFU7ixJIOwtf8sLcSTZKiNVMpUNGTFsG5lib74mJElDWrACeCdU9U17AqEPoTsfU4hCH6EXWZakrJqcne1rcuWCDLTqUQsbogqtTAJubfxHYWwTbCSiMnQwmckrliqaXjO5s35/74NzJuETy5B8VgASQV3tY4BrCTJWAFvFEvYqEsoNhe9+f54wvOiZUDQbI6akcMrCNRfYEEem2BbvIX1JsdE48VwAW+4PXmNvyxjmnRSZNgbIgawZStuQFhgZCUW8OSWsjsqANotvccyfW/66YMAga6qXlpuNClBgV2IL23BBP6+WMhxtxWU6oEhOQSQAL6eZvsbYgAi03UudDbrKOTG4WMaLgXAsbjpviHtM3KEVA4WS9Q1oATY2tv935e2MDZKEEzyRg4ULcoFIINtsMfTvITQHASsK9mLPqDDcbfmMDKBzbhHuLAOoUeYX6D5e+BYXAWUAGCEsMLg3YsL8x/b58sHlcblMZu/DxWdYCEADTcbt0wAkGET6wjKiI5Be4A58ifxxJ3ilsPEoiPYkPE7b7C1wev6OMJEomuymXXC4pvZtGo7i7dfn+GIBvCmlUJEN0RQ2rmFIHLUw2P6OGOnRKaL2Cw4LSK4uCDcCxAPrviqNCCNUwkAzyUhTyRSvdCgcbBBbYXw0A6BQMp3lcMvdEk1pcLqIIJ2Hy/1wA7VhLTorVHUlAUsVW1+QsfqffGNZCN+KDNwKWpZzIwkEaEHzbC53HPfE5SBHFJouIRvHjaQC9lvY8+XuPXBOaTdY0jNvLFZWIilgqqCLgDe9vX8PyxAeOas1njLAFlHLWxszIG2N7ADp1/VuuMfScYIS3u+6Fortb4V+Npxn2Xw66uAfvVUbunXbqRz+V8NpvjdVcHISVomnleaM6jdbbXNhg6gOhRNe0hATxFlmuY0A9LXP54hrTZS1xFuCl4JaulliqIQySowYEHqDcfyGJdSzWRuquabGFvuSqp+LMoosxUhRPpWQBrGKVfvcuRvuCOV/bFUsDRlKxzpurAscsaxI0ksxVQLzOWJ9tRuSfcn8cYym0WlCXumdVlYiq6QqlfvEab8j0/HEtEFYATcpDppI2Vkba6g3W/P9f2wwNJusLgBJRk17qyuu/O39OuIcAhbVBeOxEIPmJUfdv7fK2AcYFkRMpcayEswOobWsx+vviQW6wpyxYrPhkqgcANc325/q2JNSfhRNHNZiR2LFVVVvbbawtscQWlwgIA/Nbj3IiJqINnRQN9K8/l+OJAIBR9YDYylWkElrlgTtsbgemJaZF0BeBxhZkBNm0yFwOduY9fwwWSRKzMdUoBjKNQU7dRyOFtYRclFTJJJARChVmDlxv62xOuiMA5YN0RAW07Ly2II6bfPCjTJMyl9ZFisLHJIWU+XzG+peY9PbphjW6gaI6TQ67kRYyX0ASRtbaxvt9cY3SSUAcZLWGE5EJ1hRIH2F97YIOtdDBjedorfk05Uod3jOwvcb+3vjIUZ7QFe5Z3FG10bSDfT15HFTIWknmrDq7y0NfooKlqY1qJBIfFkHmA2JGGOkgNKEZdFH0lRqzfPQhNmlgBUHkfCHT8fngqoLYkqcx4KAzVV8RihK+YgoLj879cYNbiymrAiVAKjl1UszyA3HQj2/XphgIiAEDH55EaJJQkhAsa2Hpq1frfBmm3WVlWplEHUIYhbSDpGo7hh8+WxxD2W1QyQ3dS1he6sq6rG/lYN72wLm8Coay4BSo4GjZTZd9t97j+V+mIabJgbl+JYEZRhpAVTcE3/X4HAnnCUDbMgmKViEI0JvvcYa0ngETWnWEoWLAXFjyNr+3P8sTkmSRdZoCCbrhbSAHddAsLauXzt1wEE/CFAPkleDpGk3iPsN29euILUb2aQsiCJgW6nZQu/wAjfENaYyysyhwlNjC1rAgggC3piXHmEIY7VZdHtoRHYarXAO/0674xrGTJTOtDW5TdNnOjUSknO2jUOftv74Y+4gFCXsABJQxU6yS0em9vn9On++FhSXgm6bSzywM/7lpEI1AXtpIHQYPLbMopuySRdMcyy2lzqmiSppUmlQ+LGX83hSD+JR06j64A5QZ1KXmmCqVxbnH7KyyPJaZtFZUr+8Yc0iv+Rb+QwsUw4y5NyEcIWt1qSiAo9xbzD1xac0k30WB1TQKPSoIGzEtqsD6n+mCF7EJGpvqnUIqswniy6hQyzSuFRV5k36+1v5YlrBMprntAuuz/AAlkNNw3QQUsQSSZvNLJ1le3msPTp8sU3kkzwCF0ASVYPELSgo4AJve9xf8AX0xAka6qQ4G6sdFUMkSeNKk1v/sR0v679cGGACQhBy3RY6g65C0wII5m4A52v6dMS9kmw0TnPkyESaoBCudIPLYbXHW/5Yy0TxQ1HZjJUPPN4sT6tBB/hvyNrj8sZAUBxaYGiga+WRi+lQyjcXWwA/XricoI1QgQoGRWYsEUknmTa9/X8sFwusDDqFG1CTuviKY9dtVnbSv42uPng2GCpcIEpkWFRKspSygXQkdfX9fPCsgkpcNTgOWUFJBufNbn72/C2CMaJrnAmya6RZ3UX2YD2H++C6u0ygFOXzwQ5D+6RRqUnY77A2/1wtuu8mOqwIFgmjRn7pOiM8/Qj1IxjhdKIBsE3kVSwkJjk9OhN8FSaDcoqZ3s3BIIYqps172Ow3/tgssWGiYXGZiyARpd2CAELe55j5EYA5TAKJ7g64QCXZQRpYb2ud7f164NvJKc05coQVBP3dOwvcj8dsRYcEIJiyQUDIAh8tr3H+vIYEcwsbpAQ5NRLiwDDkDyPywbS3WERIa6yGlt1IYdbcwNvX+uMBvKJr+ITa5RyovYjkSNjgs41Ss7SYCyXVNXmIN9r3vfEQ4ieCIESHFNHk3ZAdjtzta2/PC+5G7VNyy+a1lB38u+r6/jgnBqhzoEocjqSqszhlNxt7c/98G3SyNtRjgQUFnJCLZza9t+WByJOURC5FUabMCQSRsSfywTb7iICDM2RjUEAsxjK+u4v0uRgTYqM/NDWZb2DFVP3bG5H198M0G8iLGxOiTPOASVdnW1mNr2xjSsdlQDOWFrgEcrcm+eF54MKZtlUbLUMZNyNP3rdfl7Ya3SFJZAulLUbBXZb8geV9/bAwBdY2po3RWmhlDg6nVST9f9/fCHNGqkURJgqQ1KFU6whvzvyGMAkSgIBEqPqq2lgikllmRY0Fxv/P8APbEuqGZATWU9Co/LKmuzdVko41hpmNmYggkD+X9cQTzUVSM0N1V3oOHfhUll0U8Dt98ruTbYEn154Ek8UdQAkOPitkSnXmEou19O5Jub+m/TfFao6AHlA5uUAc1MBFC6dKgK3mPM8r4AYidFDqQnKUzqqmOOKW8ZN1INttXXf88WqdLMRCGmA0GQuvObUdRR5vWz5bUNS3sTDq/dN1vbod+Yw4zPasaDGtkvLs1GZ0zOBKjKxU6rbMvoeo254xuoKWxwghJzepcUuliT90kiwviGAEkKXG1tVSZZ2UuzEkdfU/q+LE8OKhvahQMzzKi7WO1+vzwnPzRCkS6xUtFPci+4UciNueJdTkSoNTMMvJOaWQEM+2ojUdtufzxhdG6gZcSUieYI5Xci2oi2FvbaU6iRBKNDVeaQabgcr9LDphrqZgFC6uYkhZaTxGKbX06x5Rv88G02QHEQQxwlcZtD2REBBAPz9sCGRcoatSycRkkDUTr3N+dh+jgnABtlLK5IhEeZo3OwKkbYUynaxTBY2RwGVDMp13G2rnjCL3UFsMzIy+IzPYRg6d/9sYxjXC+oRGpBsIlGZNCWYADkbfr2xDnFpU1gA0O5payWOlrk7cttjiZLmgqq2qZgow2ZmXyW2NvX1GIbACshslHXzKkgJJYcz6++A6yTlWOpAmQiurb2ZgQSDv8Aet74aw3UOZoEWKMOqkHSo3tbkL9MY6oooML32RNI1BiWLAaif8w/vgWtkpb2kvgpRby+H5r9SD9P64YaYiSiqVIN+CWgDsVVQGbckn2F8Y34UbCTuninSU8gJJZGvsf5YUXhEKOSZSQmlfMztYg2vsf7YkkFtlXawznKKwjjRlcOxBNrHlbGB0lHUqgODSEpI1fzXPm3G1rfhhcQZKwVfugJZ/dhLkjYWt0OGtZNwsc48EcIjFlZfu2v8sBVtomU6xI3kqKVI38RNS6eew3Hy+uByzdBSH3laadjD4Okbtcjflb9HA0mA8FgaA6Oal46j9yWJfUWtYbenX64lxBOVSXE2KnKOW8MRAYi2mxY+mIfqpZStPJI8QmomkF1WMkW9cOJ0Smm8hCzeZ44S7bv5muD6b2tywoDeICIsOUOURSSSNLElwRbnyubj/TBOIbuuuja4k5gnNbpnWPSisWJTzi4O1jce+Ja2yWXAnRaGrOyutWrqZcvzCghojJdY3VropPK452vhor6yltc4hR57LszikkKZnQW2sLNvc2/niRUEwUt+JAvCX/4bZzEVcZtRLGb3srX/MYwv5I2VcwLle+D+G8yyGPM4pK+mqKeXSVjEf3XG+r222xFam0gPTqdUwQrfNII1DFEJAHT8sLDREoy/KJS3JRTMxsQSdvwwOY6BQ7EkgiLIaltDSJpA03Fx0w1ggIZhkBGKeQAHQb8x/D8sVSQT3LGuJFkp7RyMQzM4BbccrEYcHEtU1HXgrLgkFlOoBg3m5+2F9aWomkuF0Q6S7BNQUAbH1vbbBNk6pfXBlwjIGKhE0+IDzPIX9PwxmYSsachjiUcU7lEk1gqRbfn+t8Q0gy5XupJAIK4YbKHYki9re4/kMS61gqTKZL5XHRYtX3yp/eWvtbrgKbidwomjKSRqkXZ2ubNZbgn5f64dVlolLz3uj3Ks2oAljc7m3p/LBgkiULiWCVmNk8NbKwWy2F+XTEZd3Mip4hpFglG3nUC1t7X2O/+uF63KYDbMUaNB+7IRV1ADY/UYA1b5UDXkmeSdCnkB1ErZ20nqeV/TDXcuSltNxAvqp7L1dpVjAiuu299hfpgHODW5gjcXA5QrNWSOkTxyG5Yb6Tb6/3wunvNzIyIZKg4XIqZo1JC3AH487Ya4kNlJqPNlGUL+LXZ/OEVSZ1TVbzbQp//ADfzwLG7oJUPeTBSqkg6yl1jIJsed+fPGBzpUtcBMpiIthOpTUbAXXpYfhzxBKmDIcmgR95CwuG03O+CqVLBsaoRiJdli6DKDrePxHZl8lz6ctsE3SERdoBqlPpUor3kbnf+/v74gNQNMFYXUSUJAtYbDY/64EATJWQ6dUpvKASisN9ieQ9fnhlyLWTWuBaMyyyMqjyxgEkG3S2xtgS06KGVCLc0kxx6jGIk5kenU/2wDXnUInNEQUrw1ZQqhVcG2q36vhwMaoarBACSQYQWZUIFl5nfpywGpKCSPiusaXAYrpup0gHkPXE5JKNpgwEExqo8QgElrA9R6/I4YXlYHwZhJceDcAk8j6c/1/bGOlyM0wW5gsDQ14zq1bHkLc8Qa0kSENw1BeFdFyqcvui9sA9xlS8EDNzWWgCgoSGY78tjvbEBhmSUVIAsuhqYkHiFeS6rAbMDsL4h4mQFBLWHPrC19m3Z9T5nmFbmsmaVOqSSxUoDp2tYH0w0VMgywoLybjQphH2f5eNmrJSS1tXhgm1/ngHPHBIzc0/j7M8tDL/zV7nY+EPXEtqyMya5pEkaKfyHg+gySpM0EhmkK6BqRRp3PKw9uuJL5EIWGQOZVzp2Ro9Hn8ouPkP68sA9hHFMBDjlUVPVyhm0BQL6TfryP054BokqWloBtdWfLHMiqOUh8l/e/wDocQXEglZTYHao8Zk8Zo3csPu7fr5/jhRIdYrHjL3ItTKHAJDFQurc3J/1w9oAWU25nX0UTJIwCC5KkE2PK/6vg3EcFD3QLaKNn8+pJFSxGpSOlv54ZEtQtjKSUzICvLGx+6d9r3J+uF8JKzLNlFylHEigubMVa4vc3IwDnEQFgpHKTOiGUjiQsAQxuDbqAMMibpgaeKbmzFWtdGNlF7WP6GFtaY7UlzRKQ7xMhVIlRQ2kD0OGsBGpuhfULWQEEhQAgVSg9QDewvb5b4WwEmVLZA7EgxkRXAXw7kEWtbr/AHw5jpsUVBnFtk1ZQNQNvKdXLpiS4yhrtLZCbFNYVwxAAsuw26f1wtsAXWBs24oQRQdN2Ok2A6WtvggDErKbjdAaFmZYo9IYsRqJ6WvyAxIfGql9RBm/ckmRVZSdgOhGJADtLJzmkAckGUXZbNa6lht8ueFxaSgAgymvlcldyDvc9Nr4wypptFR2UpudBU2BUnY7Xxj2X7EDgWyhSM1yx3vsd+e3XDKYBsFFFxN0iW5LI9mABOIYyTmFkwOndTV0K2JOoG1gT7G+Jc2ClFgb3JlKWCzNqLMGty2/DCw5upRB5aZQfOjFCQzEXv8AW2ChpMjRE1h1TRmtYEtyBIt+vXEjWyQ6vDw2ERZCC1gCeZ6b26fjiXiBmTTpdDnkIANluyj/AE2xDZ+JZlkyU2jn1FVtba59+eCL514ochsQhzTMU3VSSuo9MYBBQ0wSNVgSsrhDzXc22B+XpiSwSrFFkvIKYTyOSG2G9vW/9sQbGysk+QSY9egMT5dJJGD7DxVNxgKwUMrLCGN7MAee4uf5YWGXsoBghPKid4wJCAZG5ewOBZ8SxzcrpKbeCJR4psZhcgkXsPQYipMp2XPYWV54PRFyywYrIWYg25bn3GE1mRBChjSDCuanS11Atc22t0P9hgyxGaMNl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8" name="AutoShape 6" descr="data:image/jpeg;base64,/9j/4AAQSkZJRgABAQEASABIAAD/4gxYSUNDX1BST0ZJTEUAAQEAAAxITGlubwIQAABtbnRyUkdCIFhZWiAHzgACAAkABgAxAABhY3NwTVNGVAAAAABJRUMgc1JHQgAAAAAAAAAAAAAAAAAA9tYAAQAAAADTLUhQICAAAAAAAAAAAAAAAAAAAAAAAAAAAAAAAAAAAAAAAAAAAAAAAAAAAAAAAAAAAAAAABFjcHJ0AAABUAAAADNkZXNjAAABhAAAAGx3dHB0AAAB8AAAABRia3B0AAACBAAAABRyWFlaAAACGAAAABRnWFlaAAACLAAAABRiWFlaAAACQAAAABRkbW5kAAACVAAAAHBkbWRkAAACxAAAAIh2dWVkAAADTAAAAIZ2aWV3AAAD1AAAACRsdW1pAAAD+AAAABRtZWFzAAAEDAAAACR0ZWNoAAAEMAAAAAxyVFJDAAAEPAAACAxnVFJDAAAEPAAACAxiVFJDAAAEPAAACAx0ZXh0AAAAAENvcHlyaWdodCAoYykgMTk5OCBIZXdsZXR0LVBhY2thcmQgQ29tcGFueQAAZGVzYwAAAAAAAAASc1JHQiBJRUM2MTk2Ni0yLjEAAAAAAAAAAAAAABJzUkdCIElFQzYxOTY2LTIuMQAAAAAAAAAAAAAAAAAAAAAAAAAAAAAAAAAAAAAAAAAAAAAAAAAAAAAAAAAAAAAAAAAAWFlaIAAAAAAAAPNRAAEAAAABFsxYWVogAAAAAAAAAAAAAAAAAAAAAFhZWiAAAAAAAABvogAAOPUAAAOQWFlaIAAAAAAAAGKZAAC3hQAAGNpYWVogAAAAAAAAJKAAAA+EAAC2z2Rlc2MAAAAAAAAAFklFQyBodHRwOi8vd3d3LmllYy5jaAAAAAAAAAAAAAAAFklFQyBodHRwOi8vd3d3LmllYy5jaAAAAAAAAAAAAAAAAAAAAAAAAAAAAAAAAAAAAAAAAAAAAAAAAAAAAAAAAAAAAABkZXNjAAAAAAAAAC5JRUMgNjE5NjYtMi4xIERlZmF1bHQgUkdCIGNvbG91ciBzcGFjZSAtIHNSR0IAAAAAAAAAAAAAAC5JRUMgNjE5NjYtMi4xIERlZmF1bHQgUkdCIGNvbG91ciBzcGFjZSAtIHNSR0IAAAAAAAAAAAAAAAAAAAAAAAAAAAAAZGVzYwAAAAAAAAAsUmVmZXJlbmNlIFZpZXdpbmcgQ29uZGl0aW9uIGluIElFQzYxOTY2LTIuMQAAAAAAAAAAAAAALFJlZmVyZW5jZSBWaWV3aW5nIENvbmRpdGlvbiBpbiBJRUM2MTk2Ni0yLjEAAAAAAAAAAAAAAAAAAAAAAAAAAAAAAAAAAHZpZXcAAAAAABOk/gAUXy4AEM8UAAPtzAAEEwsAA1yeAAAAAVhZWiAAAAAAAEwJVgBQAAAAVx/nbWVhcwAAAAAAAAABAAAAAAAAAAAAAAAAAAAAAAAAAo8AAAACc2lnIAAAAABDUlQgY3VydgAAAAAAAAQAAAAABQAKAA8AFAAZAB4AIwAoAC0AMgA3ADsAQABFAEoATwBUAFkAXgBjAGgAbQByAHcAfACBAIYAiwCQAJUAmgCfAKQAqQCuALIAtwC8AMEAxgDLANAA1QDbAOAA5QDrAPAA9gD7AQEBBwENARMBGQEfASUBKwEyATgBPgFFAUwBUgFZAWABZwFuAXUBfAGDAYsBkgGaAaEBqQGxAbkBwQHJAdEB2QHhAekB8gH6AgMCDAIUAh0CJgIvAjgCQQJLAlQCXQJnAnECegKEAo4CmAKiAqwCtgLBAssC1QLgAusC9QMAAwsDFgMhAy0DOANDA08DWgNmA3IDfgOKA5YDogOuA7oDxwPTA+AD7AP5BAYEEwQgBC0EOwRIBFUEYwRxBH4EjASaBKgEtgTEBNME4QTwBP4FDQUcBSsFOgVJBVgFZwV3BYYFlgWmBbUFxQXVBeUF9gYGBhYGJwY3BkgGWQZqBnsGjAadBq8GwAbRBuMG9QcHBxkHKwc9B08HYQd0B4YHmQesB78H0gflB/gICwgfCDIIRghaCG4IggiWCKoIvgjSCOcI+wkQCSUJOglPCWQJeQmPCaQJugnPCeUJ+woRCicKPQpUCmoKgQqYCq4KxQrcCvMLCwsiCzkLUQtpC4ALmAuwC8gL4Qv5DBIMKgxDDFwMdQyODKcMwAzZDPMNDQ0mDUANWg10DY4NqQ3DDd4N+A4TDi4OSQ5kDn8Omw62DtIO7g8JDyUPQQ9eD3oPlg+zD88P7BAJECYQQxBhEH4QmxC5ENcQ9RETETERTxFtEYwRqhHJEegSBxImEkUSZBKEEqMSwxLjEwMTIxNDE2MTgxOkE8UT5RQGFCcUSRRqFIsUrRTOFPAVEhU0FVYVeBWbFb0V4BYDFiYWSRZsFo8WshbWFvoXHRdBF2UXiReuF9IX9xgbGEAYZRiKGK8Y1Rj6GSAZRRlrGZEZtxndGgQaKhpRGncanhrFGuwbFBs7G2MbihuyG9ocAhwqHFIcexyjHMwc9R0eHUcdcB2ZHcMd7B4WHkAeah6UHr4e6R8THz4faR+UH78f6iAVIEEgbCCYIMQg8CEcIUghdSGhIc4h+yInIlUigiKvIt0jCiM4I2YjlCPCI/AkHyRNJHwkqyTaJQklOCVoJZclxyX3JicmVyaHJrcm6CcYJ0kneierJ9woDSg/KHEooijUKQYpOClrKZ0p0CoCKjUqaCqbKs8rAis2K2krnSvRLAUsOSxuLKIs1y0MLUEtdi2rLeEuFi5MLoIuty7uLyQvWi+RL8cv/jA1MGwwpDDbMRIxSjGCMbox8jIqMmMymzLUMw0zRjN/M7gz8TQrNGU0njTYNRM1TTWHNcI1/TY3NnI2rjbpNyQ3YDecN9c4FDhQOIw4yDkFOUI5fzm8Ofk6Njp0OrI67zstO2s7qjvoPCc8ZTykPOM9Ij1hPaE94D4gPmA+oD7gPyE/YT+iP+JAI0BkQKZA50EpQWpBrEHuQjBCckK1QvdDOkN9Q8BEA0RHRIpEzkUSRVVFmkXeRiJGZ0arRvBHNUd7R8BIBUhLSJFI10kdSWNJqUnwSjdKfUrESwxLU0uaS+JMKkxyTLpNAk1KTZNN3E4lTm5Ot08AT0lPk0/dUCdQcVC7UQZRUFGbUeZSMVJ8UsdTE1NfU6pT9lRCVI9U21UoVXVVwlYPVlxWqVb3V0RXklfgWC9YfVjLWRpZaVm4WgdaVlqmWvVbRVuVW+VcNVyGXNZdJ114XcleGl5sXr1fD19hX7NgBWBXYKpg/GFPYaJh9WJJYpxi8GNDY5dj62RAZJRk6WU9ZZJl52Y9ZpJm6Gc9Z5Nn6Wg/aJZo7GlDaZpp8WpIap9q92tPa6dr/2xXbK9tCG1gbbluEm5rbsRvHm94b9FwK3CGcOBxOnGVcfByS3KmcwFzXXO4dBR0cHTMdSh1hXXhdj52m3b4d1Z3s3gReG54zHkqeYl553pGeqV7BHtje8J8IXyBfOF9QX2hfgF+Yn7CfyN/hH/lgEeAqIEKgWuBzYIwgpKC9INXg7qEHYSAhOOFR4Wrhg6GcobXhzuHn4gEiGmIzokziZmJ/opkisqLMIuWi/yMY4zKjTGNmI3/jmaOzo82j56QBpBukNaRP5GokhGSepLjk02TtpQglIqU9JVflcmWNJaflwqXdZfgmEyYuJkkmZCZ/JpomtWbQpuvnByciZz3nWSd0p5Anq6fHZ+Ln/qgaaDYoUehtqImopajBqN2o+akVqTHpTilqaYapoum/adup+CoUqjEqTepqaocqo+rAqt1q+msXKzQrUStuK4trqGvFq+LsACwdbDqsWCx1rJLssKzOLOutCW0nLUTtYq2AbZ5tvC3aLfguFm40blKucK6O7q1uy67p7whvJu9Fb2Pvgq+hL7/v3q/9cBwwOzBZ8Hjwl/C28NYw9TEUcTOxUvFyMZGxsPHQce/yD3IvMk6ybnKOMq3yzbLtsw1zLXNNc21zjbOts83z7jQOdC60TzRvtI/0sHTRNPG1EnUy9VO1dHWVdbY11zX4Nhk2OjZbNnx2nba+9uA3AXcit0Q3ZbeHN6i3ynfr+A24L3hROHM4lPi2+Nj4+vkc+T85YTmDeaW5x/nqegy6LzpRunQ6lvq5etw6/vshu0R7ZzuKO6070DvzPBY8OXxcvH/8ozzGfOn9DT0wvVQ9d72bfb794r4Gfio+Tj5x/pX+uf7d/wH/Jj9Kf26/kv+3P9t////2wBDAAEBAQEBAQEBAQEBAQECAgMCAgICAgQDAwIDBQQFBQUEBAQFBgcGBQUHBgQEBgkGBwgICAgIBQYJCgkICgcICAj/2wBDAQEBAQICAgQCAgQIBQQFCAgICAgICAgICAgICAgICAgICAgICAgICAgICAgICAgICAgICAgICAgICAgICAgICAj/wAARCALuBAADAREAAhEBAxEB/8QAHwAAAQQCAwEBAAAAAAAAAAAAAwIEBQYBBwAICQoL/8QAWxAAAgECBAMGAwUGBAQDAwEZAQIDBBEABRIhBjFBBwgTIlFhFHGBCTKRofAVI0KxwdEKUuHxFiQzYhdDchglc4KSGTRTY4OiJqOywjU2RJMnKFRk0jc4VXSz/8QAHgEAAgIDAQEBAQAAAAAAAAAAAgMBBAAFBgcICQr/xABSEQABAwIDBAcFBQUGAwYFAwUBAAIRAyEEEjEFIkFRBhNhcYGRoQcUMrHBCELR4fAJFSNSkhYzYnKC8SSi0hc0Q3OywhhTY4OTGSU1ROImRVX/2gAMAwEAAhEDEQA/APYkmGKMNFVyyKLMQB9025G1/wBfTHDvc28WK67CsOQFl+aSlSkal5JNUYAK7E3a29wOR5fjiuKzw0hye8EQHaHtVnos0nDqJpUP8IdiW0i4NgeouLb+vrh7cSIhIfh3WDZnvTytq4swklkqonlqAPDRXFrGxta1tj6fK/PCsRVaIMI2U307gkFMKjS3jtqhjdNLWUFbj5Hr9euEtqtI0gq1SBcRe6U9I7QU9UtMWYKwclShYn0vfblyxLxu7qXnuS7UIYolqI0ELNFUlNehiqBbDltz5b8vphEZgMpVgV/NNaSknnDGOX4hgSdJQgD6/XC6biL6eqcYcMrrRwlWrL8mle5nQxxv5QZEta++xtb1A+Qw1uZ7tbhKL2BphSeV00UMZqKerkSbxHVNPPyi5v6/h0OApB7SbyVgxVMiHAC2qdx1ctRW2dlKEbFlBAFtyfxO/PcYJ9Z5dBKZTYxrYbxU/LmDQw1McQMlKNIcuLDew1Ejba/66YcSWnID+uSp18O2TnMwF5adsGdGlpeIayCSOYyz1IQyeYENrsTcWt5vx/LZU35XzqtY8ZqMDivQD7PzLI4+CaqoWELImUUaJtfeWWWT53OkH8Mek7FIDWgcV590srXc0tt+AXy31GbL2n/bP9+rjKENJBR8YZ1RxvzISmeKiFiP/gWx6hVpEmkwG9lxOEo0/wB3F549q9VKWERxoD5zzB22HK+Oma5gOWNe1c6xga0wLc1GZvGVpJpU2IWx3ubWOwN8bClDTlLrqq5kXbdUpFJLKBpF7Ar90jpg3U3NFtSop1KgM3WJFDEWZUYnYfr/AGxOHa8QRdMqOBIzGJQQoOtiNPUi/wCX5YtOEGwukOoNPwgx2LGkeGVRXKciG/O3vgWPLn5nC4S6MtBDAY70F4mHlX762A9R7XxL3OJlQd6RCzoa/mIS33iRy2vY++BcBmhW3U8wuksgI1abi/mvbzD3/HBNe0hVqbXNblOiw+osgYaSG0+Ue3L8hhoqmbaqy6pnILeCJo3ub2I2J5nn+WEdaCcobogZTGrtVnwrKbm/NvkcH1s3BQ1G3gNssG4bU7MHtbVfZuf44DrTmgEXU08M1gz81kBSAEjeOXe/Kw35cuXTBGuYjim4RxIJmOSG4YWYhSbb33/Db0GMqh0ioqzqDgc5P4oCoLhSmvWDuLb4xrTcSoqBrng/khiMBVtrIXbfmo+nXDetixTerdpNkvwwEbYC33bi+/6/niuarQ4lxuq4wuYy7VFaKy3CrfYkAcj8vxwNV7rA3UlsDJp3ILoNkJUkG42357/T+2GGoMqsVA7KCSoKvj0SXUFdiNj0+f8AtiuwBvGyllL75Nyu7P2Z+WnMO+N2USqi6KaqqKsnYKPDpZ3/APwfzxpunFQDZD5m5ELqeizIxgOtivaSqXhhhP4lXncVULsQsEZux3sLm+9uXMDHx70grM94InkvoXZdB5pNLWyOwqHqhEZFp4PFph4Z8SeodDojB1Hkp32sOZPLHNVX3IN5W7ZRyman5qoxt4NaWEj1EUh1aCD5Omw5dT7D0xZZPwnVY1zQ7LBvzUnHQTVMjAxSwQhjcu1k1Dnc32PMXPp+DaT33aCZVeuGh2d3BI8KiMz5dBQ+JPqaTWtyqoPU2O25uAT64NrOrOZxS61VxhzDZSJoEenFLFI8tYxcWjFkj25XO4PPmOVud8V8QAaZJ1VttdkyBE/rRfnm/bk9gPEvYp3+u3Xi+t4arsm4K4/zAcW5DUsNMVe0sMQrTELkkJVmdDexv0sQT6TsHHMxGBYAZcyx+i4vauCfQqEutmuO5bv+w3z9uKq7insiqwJoG4qyeqSMm9kqnWnkt9YU/HGxq4eXNfyWoJJYIX2x5t3CeFfEqKYU9zqlvt91gxtb8Ppjo8DhTkBmy5HEY/K8w3VVio7gfDjx3ML6trXA225/67csbL3WwMJztrkCG3PavJn7anubZR2VfZ99qnHtCjJVUmb8P04I8oImzOFDfb03+mNZRwc1zxEFWcLjw97WkXXwQZvl7UprJ4kZSHJG9wbt0298crVJDi1dA0gppSTTS7uGY2sel/1fAkEWBRtfBkiU91MbFml12tbnvhZaZhC50nRZFtlDTXNgPbGMpEXKFrREnVZJK7salvrf62wYY4CQUQbA5paalUn96x+ZwJmyxpslWJG/iOt9uflGCdS5LC4lcs2m5SbTgOqdpKFxI0RQmwISRjy5298NZSIKPPJlYCMdxC7IDfdtxgOqOhKkNlMKinrZSywCGJee+5P9MH1YGqHMJUVLk9fJraWslt08tsMykCQpzsi4QDklVoLfFSOeYvf88QQVLKjcsAXQo8kmZQzVU633uNx/PfBEE3CIPbN1k5BJrsaiYvqsT64C4F0svAMFKbh2RXW085O5tbEt+GRqpc903unSZHUISq1DG4vYj9bYgzxUF/FOVy2r071Dj30AfliSyXSoLi4yVIRUNUkYBmBB/wAy/wCuJ6rmsRRRVC+UsPotr/PEFpBgIy+dUQUc8lgVFrXtbGdUCh646BcFJN5mXyk7bjljGsGilr3DRc+DmBIPlUC5ItiDTExCEvkwufCyCQkFQN7WtY/r1xhpLHVCCEP4OWRR5rNYcuuMZTHBSHQIWPg5dTElitgLHocQGkd6EVMt2m64tDMbrIxe+/K+JjghNQHVZXLWuAGY6b3F+WCmyzMJEps+VsFayFeu+ITSeHBWzgbgypzd6+aOAyeGwQ26ki/9OeIqCCAsa0kSvvB/wmeTzR9i/fXyCsjTxKfjLhqqVdrhXyyrS/18ID6Y6xtQdRRce1cxttsvBHJfXKnDdOt1NOG9AByNh09cXHY52XVa+nggLnVSEWRxqNokFidrdNvXFc4vgU9mF3SAV8oX24MQ4J7xWf8AEat8NTycE0NfK3T91RyLcfIwcsVa+/hHDtXQYAbo5r4LO7FwTW9sveU7CuzijeCKu4k4xybLA09/DTxquIMX5nTbVfGmxLnU6dR4vAK2dBoLwHc1+qJTz0HjVUrQt8IsjAMWKhIyxsL8gfp7Xx4dhqzi4ki5K9Ur0G9U0jRvBHqlpJKxk8KnMg/dXjPiA7c9+lzYE79RjYl2ZsaAKtTbl3WlEpaSdKpKXQ5iHlEkjEhhsS4HX7t7crEX54qmHRe6lz5HZwQ6iahFU1MilQPNpKmxsN97/I26788MbP3TKbTo5wHEeiHPIYXvG0NKsgBVEYCxU7XI67D53GFVHuJAJnwWUqAIJLp5I1TJJJHDC2kyhCI7EeUeuogHbcbb8uuHdaCJH5pLWkWOirtbKJEM0gip/KfDIkDAEdeptsLk8tueNhgH/wAVpaOKDFU3dQaYHDgumHf3p4R3ru11oXonjqqjL69fEaxPjZbSSX25i5Jx9d9B6p/d4sbFfLfTRo94A4wuoKwrPJZUy9l5AhjjqhUk5iuUptA+EFP4qVWZnZMr2Fw2s8vT+uBqVS6wUNJaQXkDwVjkoAKqUmOhYsdVyT1F+WK7GvL8sXHanucWnMIM9ifUtHGyjVT5f90kWfa/S344TXrutzRtoi4n0RRTKur9zRE8v+re/wAxhvVB7bz5p1INDcosktGsa6Fgow/T97zFvne38sAYJgaBJc9wtO73JCwqDc0tIWsCbSXBwT35mwUMSZHjZDaMQFWamgazb2lu1vX+v44DdAhqtiiSC6RCA0ZdkHw9He4UHx+XW2/ywGUN3rlV6Ze3UhDSnWR1tT0bR72Cynf5+pxLajokSPFOL3iydimR4oFMFMBpIsZue59/TAguzGUimS9559yEIbPc0tKBc3/fc9sNfZu6UdV7tHcOxK0jSGNJTX5C0u1ug5/yxLcwEQUk1w07pHklWGqywQlNxbxtifx+n0xXa4OtF0wPNjIjuXDHcEpT0rBR/wDTuvp74y7NbJjRmOaQlwxqpH/LwgX03MvK/wBcTUJBUtDhvG/gnccbqCpip0X0M1z9Pwwmf5rpr3vgEnVOUhsurwIA4tyk2A/pz/tiHG+WUyoHECI8kuqiZy2qGl0mzW8Sw5D8+d8ZIaZCXuuaJulIhjRAixMumxF7j/XrhDpdKylumQLJvVx/uTtdgbc7Df8APAAmYA8VYbpmN14N/bO5W9LwNwRxTSRBZqaumKuh3VvBLD35wg45/HENxDc5XT7Gh9J4iD3r7pariWn7Qu7vwPx3HKlTT5xwzkWerJuQwqaOCYm/v45/HHPV2B+Zh4K1sVxDWu5W9V5y1TPFmFXqF72LBT9zcG2/Xb6Y8Tx9L+I4O4FevYKcm9qtpZOs9blrQqFWKONWXWN9A5kXvt/XpjUPg6rfYcBoGUQpaeopVgogW0BSTIT01Db09Bv6+vPDesOWyq0mvJl4P0WM3dRH4UILRsl0/wC0kDc325+n9cV6r7WN1sKYyndCrKyVhgWJmY6AVJJ+8pB3H4csV6lZvxkXVfq3iZ1SYWmEPhmNnLBV1aDzv6en9sLa5zjIToLiC4XRQ87TeBTQ06hSBcnlvu2/XbkcEzMddVYrh4dmyqTlhkjqYJ1WcqbBz967bmxt1/kcX6j5EFU8PutJiCmUZpSmYs0IFQzXCSAhdN+fqbX/ACxVpUqbWaqx1xaYaJ+SjfAl+EldBMyKl3ckkMw2so9edvQYa/K4yLqs1sOgx5LaGXU3gGSSeNY7xNdSttAVAbC/PkP642uGYwZpF1rsW01suUn5DyVcbL4qutpqWHU8kliRqYamNjYW2tf5D6YOxuVVa4g5iY7U3zSnkWtieJqilp3uBGy/dF7EA3P6GFudl0iFYNIloDrplmtWDMkDBVkA0MypbmOb++/T1wQzMIzGZU0qTXExwVBlyyV6elqdaqslzfXqFr+npvhrmk2OpSXZw4BgAjVPqWkp42GqOOoTe930A+3y2v1wgty2ebKy/K6DqQnsqpTIY9DCTazNfcm3M8retsLfLiYMhXKdTMJkDsCkoIKh1PhzofEKltibkbWH+99ueIqODLcUDwJzDROY6KdnqJFimVygLHmg5/mCOXPBNpZmSEVRwc7NoPn2q/ZII84oa56ilkSqH7pdQBLNbmgJuRtvt8sWgwCAtUHvZLm6dpVYiyuWFICG0yBlNinIjf8AP8MDUpkHMNFfpPDhEwl0dPLSZvBTiKzvHr8MG1rm1uf3tvywk0mgXdZMp4bODcwtkV7ztSpESZJjHpNhsSFNyOgPK3viwHNZvrWNpNcciqOWUq0+YTwTCWCOS8jJo3Q2IufQ725Y1b6mV8lbKrhgGRlFuxO/2QzkPT6ZJShIS9gT1Vm+nP6bYyqJGaOKa2uAwuiITSonlp4J5y0iogMsuvkyqrNvbe/K19sBRbvgSlYhwNEvkLyQ7YpmkoaKJ1IMsrNY3I/hHztc/TG4a2am5zVHD0sobMea9ie41w4vD/AuZTS3CSZnQQEMdlSKni1AewMz++PWNjUZawkLyvpc4kPg818bf2fmYydoneb72falLd/2txJmuY+IRfX8RmdRMCDz+6celsxbBixTI0C5bE4fLs9gi9pXtcqa0RVIFhbYAAW6fyxtBAuAuVxOUO3tVE54oFJNvYE2PK17cji/SJJ00UdW5sQIEa8FSHjChg2wsSRysemL7GOeMwNwpDJMs4rL2MkikAC125kt6H+mFMymZme1FWa5rriAEz8NgHBLNJa9geXyt9MWKz7AOuVFOmC0wUk77soUDa46/wC2Ba5oBBdEJPUS24HfogtCQ93d2a925+YnDXEgQEpgFOTNz4hLYHe6HnawFvw/HAgDgU+mRml2hSZYFcKGFjtbUee3v88RSew/CVLabSC4Gy58PoYBxqubWPS/r+X44A1nC/FB1RG7TEpwsRjV9BKubABR/UemF9a4yXmZRtw5p3MSkCPRe5STl+Pv6YYzdO4gNuKSYyIyQEW6gAXvfmcNexxIL7oswyc+xZCq5jZPEuBb7uFF7p3hCyk9jj3eSQ8VljBU7feAa9sWaGaJlKdTkkNFkDwJAF0q17E2Cjyn1xhqNBkmyF2SMwCSsQPhsNaEbnULDl+eAzlrgAposbllZjjVdUi2bb15D69Bg6hc50uFk2xALRYJbIpjIbzi3Ien+/8APFR5eTuhZVggPFkjwltIgFtjz53Pv6c/xwysXtiTopygC91WszVyD4bHVvYnZfb64XIaNENQh0By9A/stqWGTvKxZm6tJ8HkGdVRNztahmW9v/l/njm+nj52W2f5gux6ItIxTgNIuvV7w8vEGXwiSGeoIvJI8hu29yDbctcC/QY+P9tNa6u903JX0hs8VBRDmWACYyzzvXO06xxR6SrsH1JG3+1vX+uNJVkRCsZw5l1BxZll8dZUU0axuWYASPp8NmB3bf1259L7YtCmwQZugpVqh+G3apSsmVqSoaWr+LlLEtTwsVIOkjcX07cgbdfri31lQ3JACRRoiS7L5ppBUyQSnwh/y5jJlUHY/dLHptbTyvscValQnS6Y6hMOb5J1Sy1qxtEuXSSUkkhZQzECI2Pnsx2GwuOtue18QMWPhIR4vDTBBgr5gv8AFA9lKZn2Bd23tjpqfxKnI+K63hysmjGq1PX0azRXb/4mXSD082Or6B1G9ZWoDUifJcx0gpWa4nyXjJ/h/c00/aA9nHCs0jJSZvVUEbKDzeDMKeUG3UgeJ+OPUaGGnCF/ELmi8z2L9TuoyaJqmpmVFD+JbbmDck/mcRh8UQ0A2C5n3dsy5MxkEGkWiiYA2/Af6WxYOPKB+FYTOi8Vf8QRwmuZfZhdquWRx3qKninhWJFVd3P7SDWA+n9cXdlVOsxBBtulZh6AZVa4c4X5p3GvZ62X5HU1xhICsoI99Q3HrfHAPcDVK7MuaBDR3rTFFlkaPLEQSQx2I6euLTwRoEhzxENUs2UqhA0gX2sRffCGtcDKFzOKz+zVCGRk1JyIH62xJILoiyynUj4hZZ/ZwLiwMfL+IbnGNbFkJqCbaISUFtQawC7XPXBE3WPceBRRR3a7Ak8yAOWJi1rKA7mlChBFwjvvYWNrD64ym3miM5ZIWHo0GliLADbbr6X+uDceCXmMarHwt1dxsRz35YVMWKZmvAQzSKwu2m/ptcf3GGcYUQlmi8wuNieYOwwRaTfgoBCGaVSwIHPkOd8C5sLGNkzKR8Gvl2LDUb9bYkN5IgYQ5aVWCr4YuTzvt7XwQIJhC/REFHGmxvy3ueYwTWWsjJERKwKZWAGhedtjf9csQGFxtoEBY4nSyMadDcHW5YGxA64A0yFJcQYKyIlYXKhhex57e2MDIGqlpXBApYqFAN+duW+JFI5ZmFAygxErjRDTKdAiC8z7YMUzGqPMTJiySY1sp0xhT1HTl64UGgEhAHSJRfBW+lwtuQ1NuuD4Ip4FKWnDCxQG5G4FsY10i5WBjjpdF+GU6rBSoN7b77+2AIvulBmngs/DRqbyIF39LE4MMESs6oTmSlpk1qum4vY33/PFbLeSja5pdBRkpIiT+71agTe2HCna6xtTkkTUK+E1orMCDa3IX54lrATrCl4BbJF12Y7sXDMOdvxYrQqTG8DDbkSr/wBsVsc4iICKm4gzC+2n/C+ZauSDvtZK2mOSZuFK9V5gC+ZR3/MDHVuqZsFRPKVosbTaa4I0X1p/DgEb9QBfffFKU5lG8jiirSkKbqSPW+/4fTBZySoZSIOll8h3+Jdk/wCGDm/ExDa37LJ1R1O+rxauHmP/AIg/W2Njg2F2FeALyrWHsYC+OL7F7hFOM/tNe6hQSQiany7PanPJL3soo6GoqFOwv9+OPHJ9I6hpYKsRYxC3OzKeeuxpE3X6PdFUSQ060ppomqCgZC4u2wNypN/Ukg8ze5Bx4fghmYHO0Xqgk77RopKFoqmQFaaFdIDOVfUGAsNh0sB+Q9MbK8w0ghVS0uduiI7NU9nAnpJXoZQWRD0I1KHJ2PqLW9d74W5uWSBdMosJtp9VBeF4sqCoFlVo2SQXAQG5335A25b3O/I4ZQzm5uOSsOeA4NAhWeqyp4aUSTxp+8s11J8RfU25WJA2tfniXUqY3yIVEYt1gXz4KqCCqIWaYBdDWcvbSV2O2/OwOwG+AovYHZRx7FZrUG5Z48lHZusKQSpH5wyOVIvdbjkxHIW6D1Pyxbw1U9aAP90nIchtBhdU+/ZSsvb8uYgRQiv4W4crlZ0uXvl8ce+3/wBQtj649nrw/BuaeBXzB04w5FVpHaupUEGhFXXSB7hlPh7G/wCugx1NRwdcaLiBLQpmOGMlmaehcjY6orflf54AvMXEx2qxUYw3vPopmeNC8T68vAaGM7qdR8u18VQ8NOYJtE54yzZYAiKP4cuW6TsbJz/H+eH1nTvEXQ06xzSeFlgul9fi5YRyuF54Jrc5s1S2mS2HEgJq7oF3ly6Mg2II+9tf9c8SacfCEttVwsZQPGB0XfLNJA0tbmPp8sLdTb8REQhqPe4ZSTCS8aGxP7K1X3NiBf5/h1viQZJ5BRUMZQ0pDpFYFVykLyBbYW/QxBpmL6JmIaJiDKykMKkCJ8ojA5gbWF+Yw1+csupLd74oSxGqxi6ZbtIyjS3Pkb/nhNJxLo1KaAdXOslMAN3GVqB967Hbbp79cZWi2SUJpgDK50oI8NiVEWWEjc3N7jfbDTUMJbn0jDRqlAIw8No8qXbc8rjmbg87YUWzpZGa2bcYIKAwQEALlx6GzG6HE9YZ5rC2+6iRogN2/ZhYbAE7X9rb/wC+EGQ4gXlWKNhD9foixyIxdAmXptexJuB88RkBiEio+XAtUrCVMYt+z3Nr7Dn6g/jiQyHyrdSvmaGlO5k0rC2miYlFvqNuXoOvzOAbWvEIMkMibLkYCJdVhtb+HkR6X9d8SSTomZXBpJTKqF43CmPTe1mJ329cJqPa05XG5QU6gykjVeRH2tvD37V7vTVWhQ1NmVPISB91WDoQT/8AXBjTbXyywuvBXV9HH/FTIgr6h/s/ONG7Sfsnu57xeSaqaXsdySKUsdReajhWle59Q1Edvb3xzOLDOtIOhKXslhbVcwTYnVaizdUXOKqGQEKWdVsRYANzv8seLbdpGliCxukr2fZtV9SkGui6uvDdRJLAogk1IoZSpIuyknlt6nc36Y0b2nXmuiol3wuGnJPKuORWp449BBuSpFyb7EG5wLGmRGqeGB8g3U5PAJWWnVUjlCWZZW1EAKLea2/T8sLrG8wgbULTBMSfNQUlPJBNHC7rGshKl9YIRbkE/wAxim8HSYT6NOXZ2p1HFGk5p5dUtPzaHrb2ItYjb88MoOc9xcdAEDqpIsdUClDBjVmBLgm6s3JWJAI6XuNsWBVbmAQ1qLxcETwTzOnaHwkalaWNkEmm24BUW3+S3+fPFqpVdo1VcNTkSTdVwSGoSWZHJiRlRiSbD2+e/PFTKfvFWOreRbgpdtdNQ0opqurQSWWXU1o1uQNh8gDf1F+uBYRYt0KhrRbrBD+StpqJJeHq2SNxVOJTqcg6iNh6gHY79fwxuaTzwElaw0S6rvnRV/LczlWqMiFnlsRY2C6eVh6XtzPXCmtIeSVjqZAytbB4E8VLxyyvmcY0O02oa1LjQF5kE7ew+uLTaoBEiymjSeWnrNfkq7nD0bS6lh0gAkOxF2a/UbD/AGwmuJGY2S3mpBH1VTjRGjYTPAI1AZ7C4YXG5H9v9MNqMfOqXRawNGb7ysFZlssUMzSzhH0qYkIPlB35kcva3t74aKTRqEdR0DdVeFQFMkRjiDLpJIBII6EDf9HFHPHwiEzDOflGUSrbRCRZo3ECvGxIDra7ADfUTa/Ta2EBwIvqrNUzaYVkhemqJ3QLAsRTSnhN4atve53Nzta/M8sbOluszFaquTmAH68FO5NHPCstO8Q+I83gR6yXAO5sfUbenP2xOZzbuFkDmN1JnmrW3C8JkElL4FfT6T+7lQpaw3uL8vy/LDXQBDgTPJLOMBcbxHJVXPMoanlZZKGppg26yBLqpF9vawHTnitUowczTCvYeo5zYzZk1hq0cTw6YjVtuCpJdgduQ+XL3wNV7pBcbhPNPqwDe6gkqJI8wSaRfuglrqWb53JuDuSca/EYkk5lsGUhoFID4ypdmjLCLzC6ruw9CQfTn64qTUe4uaUbqeWC4C6i+IZY8u4V42ln2ePJKtVWSPX4sjJoCsNwD5wwbmCotY4t4EnrWip2qltN7alBzQ3QjReUXaaiTV/D+XuU0vOo2HO77/M2/li/gwS8kcVVFMzLdIXsLwHn0fZz3Te0Xj2WYJT5Zk3EOd6g1tPw1FKwvz6wD8se3dHqdmtsSV4f0ymSAJXx0/ZF5PKvAPHfEMiM0tRUUscjX5sI9Z367t+OO4bhw7GF02AVHadNzcI1sr2nARY1MZJvZRzt+v10xv2sLhljRcs+swCwgqEzu4gUPeMXLc/l0+uLwgG1hwKDM43OnBVFlbUP3ek8hcbA2xap5Td58UsUnt3lgqgY3UO27HawAHyOFl9902RPcSJcbrHgIFLhgtxa1974KpTL4aTpxS8OQd6Ne1JeEsdJKxiwBtuAb/oYHMGzABRuY4mHOskiFQSQCEJ2B2ubbYJ4AZAF0tlFocSDKAUcuxCg23+8NvpiW17QbeCJgc9hDeCSkR/zFdtlHI3w+uXEgxEJjWAtzE3RxBuPC3GkBSN7H5dOZ3xO+5uUJLMwOYmOxLkSyslk+8LqevvhbKRMyjLwTvcVgRbMSyhbbNb29bcsA0tDsrbEdqhg3ZiyE6EGzRgEqL26W9T0/PnhrmxqmseMumqwYw2kOxDDc6bbnng31Hj4UprnTposSRpZWNyTzHS234DAMl0taizjgEh4r2VpNCt1t+V8JDCLI3VW5ZbrxSSlgSSY1ubA7g+m3uMDXbcGJ+irZYEgxPLihuui6gFmIFmtffn03wXWAADgggl1ysFUtquypbSAd9gN8S+A7MBPirVR4GkQsMgAJAcACw6m1vXEVajrkBA1rnDKRA52VYzW921kBwNWw9uX53/W9dzm6cfmrLKLWmAZK9Ivsqsvf/xO7Vc2WxWi4GzqW2x8zIiW9/v/AJY5f2ivJwVKBALl1nQ9+avUPgvRvLqWoqJX+GjdygIu1goPoLdLD88fG20d+tUg8V9KYYxSBJtA7tE9zamqoqdpG8LLJDp0LERrvf8AiNt+eAe5wADrqrhmjPIdIPl4IWW1lFBSilqUb4xR++CqNM433N+V7ggm1sWqL2CQbpWNwpbUFrcLodNVZyKIx04jp0H7tW8FDJKADYFjyO9j154EZQcrbd6e6iTefCUOgpZQEqZpJp012Qa7kOdrWA9vf6XxPVE6mCpcYEA/VPqrKahBJPXO7RkqrGJHbw21cmFrdNufXBOYSM3BE6pIvqvIr7cfswbtN+zB7xKKger4YGWcW0gCKv8A9BVsfiEbbf8ALz1HK1wDi10UrdXtVhGjgQtXtrDtdhusm6+Rb7B56mm+1I7pEUOp2n4zy+lkF7BlaYBvyvj6N2XR/wD27E20AXn7iOsAX60LR6vOD5R5rW3Yk3LH06AAe+OSC14ozYonwov4ZudNwSPqOX0xOuiY7D5XLx7+3KqIaPuFZxDNl8GaLVcc8L0oilJABerez32uUPnHK5W18bLZX96Qf5Sk1ae82DeQvz5O2ngJabst4jzaKFIhEiy/dsSPFX+hGwO2OKBHXERZdE5v8OYXmutMUzSpjYsdR16SbAG3542LqcNAC14cYyk3UuaQSFSbAE3so62wksPAprXA6lC+F5s9jcaiSfu7emJbOgCx7m6TZB8BCGaxHUk7X98Gbo2BpuT4Ju0ABKqwW24HQDGdWNVXkNtokGF2vqZFA53FgPb+WGHIGo3aSChCIF2BOjrYDr7DrgQy0oG75A1Cy0OwS1mAHPaw+eBEE6QU9xtCSUXTZizJe5APLBm6APMXQmQKrAh9YF7c978v5YAUjEm6kvgIRUhtDKDf57f2OGNa0XKkOtYJJJS1iXHUXO4OJpmZCWGkgSsakULZ/wCIjfmdvXEkTY3ROAmTqhmUWURlVBBtz2xLaZIkiVLHgpLMVu2g6SvMC1+nTriDScNUtozErEbSKA1jY7b7k+/88QadplSXTugrJ3ZwLofRemJDZNlj6fmsMr/92k2tvzucCGb0OCw2+LRKZ01q/muT0/PfDWUnEQESEx1aCSduQHocAaRF0WbsSlEYYyBpDt1/h264xzHG5EJfWDhKIEBW0erdbeX54XHZKK2iNGja9mPrcb39frh5oW0QAROZHijJXmn09/S/ywL6ZBBTWieKP4bkuWNmtvfofbphQooakgbqMlKwUlASoAty82CyQYKIjML2KdxUx0gFFFrDcbg/PAupz3LCCBBRJqYLC/kI3PzB+WBFKTKGn/Mu6ncfooqiv45haNRI0dPIhNr2DOD/ADGE49rgGo6Rk8l9k3+HDLZD2v8Aez4Vaterjq+GcjzOPxFQOCldPGwDAX0fvl25De3M43TajjgmcgVTxGQ1AeMfVfWcFXSbqAvI72ty/DCg5Ma2LInNm2IO/wB5dvfCTukFT1ciQvjw/wAWb/7n7FuGM8LhTX8Ofsnlyvmse1/lK2Op2DTNRrxwCxhgSvmc/wAODwh/xD3/APN+JGhheHI+AM7qS7rfw5Kh6ekQqTsGPjuN9rXx5z02qFuBd2mF0fRenOKABX3pwsymdHlEclt/3gUSodwtiDe/0/LHkOHpkbzdCvTnmYpxPolxBi1HDE/7xSx0sQbrzsdhe1zYD88Pq1cpuLqo6gHXaYR3iqZlqFPk8MkAAlQNTDcDmLnnbe4354fSMieSJjyW5ZlEpqg0UYo/hZ2l1bO99BFz5d72Avf+p54hr2CDCouY8E5hEItdVT1Mql4akE2TSpsWP/pPOwvztbf2wVR7yC0aJNGkMwKh5oFn8SSKfXKpVgtrB2tduew6DnvY4Xh28JVxjnXbUbr+rKArDPLrl8ISFR5ma9tR3I2/nfa5w57AwtaLlPp4UxmWiO/HE0/H3Y/nBqGiNb2cZE7BU1eaKSrhJv8A/Wxj6o9nVUnDOHC3yXzL06a7rR2krqBAF2tMWJPWHdR87b47xrZNjC4pzgATrKdieEaiapCljY+De/z25YhzYlzdFSLXAyZjvTyaW7UzGqjX9ylrx3Ntxt+H0tgQSTMgJzc7m7tghrINIBqowpW+8JBtfnuP1bEOq7wFk9lAN4EyhSTojMyVNJosPN4Vv98E55Iym6PMB8U+aaPKreX42kAJBs0NvlbGQ4VJCGlSbBaDAPmiA23NRQqv3heO1/r6YF7g7W6SykZywYSQ8di5qKN2LHfwvyxjgC26gUwHSUFrIQwqaBrAG/hdL2sbbfXCmuY45QLqepg5jJKwzxHwwJqCQk8zDcW6YOm52cgaI2OY5lhKKrJ4O0tESXIP7r7uw/t/PE5hEmyW2s42cPJJkaMlvDny3Rfe8e4+tuW1sEy4srLQCczdOUJsWjQ6o5ctCgXt4d9+ttsET/8AMKRUaQ4k6IQeFiSZ6LSd7eD/AD2xDWs1Av3qS1pZmYe+UMyQMwtPl4jC3uI9r+uFzOiY10AZTfsWFljRlDS5aVF7ER3viy6gSN26zrKjrOMI6SALGDJSdL3jNv5YQxgbMhAau8MwsFNQsNFzNRqCBYBNiD6frphDqzSchKuGg0mSbfqyfSyRmCFvHpFtqAYx3AAPL5b/AEwApDNOqhlF3BJikDRM4MMl+Q09Plb++BBgnNYI6jcxAjxTaoIRb+S53F9r78j+e2JMG9iETrboC88vtFcjGe92TtHjCiV6akFSLAbmORG/krY0G1mtyCLXW86NuJrFjtV7D/YHcStx19j32GZNI5nfJpOLuE2FrhPBzSrkRdvRaxMaTHNHWyOQKv0mlld9N/O34K/8SRmLNYZfJY3utgSbqDuceOdKwPeTC9i6Pvb7uM3AqzcNImiZdUcTagp8gB+7e4O297Cw/rjlmwVvmwXnhParRE3iUrzRRo8aMAxQXeQX3Hv6Xwt4h2Y2lDVacpDdUV6+RZdawM0rA6XKizchvv7cxb+uDe0GxOqClTe1sOMnmmE9FUqKaokkRNac1IIBubj8/pii+neKYT25Ree9AcyRg1I+HYBtL+QjTtuCSbA9b4lhLDDk1jWkydCm7SCZ4rRvENQ02BsxuSGIHMX64CrUAiQmGkXAyU5rJI5QajTcEMdOi+oC+9+o9xYHpzxaaS6TJKUA6mMpuB4JhTQNDHXIqQRorLLcobkHoLHbe+x6YSymSb8FD3tcwZRlJ7VxafTOvxkcYWPzgyA+c3vsBv8A0wVGxuYR5XNaIA71fKGppm4ero1ZFQRl0BIBcseVue++1vXbG9oMcBay0tRhFXvVPjjkgk+ISbTYXjXYEr/mtyA2+eK4jNmhHVpSQxw0VpevkeINJFHIUsNgELC+w623O9zt7YZVrHMClub9xh1VVrp/jJdJETTMShMnJiu1jfkNzuNziadN1Q7qg0mUrXPioEOfCYv4kwIJDWtqB6jbbfe2Cq1Mul/krLXsYMoN1K2qTNJSpUTPGAHXz+XQehHID29sY0hzhmCENsXVBJUKVipaySDwZZJFl/eXfZQCBYj19zt8+WF1mhvwm6fhmD4hYKyxVAI8RSFOu4VT5R0ve2/1wNNwc2IugLA7M5v5K5ZblaVsTCCpiKlAVZlChG6iwJJ/15HDqNVoalNcZlmo1URWZRUwsJVMcgBDK6SciTtYg72Pt/bC/eHETJhQ6tTqGHBLizGspWMctVVQIoYqpkbzk33v6b/mcJNZ1i0qGNpuflawRzUo2ecTNPHTtWQV8Kb2ncNYWPM8yNjz9OvLDzjMwOa6A4VkQDARK1EljkqUohS1Ci0qxp+7Une/LYkj/bFQODzBCvMECAZ7UDLqGSZkgjZC4OoC19O25J9fbcHGVagc2whWA0BhzulLlgMDTQK5ka4N/DsQd9hvYixO2K7XHNMX7EADKjQHcFRe0aneXgviU01ZU0cvhRRkF7eLqlUBbb3BuTbnt7Yt4QN60zqByVHaFPcDRaSvMHiyinm4+4byiotG6TqCNR5h7k367A7Yu7NZmqgg8Ulz2tY4ZtF6Gd8niFuzX7IzvPZ/4phqP/CrOI4m1W/eVt6dd/nVjHvHRmi01WkLwvpM4dZlPEhfOd9ltw8uV93+oqfDVBU5tNby2uFRFB3x1eHaXYt7mOACr7bqODGg6r1ECKkQFgVPmHl3P6tzxvqbnLlXMAfqq5nh8sSroRCtiCPUn+ww6m4g2umOp83KrFAUJ0eg3Fj7i+LgmxPohDhpdKUSWIQanB3I3Lf0t1xLqjIh6GmJkcEsRqCygOxuTfn69P74Gk9xGUWCWYAIKQ6nS4YDUbEADcWwLhDwAm5AGX0QSLEr5lvyIPlJ+f4DFqoSQAbdqQ6hPwWWWUKA0iHUeY17E+vv0wLWwYa5E1ha2Sb8UVAreJqBK2Jax/V+WCrBoEg3WBs6JaogMa+GQo52HMYikSbg6I3tBFrlLCgiRf3Z819rGzemBrPM5mkSso1CHGRZAMQGoJdjfcD8ueAfWd8RbdLyg2ASJI2Emk67W35ne9vl6YY5pdDpRPyEWmVlYj4khEhICgAnrt+OIpvhljN1hoGpbNAQ/BElxqSw2NxuT7H0xZaYdZKLMpm5hIaNVXkDbYADlvzN/wBDCYcBEyU2mQeH65ITBlYFVYoQbWO52/W+DcA2Jsq7yXWcISdBC6pEDi259N/z+eK4hrsoFlYLCYzwUOIaAoJ2I3J5jDjSY4S3UICRHim8ytaVLXOn6kf3wmtWdq5ZVAcckaKq5qdCyMTrJFhb+EWthBqEkABWaTGsBdEOXqn9lREtBVd4rP3ijkih4LniDMCNTPUwLb13CkeuOQ9o7j1NFhPEldr0LY4F8jUhd7YklrKZIkDxwoJHjVVChSTa7N942NjvtztbVv8AH+KdFV2TmV70+k4XfyH6hJqmEsZDPAzR6ixI8xbYWueZ/lY4Cq5xvMK/hg5pIERKHQ0sUwXx6NKhCbnU7KFN9tuXX8ueApC8g3WVqZbLCAeSuyUawweLEvgRKl2hhXypflbWL25EEY2FIllyLFUqzuSGlTTQSQxUVLCosXc3Klrf9172sQelxtiKgBIEEpFNj4mbdizU1Us8MsbkqVCjdTpRATsGIBNrrz35euGB0tLeHbqmU3Na3WZ48F107zvZnQ9sHYP23dlNZF4tLxFwXnWS3WM6S09FPHGbEGw8Qx7jYEfXFHA1W08Ux86OCHF4UOpuudF8IP8Ah98ikzH7Vjuhw1Cs0sHFMFTICPuukUj/AJFD+GPrzDuazZGJJ1cAvNKjQarYOi/V+iQSRxkKSNJuCBcHSOvrbb9DHl2cAXRU27oRbAAkBZATe4BNxufwxIB1Cl4svFD7fY1R7iGUU9Ckhlqe03hOECNbtb4lza30N8dH0ap5q7+O4Vr6zTnYe1fEt245BVS9hHHjyQySGKhJjB/h/fLyP9ccZhdnONcCIEngt/WqDLk0K8b6vh/MUzOB/hJGd12IB/rjo/3I90kqjJBgAkqbbhXNHSNEop/Q+XrzwR2DUmeCYZ4NRI+Ds6ldv/dlW7AcyhsdsS/YbhxWBrjfLokns+4jZ/Jk1eQdgRC19utrYNmxTEEhLDjMZCkf+GvF5XyZFm5J5A0z2HtsNjhg2IMwaSPNTUY4GAE4/wDCbjptNuGc7cDnajkOr8Fxn7mDXZcwlQwOBy5bJ3D2Hdp1QQafgziaR77j4KW1rf8Ap54n9yg3qPARMpOJhgMp4nd97V5APA4C4wnlJ/8A8ZMdJ9Pu898ZWwFFrsoqNhT1VS8i6e03dj7cKlVaPsy41eQgkWyyXV/97iKez8PeKg8/0VIp1HHKBfwT8d0zt5mI0dl/HT2sSf2dLuOVraeeDp4XDgFvWNjvWVcNVzbo0Ugnc17xFfIrQdlPHLqw5nL5Bt+GJGCwoABqCe9KOHrOdAAhT9P3Gu8nP5V7IuMkNgLmlYXG9uZGMfQwQ0eJTW0qgGUwAnydwXvOyamTsl4mtq/jjRbADkCTiXU8DlkvShQqOBaItxlIbuCd5U6y3Zjm8YHIvLEum3p5hfFGtWwLR8Z8lYp4OoWzZP6T7PXvMVgbw+z+e/8AEDWQA7e2v3+eBbXwc/ESsbRcLSrDH9mz3n59ITgLw9xZnrYQfn97GxoswH8x8lDKVQmwCn4fsvO8/VKCeDaOJdVvNmMAsfY6sOnZ7RBcfJYKFUzIhS0X2VfefdGtw7kkFzsr5pCCfzxjG4GRlJPh+az3Z7rCfJOU+yj7zGhn/ZHDqMTYJ+1EJBvvbbfBVHYAmGyD3AfVNODqgW+SQPsou8s0rH9i5BYbN/7xXp6C3vg3VNnAQ6R5JbcJW1iyl6T7JPvOTjV+xcjRLcvi73NrjkuFVamzp3ST5JjNn4gm1x3FStL9kL3mZip/ZmTKGvcePIT+UeI942feJt3KG4KvcZTP+VW/L/sbu8zOoP7Pyncfww1LW6f/AErCam0NnNu4HzAWUsFW0j0VqpfsTe81NpeSmh8QkDbLqw7W/wDhfq2IftDZxFrA/wCIIqmAc7ddI8FP0X2HXeWl2+EeRuRK5RWt9f8ApYazaezjcj/mCz3B2W0x4D6qywfYQ95QC70GcsR/l4driD/9gPU4R++dnEQ0eqD3BzhAme8KZpfsHO8w+nVl2dpyH/5PV1+XS6/niW7X2fmEC3KfyT37LqtEH5hS7/YH95SriaOGg4klY8ynDFYD8uWGP29s2bs9fyShsx4u3XvC3d2J/Yz96TsYq82r/wDgHjjiCatp0hWOPh6qTQyuWv8AdN9jbe1sanH7VwFUZae6R2/kmuw1RpzRbvC97/sbO6525d33vRdomf8AaZ2bcVcGcP55wDPRQVFdQTQRSVMOY0kojDyKAW0GQ2HQE9MWRjMM7AilTO8HT4Qtbi6Lg5riRFwvpkEdx62tfc8/pjQzBRUwSFnSQ+4BsLc/l/riJUht18eX+MHpzS91TsBrkFnq8+qqBt/vLH4c9vobH8Md90Iph76rT/LKRWzCD2rw+/wu3BdJXdove94+NbCtfRcOZNlCU+lxKVmrJJ2cOBpCn4QJa+rY7W3x5B7R6r20WNYLFxXcdEqdN1UxJt4L7KYjrp5lnuhAWOUO97Keg23IsDtztfbHmmUlkAyV3WGosDi4EoUSyGER09Oqi93k07yeU7gbCx22HPEtGUSblRWaA/dFk8o6VwVFTUCqqG8t/vEKehXmN2FgTtiWuzRA705jGARoly0QRtKCMVuoXDNq1Lzuf+639zbqVMlskhU61Sn8Iv8ArRFmRjCgn8CVwyu26qy3uBYk7XHS/m9sNa/NpKXQBLSG+SFOktUZpHEzoG8IkgkMoGxAW5O5N+YG2FOqNmxv3JwpT8RgqtTFQDHpYMosANVyb3tpB9COXpbBugwbosKwgknQLSffMpZPB7t2YyLUAScFVFEWjW4PgZnKtj8vF6euPp72bVv4TgNYC+dvaFQLqkcifVdONTsSC9efN1Xe1725Y9D6wGYAzLzanSAOQC/euEsb2mzFQDc2jvvbr/fAucC0iQglx1b6pxNUfu6YyVFZ9wrvHe51Hf2wXVAXzK2yrAsEBaiRAWNRVgMOXhbctv1/bENax9xqEtzjMuASUqg5XVV1t+f/AEPbof74xz4BMj6pNIS6QLJCVGsqy11UbG5Hw42/0wDAB8VyrJpgjdsEYO5C6KqaRhzvT3t9fp/LB5mgliNtBxEgpPisQz/ETeItxvBzws153bJdJm8QSmxmYrdqqXU55Gmvf3w0NmwQZSGGBKwJGsWNZJGvL/oC/M+uDLg3gCsp0SLRZPYpSIHf4q4WQEWg5bWwkiTbRTRpsG8mj1CPqPxZjAFyfCAxjyfhhQ54edyxHao41CW1GuO97kQcvfl+r4xzibGFHVvGokpuZrkWq5tJuthT819TtgKwMWiVIp1Lh3FKlqtJCmoKmwUEQjf54GmYaIKynScHQBACxBUEayasar8/BPmFvT1xYL4IGqawtbJN0bxWu4+MKhf80Nj/AKc73wLhlEgXVZoOfsT2OvQxxBay6WNv3Wx/RxVgFt7FW3Na5pgp2lQDTqZKl2bxGBPh2sD0GJpC1ohCKIAmdUtJ4iVHjkjkbIB+eBqNaQXBPpNa5uci4WagBtlkYDSf4euFgujhCsPaxzgTouq/etydM87B+1HKQod5Moq/DIG4Pgubj16Y1+1W5qOcXhWNh5G4jkO9dkv8LpxdHnXcT7auB55vE/4d7X8wCozbrFXZbQT8ugLRy7/PHKY2o6WP5hdCQz3h0CCYN13r7QoBQ8QSQJBbwJ/BNhuCsjLt+Ax5f0qp/wAcPPEL0/otX/gmmRKLw0f3syKqrZ9R1bfwm/Pfe/yxxgcACIXUBvVAHWfRXlIKYJEUTwApIsW2S4uBc/P5C2Be3dsU8i+4ZKjiYIalYmhlkBIKIFLKwvYEfS/piuAQUbX2h5TbQ09TqjJ8Aq4AWPne+xA2HX0xD3uByAQdU1tNriLWTeKg8fQ1QSsYZktcXLA9d7GwtbFZrxkIPxKHloOWFNyGn0CdKOWKJImD2CgDlexA+6LH6k+uLIaCJBUNLxebqHkCKizeJLpk1aTcnQAdl358geXp6YB78oDjYqaJcXXukCMJV+FBUy/D6wL6CbqOWofU+pvhoc4uhyhlNt4AUfmIqnqpaiSaZtRvK2jr09PXn7XxXxTwXCNVYoPbnNt1TsKv4McCOGijJdncDzG19gefzPyxsKNZwEk3WpxDDnLRoszrNItPMNTNMSWbc2HrfpvYW9sOdUHAXQMw7mtubBZkaGhlmMryywSKyRqykqQCfMeW1wDvz/DBOqGMrlXw7WfENVDeWleIBDK7Ha55NvYgHYbG/UbYXSqFrpIsm1xngaHsT/NOHWpKSkrFqDJCBpkKsdvx3tt/PF19ItiFWpOGfKbBNoKaWpQQ0tXaa9iCLHSLkEN0Njy64RQr5SSNVsBR+/mMdq4YhUSTT1DRvMrlHGwLjlcdSRfl8sLqZ3EylNgklsJAoYpVmWl+JWqBJ8J7WuDvvewO42xnVOa0QVNHMXFvDmnqVtblFSqyhWdLXV11arex/p6dMJpuytIJWV2MqPtaFJT5zrljmSenpVHmZPDvpFybKWvtz5cvpi17xDYACEYNrTuzbijUU0eaV4glZGuPC8T7wDdCSf4enpffCKpLgDxTmlzWHKYPck11FVZRmctJVxtHPo8lwR4wN7MoPW4sRt0wdT4QQswtQkRMo1T8SYpg9ShhkH8UllAJvaw9bD1wh+ILRDRdWDRaTLphFoysTpJTuE0C99ZF/LuSOu++3phQbvDObJjqAe3K4T6KanV5EikatgmnKFSrMDt7bbHn69MHUJbduipnDsZLSwrR3bA9ZHktLFSzzSHxkLqpNjpUt+ANvbBYWu5ma6TVpiWlgXQkiHOO2TLq2oYSCMO8oXkXEZIb62P4Y3Wx6rhWbN1Q2pRLaTqg1hdhftuM8bs/+yJ7T8iE/h1Warwhw16GRpswpZnW1+q00h+mPfejdIF26LQvC9pCo7EsBuJPovJX7P8AytMr7t/AcTo0bz+LUmxO5aVv5i2N7gAQ91RVtuFr4boV3xVkLRhyGv5r6r7e/wCWN2AbyuWbUfTqQfPVVbPpFNRFERfy7k7g/e5D5YvYe95hWs82dpzVaZ1CkLq5DmOnzxJqNmxsqjWbxLbhHDiwINhcWu24PpffDi0WIEo21TbNYIZJun3U6XNt25fjhVWQM3JMhhdlBhD2AGpSi2uQdjf64a0AmQZTG0WiRKzGkYKmTzSBrgjpt/PE16hgFpssplrTkNwsqgL6Qq6b8uW3M4GkABqgqnMC1iIW0hrbAEHna4+ZwTcwiHeiAZWDqwJKS25UXBOr7oudX0H1xDS6DOqxlIG5MBck1FZN9RIGyg2J9DiKdBz25naJhqNIykz6IK3aRVk0lyTufXfl+WHVKgJ3TMKuxgDr6Kd/YFcLApEyFBbzC458+WEe9tc2DaFYszeOiMeH8yDOhgRlte5Kmw/V8T7wGsnmppSSQ3j5IE2TZgSzfBz+tgQb/TEtqD4syU9g10TCTK60EM9NOFUHcIbDnYexxZZVpuJjVRUzSGsuOKZChqx4l4ZGRRYaUI9rXOBkZTnsoqcm3KAI5kEx8OSMWudvTb6j/TC+tZmDpmEDw5wk2hCMao/3WDaeQsRfbriQ5pdaxVkGbN0Catq82ynbcHl+eDe4RNTTsVN1YGwkxzVQzEho5ypLDdPl069MUC05gWGytggidF64/Zg5XGnZn3mc1bV4bZXltINOxtJWeov/AJf544j2n1nNbRB1ylegdBW5i4zqQu5gkEKFqlJGoi+nWX8zEbi45Hbf/XHyPWflcS0/VfRDmEwTE/glCJKuOV0VIo2JjZ2YgWFze/0P0vsMLpu4pVNzQwuquyk+KbVE0NNNNT1OYSOXAWIJIfJz9DYdfvHYnFqm4/GbBV31mRLAT4KRocxpIP31NG7ySKTLHqFwflytz64wuZO8ZQ1sO5wzM4qztUxVcclNWyosZ3EQ3uNjuRzIt/fFumy+sBa19N7DmmexKelMk/woq3gRxdYi9mZQP8x5G56+vvgi5wnKrragIGYHy+ipVczKK556h5FjkRvFO4VQQSo53FuY3vc40lR5a6XXW5NAjK4AXXxm/Y39kkHZ3/iB5OzeHJFyKk4c7QeKqSnpBI0nw0UCVnhAM/mYaAjXPRsfXuBd1nRh1WdQ35rxzFAsxOTvX6U0YUxJpDAdCLj9HbHmI0S6YixRDGADq1hQ1iACbc+mJa4hTlJMroh3+OwPKO83wD2adiWZ8Yf8E/H8Wx5pFWfCCqZjRUdRO0SxaluWXULg7c8bzYuPq4frKlNuY5YjvPYtdjqlBrmvr6A/ReVMf2JnYvluXtSVvbFLmEGm0qScNoocX3B1TkHljXEY5xJy3Pf+Cc7pJs5nwSCP8Q/BOKT7HnurUkcdRUdqOWU9OLjU2T5WhIHoWntbbcYR+7tovMBmbwcpPSzCA3l3bm/JSS/Zh9x3IA/7a7dOD6Tn53q8jgsLbX1Tmx9Dhv7o2kTdh/pKFnSnDPnIyfEn6Io7jf2b+Xakru832ewA358TZBGAL9f3mGt2HtEaMv8A5T+Kru6S0S7+7N/834LLd2r7J/I7yZr3pOzMKhGvxeP8jjBHr5QbdDg3dG9pOsBB/wAv5qyOkrYgUSY7Hfgmr9n/ANjJRuy1Xeq7J2ZOg7SMusB7lIyDiHdGtog3MH/SPmjZtus85xhXH/Q5NKhfsScpYPVd5rsndBtZeP0ax/8AkQ4l3R7GaOeAf9Ch218ZfJg3f0OTZu0T7DbKgdXeN7LZSosT/wAaVbcvZId98QOj1cAfxR5sRjGbTdBGDI/0OQB29/YS0YEf/jh2ZVNhqOnPM5lub8/JFvywD9iVQ6TXE/52Jor7WiG4Mx/k/EqOk73X2EeVEBu0bgSq0rfytxDIbeu0Q9RgW7EJu/Ej+tqYW7bLhGEd/SPxUFXd/wD+wRyiUyT8XcLSxWtrXIuIpgSOYH7vn9Rzw39zs+H3lo/1j6I6Y2613/cz5M/FR0v2oP2C+XQCbLmyrM1Auoj4Kz2S59PPgDsfDj4sU3+slWThekBge7R/R+Kjqr7Xn7DnLIdcXBclagsS0XZ5X+XlveSRfX1wFHZOCe6Dimz/AJnJNTD9IKQk0QB/mYFqbjT7fb7DvgfLK6oy3sk4l4wzWJCYsuy7s/CvO4GyeLNUCOP/ANTH+2NlR6JYKp//AFQjiZcfRaWvtbbTDDWj+pv4Lxx7Y/8AE8cGZjxDVwd277MDuzZdkwJENTxm8uZ1b7jzSQ0ixRr12Dtb1xL9idHqUCp1lSOIdlHhclOp1ttVAM1cM7m/U29Ex7Nv8Th2r8O5nDU9qH2Yvczz3hE/9SHIMoqMsqkXkdMkpqAeXNkxLdm9G3i1Koztz5vSyiudrAEMxRJ7QPpC9ZOA/wDFB/ZY53keUS8Ud1ntI4I4paNfjMt/4VyOeCllvYpHVmWPWPRjGm3MDBv6M7ODc1KuC3lDpWtp4rbZMVXDvzEfRb7g/wARv9ns8S1WUd13tNqKOxtKmQ8PhT8iJmB6evPGmfhtls3X1SD/AJHLq6GxdsVBmbVpx/nM/wDpXB/iTe5LTx3oe6b2tHe4X4DIUt/9l/fCM+yBpW/5HK5T6NbZjMajP6z+CFJ/iYu6RCrrSd07tTKi2kPJkkdum1gcMbU2QIIqn+goz0R2s45etZ/UT9FA1X+J07uVMHNJ3R+0Dw1AUCTOsrjJ29VhO+Bdi9jSJe4//b/NG3oRta565vm78lXa3/FNdkNJqXLe6Dxi7W68VUin8FpMCMbsYfefP+QD6on9A9qgB3Xt/wCb8VWqr/FS5O4QZP3MMzax2NTxxHEvqOVHywsbZ2PMOzn/AEj8UI6A7Re4EYlvk78VCTf4qLiVmJo+57w1Tgi48btDmuLj0WkHpif7QbF+Etq/0tHzTR7OsdEnEtv/AIT9SoAf4qTj9ZqpqbuodnSxlwzFuPKzc2A2tAOlhhlTpDsgCAyoR3MSx7PMS0y7EA9zD+KTWf4qHtYBkSDus9ltOALAS8eVrEn02iF8Lb0k2REtp1P+UKy72d1/v4nL/p/NVCp/xV3bcrOsHdp7GoGve03FuZPYD10gYa7pRshsBtKp5t/BRT9mtbR2Juf8P5orf4qjttjS693rsHim6X4lzUg+vUc8JPSbZk7tCp/U3/pV1vszcwQa5J7GfmmtV/io+35qaR4Ownu/RkdZM6zRkHzPiDEjpHs6P7iof9Tf+lVa/s8awAVMSQf8g/Fam4t/xV3edp0Wej7F+6/JAsgGiOuzOSRvU71S8gPzxco9JMBo2g/xcP8ApVTGezRw/wD6hxb/AJAF6K/Y+/bjdpP2ivfLyPsN454c4K4epIuFM7z6OHK6B4mE0EcKgGZppCw0ytttvY9MbptbD4jBPrUmZSCBrOvgFpdp9Gm4ItDXOPYYj5L6z0B03Go7WG++OccgaAuXUC67Ei3yH1wKwt4r5FP8X/lFRW9zLu6ZrGrtS0nHFdEx6AyUKlQR/wDW2x6L7N2F2KqMHFhVXFvAZ3leX3+F64IXLuwLvV9okkcqyZlxrlmTK9rK0dLl8krDUOgavBPL8ceH+1AHrqVDiBPqu76IUw8ucBJ74+S+o+URpLFJ+7WoOtQouoW/Mebmd+e/P0uceedTB1krvXVmBoFxCA0Ump43jSaFU1SOrghlFgCW3AUbDax2A+cQGmYjtCTVrF4hpt2hWjKqWjqJolSpp4tKMbsu4UEXJJF7E7b+x5YtsogiGmZVTEYkg3Edyg562iLmkvGrNzYi4DdBYb9B7n2wurhyYAse9Y0yZZoVmreeWSc08a/CnTJEF2LseZ5XtzJOw3HpgergQ23ir9J0jM2x4pnNHM0epJKxJWu2uJLhNypXUdIBHr6G3LfDBhxq0XKoOrEuDnfDKiMyhraV6iKaGWKQooL7BidP3t9rAg2tf54XVLhEcE6q6llkG54LUvfFgU9lvdXrofGkjSDiagPg7GyVtLKL36/vG29cfSPstfYg23fqvCPaLR6suaB95dFlE6h3VcxZvdgSfnj1GmSBBXlXUXJHnxXArBnhvmygXsNQAOGtOW7UWHqAjK6wT3TI0FML5mLMw8tieYxlSsTdQWQZabJBIDBmXNttgtr2+ftz/DCjUJ+DXuTWAaEWKRI0m6F83JLHoL39vpjCCDJKr1t3QW70sF/DV1lzfSRdrxfo8zgRVMwSnZwWAAAIglYBLy5qo2JugPLEveYhpQU3jLBHqg63KgifNdIb/wClgAD1thoq5dQEAGUSdU3LyEEmfMmUkbmENcX/ANMAagJkJzmw2E6SeyrF4+ZG9tP7scvw2wBcXOhKpOJMPFkZpT4M5E9eWVlOoR2sN9vzweR7e5ONDi1tu9Q1Q5sWaqzW7ekQ2t0wtpeHQgp4ZpOcC3eo2WqkIZVqczNhyEQH05bH2w2Ggy6yXUJLjOiG00qqJDU5qw//ANcD2vz2wbXS4xHekinkAP1WRUyBLtWZiHILD91bb9emANONQrDA55nTxSkrrEH4mvkdrbmHl8umGBgNgdULSWAgX7Uj9otpGmpruQP/AEhv7H8b4F1MA5XI3GGy4QgPWhnKmfMCoF9ot/r/ACwjqWtuDPYpyvImBAUjTVl6eZXkrdGtbFkte1+n1/W+Cq6ypp4dpGaJ8YhYXMShRTLXut9tS2B+eFNYJzCwWOqxYantSWzVCQSJQb2A8PmP7HEtY09yVSewHKdfFa37SYoc24Rz+jmWWWOSlcMTY6rggj9dMUNoMmkYstpga1PrRm17lrj/AAsnEklDUfaHdlk0ksc9Lm/C3EMcZNrXjzCjkNuYP7uEY4rFvPVMeRzXW7QEV2nSQvbbt2pfguMeIY/NeOvmYKABs0moA36HxDjzvpi0btXsXoXRZ7spAdyVY4aaqjrMxprM0kkRVrEHkbm9+Wxa9v6Y8+a5ruK6t5fOeNFelgMS6AUkiayKFH3ri9wNvz58sLqE5rppqAXiCuVAhmngpoEmRi62DgBm53NugIO98RVa0jd1Wxw5eXTUiOxZo5KKnkDTxIr76VBA2CncK19yOvqMBUcA8B6AMcdxijatqeJoEgjnEG3QGyknc3B6nrb5YPKA3dQUnHPlcIHmVmhp6qtgMaRVDeGWVSliEHMaieQ57fP2wDTUe6CorPya/wC6QsMsNT8J4ESG1wLWvf578/rjKrI3bqy2ajc1MQmuYqtLDJDHcQkjwwbX6i4G9uXXGGxgaIMN8BNQwQoqqUpTOvixyO7KjgBvKNrfMm4G3p9MA6o11maqaYJ3hAhScjxxK8EiQSobvqIuV25aiDyPL02xZp2sSqtWajySSBySahpWQeJGulSTGo5HcE3A/r6YcXFwCCo1rT8Vk3e0k0xBR4mXksd9Nt7Df8/nhlV9KJm6GmI+MeSYiSNjAkih9S3Rm6Ance365XxUp1Cbi6a7I2HBOjmU5jnpamWSdEUWLrsoJA3ttf8AsMX+tdOULXw4y4DRNYFqVn8jzpCxUaFupItb3tt16H54AMcWklOfmqQNUWOUGqMcyrBPDJ5ZNQPl6NboPfGNdaBxTHfFlAgcVP0tPXVVVNI1U6oRrDBwS/S45X5ket7XxYGuQapdLdnKFLPPSTPElVermVFt5rhr2uSwtvtb3thDALh10JqOLppqIzelp1qocyy+R2y5SomW1lvextflgK1mxHom0RnfcwpDKoZ2zDLllpw8fiG50hPL083O/Pb2wJJAECCrlVjWtJ4K2do0DZlmo8Bfh540uuk31qf4QQOvpy574u16zTuwtFQJpS9p8FUaSGUQQ00rCKVm5EjTb1t6+2NeAA+St80NyZpjirI1FlNK6MPGWSNdT2Ny7D1FvUA/I4yoyBvqrWrV3mafhZKqXpJVhaKkSF2HlePmTtsQSfU/K+K7nAiEAq1darrrrn21VqGjpcsE/gVcdSHnIUgW8MW09L31XsdrDli3SGVpgyCqeJa9zwBNl0y7OqRc67ZKmNAF/cSoL7hGNl6dPNz98dH0dpl1QEla/adZraJkXWf8StxNHkfcq7HuBYZG0552q5bDoH8cVFl9dKdj0BaL8se79G2hrHP7F4viD1mNaB2ldSe6rljZR2JdmFB4bxsMpp5GvsSzLq5/JsbfY7iWGeZWr27VzYgtaF2kBOhACui91YXBvz/DG8YSN46LWU3NyFvFUbO2dqwhmkZtRGoemkX2+uHsEiAq7QI31Hi5HmkOprjnuenPFkUjrxU5mgRKLE6EKV1EE2va/wCuvpgt7KS9Y+xDUvQhtqcfxNuNvX6fLGCtMhuiI0m/+JquayYy2vbcWvawv7Yw1GuO8geTEsMBKRdTOVZ5Ljmf4h+rYS983NgnGneWlYZbsFUurk2IB2v7DpjOtc0y24SeqcTzXGUIzAKQ1ul7D8/1tg6r3N3ncU1jC05pk8FjwbsouSp5gg7k/P8APBMqiDCx7CQXzdKKROgvZSPmOXy/VsGHuAhRUoNcAXarMUJaQAE3Ycxf9HFVuJIBaBAUhpmIutqwx+VRa9gBcLz97e+EOqX0lBUbU5IgjJK3NtQ3sLnlyOIfVMFIayTuzKTJEw0aY2KabWI2+n4YkMzM1Ru3SGRqkeFqLAkpHytawt6YNlQECNQgpsIcTBhNHgsSr2sdydjv7Xwxz3CeKxrCzRACeoMiH2t9P164Q6kMwgQhcSRmFlTOIm0TwMGQEobra35226b+2G0jF+Kssq6u5aKm1fJiUGlVJAAv+umLTaTWtOZ1ylkF0l5/XYqVmkg1OCGu4vtcaht1+uAptLDlJlMbS5he2X2amXMe7f3gprQBKrMcmpdTNbUollkYXA2Nh+Nsed+1Et65nGGlek9A2w3/AFLsbU+LAIy07lbkxkWubi9r3ub9dsfJdRgzHgJX0A4ggPN0TTaJEkVQiEWRjawBuB7jfr73tfCHZmEZbJdN7SMxKpM9Q2bVBpqeKyJICwYW1W6luQG9/wATi+zq4Oe6JsvGsKwU9RNFaUv4MerzsGs9xffYev1H8pZUbolClIgGY7Veckd9FWKCBmmFleqmIGnlcp1HP9c8WARmEFU6lFrnF5sh16KaqOgiqPiZowSzyXaxHpY8zew/liaoDQcx1TabnNABkE9qHmVDUUqGhIVqqYMzhBcAE7gjbnf7vS30xTZhw5sSixFUOiOC8A+7d2Vf8Kf4n6v4ghy5aOg4hyB+MKbTciRpMglhmcnqfGpZtR9b4+mui+LzdDXMcZLXgeq832xTLcc5x4hfa0umNYULkhQBfre35/644sKmbhcA1OQTqPK/PErAIXzEf4qjjLOuA+4t2OcT8N5rmOVZxR9psE0LU07RST3y2qjKa1IKqfFvt/lx03R2q6myvUaYhhV7YmzzicdSohsyV+fXn3ep7SOLqaKLiQV2axRjyifM5zYfj/PHnD9v4lr9ys8eML6CwPQBpaalQMI/yj8FrXMe1jNI4TV0+SS00SnVqjrZSQNr2vcA4VR2/jC7Ia77/wCI/im4/oUKNB1ek0QOxS+X9sucvSJLFw5l9SrDyrNMzt9bAb+2Nbido1i8g1X/ANR/Fb3Y3RKtUwwquIM8A26aT9ref+Nqh4XyCnqQQ2ponJ+m+BZjnkS6o4jvTK3RCuDlLnA/5R808h7Ze0AK5FJkzJbeM03kt773wk4qmLfVS7oBVqtlz3SEU9tnafZYS+Vwj/spDyPXY7Yj3inr9UxvQeoBBc7wTKftr7TGdS9dRi+3/wBB2H88YHUyCAENbogRDXudKR/4z9qU5KpmiIo8o00C7YV/BGoCsU+iQqG2cjRRlX2xdrNHUUtKmYqpl8oD0q6hv0sP53xZw7sPkJgFajbfQ6vTrU6TcwzRrxT2t477XJh++zOsZPvE/DoDf8MVaWMw/CF1GJ9nlZkHq3EKr1PHvaEsYNXxF4DAg6GWPWx9l03PXG5wmCNX4W25rzPb20MHs1/U1ic44CZUpk/FPaZnwf8AZtfnUyLYMwhRFX3sFv09sbelsSm0b0LzvanTWm8xh6Udp1V1rOAePuKBGnFXGlVBGVBFNH5mkU89gQL+7E/LG8o4MU4ysXFVsVUq3eSfNba4C7o2ccRtGMp4D4p4pAClZ62MwUx23tqsDz9/bGw6oBs5vAKqBzC75dm32d2fVEUTZjTNkaAEGmymBS5vuA0zgC3PkpwjIfueqYyoHG91tfMvsw3eGpq6QcZ0VfcBJlkWZU5bNGUAP0I/LBNpPDY1TXmmT8K6ucc/Z19otIKqOnyXIuKqa+wqohSVGm24DNt/9lgagFpBHchDobAMdi6ocXd1jjrs8skmWdoXANISGs2qWlkJ2HI6be9+WJDQ+xIPesyvcZYIC0TnfAnabl7u0dRV55TAfeoa2QFje2rw3PP1scanFbMYSY3fCR6Lr9ldMKmGhtVoeO0Kg1DZpSVXw+ZZhnuUVZ8rR1nixEX6bnTv88aPE7MxAbuEOC9N2F0y2XiarW4hvVk9khW2LgPjKqWCRqjMTA4FnadzcfK+OPq7YYwlp1C+g9n+ymviGsqsaMrrgxzTbOuzri/LMtzCuMtYvgDXqSRwVAxOE2/TdUaGnVF0h9jeMp4Ko9zQQ0TomGRcAcXZpk9NmS/HTicnd5CdW/v8sPxm3abapaTotT0S9lWMq4JtdlOzuxTr9lfEypdoZm81r6jsPfGvPSBhM5l1r/ZBjWjep/JZpOyXiGY6WiJc9T6dfl/XGVukVMcUzZ/saxrnEuaPJOV7Hs7qJHVRq5gArzP9/wC2E/2lYGq7R9i+IqyZjwRk7Fs9YFShlc3tfYqb9cQ7pNTJsn0/YliyC0mUZewvOmKl4JYyb7gnfAnpUzQK0PYRiTBNlXuLux7OcmmyMiOZ1qnAsLgDcDf8cXNndKGuDr6LjumnsVr4V1F43sxhX1O79mcsSQyRFWZb2VfNtjVjpaMxcF6NT+z86pRyOJuve/8Aw1PAGYdnv2tXY/UPdYK/hXiqgcgHcHLHlAv13hH1GPUOg23xisLXpj/CfVfNn2jfZI/YezaeNdpmjzC/S9TZN1uLevLG9Oq+NyJNlgBtVrPsAb/W36+WITTpC+Zv/Fc8OpnH2YuUZ0Y7y5Z2h5c4IG6iSjq0P/3ox3/s1qlu0w0cWu+SpYxsMnkvO3/DkcKU2RfZ00uZmGBKnPOPuJK4l/uyrEKamGq2+3w7Ac/XrbHiHtYa397RxaPqvRuidNrcOas6le70cWp/BjeacsoO1rswt5W9/wA7DHnlV7he0Lr6WIAhpNvX1S4Zll8RaZRDGIrSXexbn0sdrH9bYe0tyiDKQ5rnPI48E6jkWCpRzaIr90tezi3Mgb29Rvew6YOm5p3ISQ1xJcOCh69IRLLNT+H4KWeysBpNuerc897YbTYRLTonMaAJEhOKRljqfiad3igH/TaYHWSF5G5sBcnbrt8sIqtabD4lmGqD4An8c8700cpoPHjdyj1Cm2ttINivTncW6bYtZy1ubiq9YNzhswJVZzKmrbI8gJh8JgGsbPYWsBy2JI9cVutEDNcq5Up02HtWou9Zl5l7vXYZWpFPJHScX59Q6jJ/DLSQzcwTzMWPoL2Z1t9uXiOC8P8AaO0ltQg3karoYtPNo0mKtRrC4E+w2x7BSquLiIXj0jNmASxBLeVxBUL1sJwBfliQ8xA0THvBi0lHWOV6fQtNVgq+4M1trdT1Gw2wttZpMDVTUFuSwY5dAHw2Ycj/AOfzPtv+t9sPLxENN1gIIh10F0qAbhcxPlsP3o36dfliHAu7Emi6R2JRFSIta0+ZEXt/1l/H8uWFPc0mJuFYDJbIF+aGVqmIbws03OkkOtgPfAhhnVYykABmi64RMVZTHm+i/wDE4/v+eMnK6OJS2vYDHJN4nmZVLR5wrBrbuLHc89/niar4da6N8xcdydIs4Ut4WatJ1vMBa49MJp15dBnyQmuDTtBPGUUiptV2hzUqQrffX135cueHdc3VyOo8SMhBCip462UApHm6rud5QLDp1xD6pD8pMqtT5x6qMZKtGJC5uEvpBDg3Nt+uwxagaEJzzfSy46VSux8LObf5g453+dsLpOIBBKF7GxutTcwVGpVK5rq5W1qCBf5/LDM9olE8say4FlkU9QRJZM3DG5Uh1J526nbGEtc3KAqxILMvlCAkVe92aPNARblIMFTqESHGFkEC4BKIIatVYAZhpIFh4inf5398QS0GAZnsVug9rgcpCcL8THDKPDrtB3F5BfY7235YWXsA3klzg2AyCotviizAQ1wHNh4o5D2w/K3IJMAoqgpuIMBZcVCFS6VJUG9mk5bYrGqJhqxldoEGFWs7iaXLa9SktvDY7OLbi9sJxJb1ZlWsE5uYExMrqr/h4MzPBX2nHfX7L5WiRc54CqquJG2LNRZ7TuLW2v4dW/0xwONP8Eg2uuwxsB7HA2X0m95yggp+JK2cQmOWeOOZiR95jCq3Pqf3RH0x530tYOqBC7/onVGeAB5LSXDk7tW0UoAjMkbKSqg6iVO31sB7b88ebVXZATqu5qscDuNButm1wKwwRh5TUmQSOQu+kbEKeg/n6csCSHQAEXUkzayhmkn8ITJLBqNyEbmd77t6bC3vhDdCFea4sIbC4JJ6tVWQLUSEqd1FyL/Lpbf6YM1RbOPxUVyeFpUrnNFNR2gghqGl0q2tlALKbHl6AnEvZwKThnFhl+ih4qk050q04mIsg5Wt7DqN98Ja91MEIajKbzIi/Pgm7GGrqVkrZ9bOf+q1gBva5t9N/wDbA9c41J9VZY9nVkRf9aLOZ/BVFU6U0wc3VAbDSF2F9tuY/DE1arozDRVmObEEW+SEY/DaZA3iJa2vT1N7bcht0O5tjG1ZsrjcOYziydSUkU1JGsUhlKgAgLZjc3vc3HrcYvNoGJ4qlUcA7MSm7RJSII4UnjkfyAsoZiCRtboNx/tiWMLXXKXUyRlj8k1zDwyzJD4lGNJ1BidXyYja297H1wVUgGG6KXVANdFGypIsCqngtcsi6Qo1DlfnY77k/wBsA1jYEI4aGzmVpzKlX4Q1tLpFHIfEWNFBCDVazEAWG2L1RrR8Co0c7g4x4KL+HqKmHxUU+Alxu1tid7A89yPwxWbBEcFacIEgIn7JqhRiaWGOJhyYyG0jX0i1trbEenyth2QZZS3v/iANEc1a6VhGYixmmGnQVJIYNpvYi2/InpywLS0XmUADiTmMBPpHp6OnjkgHiQSIxSyhtIPNSjHY29d9/lhxhzZNioax2ih5DDJTW1CGUoTpQjzjmARb15XFxfbnisKjnCRorLKIveU+y+npoZI3o4WoHKbiR7kX52uLatybdRf5YCnTqazKCvUaN2VLUtZU5hUxVHiNJVwgxy+KRpdluPY6Tth5BEE3VOmzKS08U3mqqemmdHSGQE/dZb2JNyLnlvuOVrjFeq6RJF1dbSqADh5LLVAmYSrTlQCz+Uhj7Ft9+Z22vuMVsS8CJ0Vikyo679efBHL6kRzopxGnm8PdmI6j+3p6jE5gDZRVpWJdeV127wPE8mZQcF5PUeIYaOmqihsFV1eXmLbn7pFzf02th9EO93LybkrUVGn3mW6Quufdby6XNO2BI2px4ctfR0d2tclqhbm59Ap/Hrjrei7A6oI5LT9J2mnSAIsV03/xNnEr19d3FOzlH8tTnPEvEEsYO5CRUFOp/wDu0gHvj23ZVNwwr3G0Lxym4nFkN4D5qZ7KqGLKOCuFsv0i8WXQRqSb3IQDkd+g2xt9jEGkGkwVq8cWuqustr+IzIltbLsAT+PP026Y3VMhtiVrRSGQEOhUvOJI566pPiKg8RvKq39B/T8sXsMADqsezP8AFp2fVRwZ0kDONRv1/i5jrgn1N7ME5pAEOAWVsWChXY3OkE8jzxj3gGSUqgASXHgjIxLsXs99iCenP8d8JcQewJsA2m6TIyEHxmXQPu3HLb9csMqOMDko62BESO5L8YNpGk2vsTfY2wbn2EuS5LjYQEsawq6gHOq62G5PP8cVXvbqBCaGFjZmy4sguN7AXLD1/La1sXXjc30otLN4XQ/EN9SFHck3IudjhTXgiQLBE2q5zp0K4zEsq2tHy6bHBms1wkiCgyO+8E7pFd6iANqDEgbHpe2KjiIT6RIcCCYW0tTa1QBmAHT19vbAMeHCyTUzGQ0ozFQTZ7AgbgevTlgILbi5SxTvICExNtOkP6EcwfpjGuvmBujp0wG5oulLZi2o7KbAet+vywxxm7QkXnK5cuut33CMSF3v/XbA1HFoWNnNcWTZl/dEKrW9h+tvfACsDdqmpTzGIWveJAPjY1QOPJuWFuvpi1hnmAXo6dMm3FU2q0lHZ7StbnYC/X6f64e7eMqKVjL1QMzDyKBtpYkjfA0nHrRxVjEtzRe3qvdr7P2mgoe6Fx7XTtVx/GcV0UC+FGrFitM7hTfkvm3PT3x5n7U6k13cIYvS+gJdkaWid4rsVV5e4rJWjMgjUeVrAaBY9fS1h7e2Plt+87Ve2CpnccgTiTLgdM0kpJJIUcipPMXtz2uehsMC+i53chc4BwcRZQb0VPDJTvLJIRMdyyjck2NtgOl79DgnUyRJsFY6xp+GydVNO9MJKegKJe4Mssmga977Act7Xvff3w1z2Zd1KqMe8yW2PJNcjqaiNpJJJAkarsrPdQeewHLkOexAOF0WkmxR1qQjK7XgnM2gpJJDO6MCzShVDWuD7b9d/wA8Pe8DTVLZmaYCLBVhopTLrnNis67Hzf5y3MGxvfe19hvhNEOJJcYRVWse4Xv5LqTw12Yik+2P7mXazDTxxJV9l/GWS1DaLEPSXmjvfe2nMyN/Tnj27ofjmjYNfDj+ZpXDbfYGV45iy+hxIV0gG5JO++5PMkb++FLQN3bIiwEsSShGoct9v74xG42XzN/4onhf/i7uW9kmTxQNJGvHYq3AcHyrSMv13lH88XDixRwGJcf5Pqvafs87HpY7pXh8PUEzPyXwo5Z2C5SjxRTUVPIGtqW/8z0G/vj5dxe33lxMlfr1sv2NYJm66mDzUt2g93vK6bg3ODT5dHDUeChSw2Fyo2P1wjZ/SB5rtuTdWun3sYwjdmVW0qYBI7E/4F7u9AeDcmebLxNVMha7LYghyMLx+33e8uMwFsehXskwTdjUi+mC7uT2p7B8vjngkqcshW6eJpK2JvyB9On5+mKw25qGlbXF+ynCB4e+mPJIfsLoJaN/GoKeMsdLhFsdN7m/pgh0gc0iFrqvswwtRpD2NvyTdew/KRFGFpoINLfvN9mUA2/lhZ27VBglLp+yzBlmbKBlTY9iuSNUStUmiplRDJqYAC3W/p6emLVPbdcxlkytDtH2fbNpnPiMrWjibBU6un7FeFKj9nZrxFk0VS5AjihPjva+5ZUBI/njqMFsHa2KGcMIHM2Xku2PaZ0G2I80sTXa48m7x9Fr/ixuEOKOIcizPhHhfNpqSis2ueIU8c5DA3Bbcja33euOz2P0JxlOmW16gg8Bcr5v9qn2lujmIxlKtsnDlwp6E7oKnJKbiXiCreHLuGqU1Gq5go4WnZo9txta/wAhucdLszoBh2QKhJ43svHelX2ntubUkYVjaTTbdv6lb64F7ivalxvm1Jm9Twbl+R0ksQ0vmh0SMpIs/grdrgXFiAMdjhcJRpsyMC+fNpYuviqpr4moS46816I9lf2VeY53NRjOJs6zyFxYwUtJ8HDp6ebzO34DFik1zZbELU1S3lI7V6xdif2Q1JBJTT0vBGWZXuv7w0+phb/ve5H0w6hgg4y9RXxjmgBepvZd9mLwhlcNHJnFOkp6gx7j12I25HFv3INJLFS9+YXyF3h4T7lHZZw9Cirw7TzMoFmZRgi6m0LX1qry6WBX+Duu9npXMdPDFAI5JUNniHSGNbgehIOK2ek02TalSo8COC07xz3GOzjiJJVhyKlppiLeWMdR1HX/AFwwtoG8o6eLe34rro72lfZlZXUwVX7Khjs1/wB2EIWT5jkR9MJfs5jjLVapbSd3Lyk7bfshMvmFZPLwHSSSksTNRxmnkJ9ilht7g4q08A5ptbvVxmJJ4SvJvtX+yw4iyiWubJ6mtij8wNPmNN4yg228672HPdcLNgQ9s9uhVum4arpTxb3a+3zgGAqvBNZmEEXl8WjT4iPYjcqvmUEC+42xzuO6M7PrnfbBXrnRn22dJNlZW4TE5mt4OvZUyu4gpavL824ezrhtsurZobO9inhtcfejIvf2xxeK9l7w/r8LUkDgvpzo39s3/g34TbODEuEZm29FbOFst4MThjKsobNspgzLxZlaGSS1k1kqL25kY4TbnRfaNKoavVkjsX0r7L/bn0TxmzqeFGJa2ryfAWzTwDRyZXPJEKR5Ej0gKwYEc9iBud8cM6tWY7fBHevqHCbJ2fisJ7xSc1x1sQU+yvsvpJ5S7rGIY4lYlVNwSfQdb/rbFattFzRrK2ez+iFAmctyESj7NopKv4YxpHMV16NBFhfmpHP72+BdtMhoLireH6GsEkiOSkIezGiiIl0pHGbuzNC5IP66YH94uIgFG3oy1ga7LY62TiTs6hiKCKlaVVBsPCI3t6E7csAzFXhxgq5U2LQZctsByVI7RezajNJkMqpHLGNTAutz96PcL0+9+WNtsjHFznrzr2gdHaNSlRe5tsy2rP2cwUs1WkqFpoHMTKALkgkf0xp/3lcyV6LgejFENzRovTP7GzI6bhj7TLuuVriaOseuzaj2XYpNlFaov87C/uffHs/sixeZ9ZjDYt+oXx59u7YdMdCuscLtqNI8bL9AKNleOFhYiw3J/Xrj2ML8XYtZKGkeJZgDvvp5H0+f88Spgi6+fr/E3ZM+cfZPdqDxQmcUfFGQVZNrhB4sqX/+6fnjuvZvUDdr0g7jI8wq2KZmpldE/sReF/8Ahr7MHuslaZqd6ykzfOHeNimvxs3rTcm/PQke+2wG2PEvaliM+3KwA0Xp/Rdn/CB0r1iRI53LvI7VjMTocDSALbgbXBA6kn5Y8+BEQV0tAGCSJhMvh5VhaCnX4eZJDIWjJK6duRFrfTlfDaUtdGkBKOV0ZtSniq83hSjwpHiOhwxYrY38oI5i63vz8pwdOqGHnKE7gzAQAo2szGKKCSGBAKxhpCJpYK3IDT1A5X9vfFxhBGiI4Y1BJEFRdRPC0JgNZLpkRR/CLtY6bm9unK3L3xTqvy1ARoswVAnQXlWmjqfDhpZ1zVmEd2XxEFvKttJ23BJG+357WMPBOYJWIojPlqNum8+YymHVJV+KtmaM6CANzZQLX1E2/DljG1CHEObCp1WtNmE6wtT95l3q+6TktU4jrJaDtOjUkyAjTNlE4sCNhuouB8uePbvZjVIfT8V5f7RKPxiLwF5spVxPFC37PpS1+ZmG55/L8Meyu3HkiYXi5w5bd9u5HWoZQpXK4jtqNpRbr0v/ADwt1VplwlOZTqAgG47UsVZFNIxy+MHWNKiTne/Xl0w0XgyU2uSBeEE1SknXlqkbfdmBt+fsMEXGYCrw8/EbJMdWpKquUybjrLb8d8G0kCHG4SKIc4TlEJX7RR49P7JmUatj42w/PniH1GWN/JWOuJbAMQsCuTQpGVzkDcES7W/HfEVazRYm6rFryBJ0STmab6spqStze0u/4X9h1whz2kggogMut0n9oxmJgMorg3LT4m/P52t7YCvUgwDKZ1rsuYQOxGXM4ZJgHyquZrX/AOpyA6fe+WDcQJ3oSagDnZzx5JK5tCEqimXVhAAuPF3bcXPP9WxLKTS65lFVY5pgAQmEmaAoCuU5ifNexkN//vueLTtYmPBH1VQgkkAKOmzeAIxkynMNVif+qd/nY2wfWhtyUTZgAwkDM6cB0bK699Iuo8Q+bb/1YymBGcv1QvZU+ERftQ/j4NQByvNdRsxHiFR7HY4ijUJkZtEpxLTkcuQ5kglKtlWZ6rXAMpH/AOFgg85Tmeop0yH71+S4cxpyxK5dXkA6QBIRv9TbCWuGgJKN7XOE04KF+1KcGxy3MEvZVtKbn6X364c12ZpJNwoLQxugusx5jCyyqtFWodLGxcnUNrAb7HbEDDgNEnVBSuJso58wpzoRstq1Fv4pCTv6i+GFtrFOFCDmPBZlq0lu5o2ZutnNyfn64Evg3sFlXDg7wiVF183iI4+HdFKadRN7A3HLAPdmBg+alrXtvZdAfsrs3fgD7erKMrUGlpOJ+GuLMoYDYStJlXxqc+fnoxt644DGMdkqAXAXdY0NOGpuiV9Z3eoyvXV5XmK20NSBWtsNQkkXn8mS3zxwPSVpdhpi0rq+jOK/jRTHFdXOEpBLWZCPMkbskdiDvc6enMeY48oeRMSvTnGnlOeZF1uqpiIglm0RrCAUZEaxCgX2ufbnuPffC3UmBtgjoVxAY3ioAwIKmocxNGh8oisL+gv6Dr7eu+F5S5sASVca5zTlAkJvTU5WpkghRVNyQdthexNzz33/AL4aKstykQVXqMaCQDIUxXZnU7LUVonLoRrlHmYX5X53wLaki4NkhzWlwAKinoCRJMXhFpFIYi2nUNuXmB2O3z9LYU7+IMrTCtVK8HLCh0E0TKruWO5ugtqbox/D0/DFau22UcEeHZlFwSiJG4kkmLeAXJWx2ABG1yefX8MFRmLhTVaCM5NkyZQkynRK1OpIYC3m6c77m998ZXBzAaFYGh7BlN1NQqIaCFo/CkjkJKFuYXcajt788bim14bB1WvqNa52V2oRvgwzZeEqZEcoreKSAQdPKxPM25euGMDo3hdKfUDQC02lDr8ooaMxeNIaqKRvGd0Klmv6Em3PphVakSYJRe8gTkN+P5KLzKlghCyRFA2gF2CBlJsTZSL2FiNud732w7KG7pKkB9QyRLUzJfw6kQqY1ZEeQMoLB7W2PQnST6cr4g1iYLrqBRETr3Kw5RDURKpaT4mlNi7sBdSQSf8A0/d+lvlh9Ol94rMbUa1sK2Zp4clNA1HGxkMe7LIBvcg2A53vcj03GHmlucyquCgyT+abLHVxUtJK1MYjEvgpIW06SL7Ntuetz7bYAgFgBCIuzPIR8xpoZKb4uCRt1UgF9tXqRYXPvb3wt5AEDQI6VMtcQQovLKcwU8szxlVZtm3JU+gvcj8Nt+QxVAk30TKjCGQw35firdNlkFRTpHVRzUzhVlR3RibdBte3L5e+LDaWUg0tCqj3yXB6g1pjlBcyNCLbWJvsCbbknkCDb574h73yZCtNpsdSy0z+SxFQyVkkZpJPEdwx+8AzcuV99vr6YosqZpL9VaDjIaw8E5gjalqHgeTxiATpsyhvLsdrHmTt9euEVQYsOKx9WqBcz2fgn5DJR/ciEdi4kJJW/pbYnqd9/cYazDZjm4qnVr5zA17V0w7dq0VmfK8EyVMEdBDFGwOrVqLs249yeWwwx5NOiAe1Lwob1pJ0QO5Rlrz9qeXzPGrf+84Jb738iTSFifki/gMdj0RbNMniuf6U1gQG6HmvIX/EE52vE/2gvdC7OtZdMm4DWrkjH8MldnE2/LmVo0/LHtmDLfcS6V5Ns5rhiahtIgSuyXDl6egpIl8NmWNEHtsNv16Y3Gyy3IDF1q8XUGZx5lXmKQsFYX579bD5fTGzDgXHKVp4kFUaqm1ysyn95dtJ2va52xcoQG70T5p1KoMscU1eQKX1gAbXvy+f5YN7A05uCypTMCblEWTcMBueQ2On87f7YmnUD3FyzI4RHFLNRIkJtHYHa43tgsoO9y7VjA+N6w7EKncuWNyqhSSbCxP0/pgN0a696GjRa6QCVh7xgEXAO3PfmLfXfEGsHOGcQexSyo4jKBZLjqbMIXUgDcuy+UD2OK9ZlMjVQ8PAgBLSpDAec6iWvYm3z5+3L3GLJrFsAiyYYNOSVwzXZPPul77g268vphTH5icuiaXZW8AktP4hkkZRpG1get/98SXN5yUiq9xE6hS2Wv4lZTINMhDcv7fS2K73uyidVZLczIWy1n0kKCfkbW/Wxwio8t33mypMJD9UhJWYWTzcwN+TemJxNQOcPog3ZtouFw6oSS4tY3O46c+vzxLHu04BMrQSYN0rX5muY5bXsQLA/wCu/wA8W31MrcxEIHvY7eDtOxH57jYbkm3P/TFRz85mmbpbMOXC48VwEFWQtp631bX+X4jAiq/NBgJ92tAGi11xIT8eCXdgIwPKbH039sWsOZGVyTScAYcTKpda5IkHlKhSvLcj3wytULAQOPJNNRrTYSFRK5tSssQ0ktvbrv0HPEbOBLwCiqNgS3VfQB3OolynuR5O7hI1rePJDfVa4joF/G5PLHl3tSqgYmrGgaF630DnJTLu1diMnrQk5qVpIamqIsFdti3S19/Tl7g774+dW4hjTLxZen1w82YYCNT0kTQ1NTUTSxuvlIj3CgEjSOpF7i1v64ZVJq30ASKZDGhgMlRVb8DVwQ00UczeAj2VSLNsb2NvvX678hhT960q61rm73E9qo9XPNSVjlyfD6MG3UEcjuRy6c/flhdZj9GhOpuEZQYKexzxVDO6yRxPNGQzkDSSOhA2IJ2AO299hgKNTKd/RPq08rQ7lzUxCaaG8Uiq7vZ1S4uhvudQ32sAfn7b4A3PvcVUZXdUB6o24qSTLmCZrVFIRPpj0WIO55C52awHPfoPbFnKRPBqIVGGmCPi4qW7KOzmLNO3zsb48mp0jr8liz2GIHd1hq6DS2o9AWgjNvU49K6NVA3CvYDrC47b0OcCF6bNG41BorX+6Qd/rjblcyuR3B18rj+H098YiN7L50/8R1mckHdw7FskVNYzHiirjew8xVKeKTb6qL+2KO3a/VbLxLzyA9V9U/Y02eMR01og6ta5y+OygyN5Gq/3CrFI3gIQ21lAIPrqvf8AD2x8mV8VJz6L9v6GBc9gM3Pd/utkcQcL0i9nWcvNAjStTQxsxbVoJlQczt1+uNVgsQ73sA2F1uelOBybKqB5BmOzitjcDdn1EeDshWrp6VVaMFjcBmBkewHv0+mK2OxR64tHFb/opg6B2bSDhlJaFQuME4N4UgyTMOJMz4eyuHwi7TVEkcd1tysWuOW3XFvAbPxWIJbRpk+C0PTLpTsPY+FFTH4hjIk7xHymV1e4h7yXZJlNdNlnD89bxTOradOV0ZmV+dv3pGkb23vtbHoWyfZntSsM1RoaDzP0XyP0u+2r0H2axzcO91aryY2RPeVpXM+3Ti/MaxzlHCWX5KG8plr5RLMg9fDTYH0BPXHouzvZHSYAary7u/NfIfS77e+0q8t2Thgwc3XMdwUcnZn2n9uFckEeX8X8QZesiqIaeM09KSRyZlsGAHq1sej7J6IYPAtzMAB8z+S+Uum/ts6UdIgW7RxLshOgMDyGq7LdlP2afarnFTf9h5FwrA1gCkPxFQee908pvcc2xuQym24k9+nkvJHVG/fK9TOxf7HY5kaGTO8qzzP5ttRmbw0v/wChLXHsScXGNfwgAqs7ENaYbdewfYx9k1keQU1PCOGqDJaS41rCgiDbgi5Uaj9ScG7CTfVJdtABsusvRjgH7Pfs/wAiWBqjLYHZQAdEYtb68sNFBjBe61tTaNV5imIC7h8Jd3fgvhuOJaLIqCIrfcxC5G3t6dMAK1NpnigLqj3WNlunLeDKCjACU4KgbADYYW7GmLBZ1JmHK3QZLFGPLCir19sU6ledVbbhQbi6lEy6NTZgT8hb0/0wl1fknNo3ukLRwl5D51VSBYC1zpU/Xn+OM65ONMRASJsvQjSpLWNrEfr9DGGsOKHqW8VGVOSQzBg0CuBv89+gw9lYjQqm7DGYGiqWacC5RmEbrNRQyhrg6kBOLAxZneQ+7uA3JWhOM+7RwRxKky1eR0rA3sQlj8/54tdfTe2Dqlsq1ab4FwujfaX9nTwbnHxVXldMlFUEXUWCke4YXt+OEtwjDYGUY2g8EF0LzS7c/su6bPROc94LyTi6NAQj1VGski23GmYWkB99WKVTZmWS0xC2lLGw2Xn0leQHbX9lDlqGdciouKOCqi5bRGfioNXrpk84HtrOMDqo3jvDtTBWYXQRc3kWXQnjTuX94Ts3qKjMOFmk4ihEehhQTsrsqj+KCS3Kw3W59MafHYPC1mEVafpK7nYvT3bWzo9wxlRh7HGFqGk7Wu2vs5qoaDijIK6ppYx4Dx5xRNTtNzW4lAA2B2IB3A+eOG2l7L9m4s5qZyns/BfT3Qn7b3TTZBa3GZcQzQ5heO8R5rbvAHeK4Zr81psszuCm4TYFf307F4HAP3VcC/X+K3IY822/7KMZQOahvt9V9uezH7d3RzbLvd9qj3V/aZHgQuxFHPl+cwDMMp4gyTMFjV9LR1KMGJ3NwG52tsPxNscBitmVsO/LUpEd4X1lsTp5sbalONn4pjwL2IM/VWSny9jVU+isoVjUk6CV0C6kjWb2B62/rbGtqZjIyLe18QxtHMd7Nw7FV+0vJcui4fo3NfT1tUYKthEmkmMr4bdNyPIw32xc2Tna4uIgFcz03osFCm5snL6aKz5tS5XSzKH4ky4I6MZQVF4mF9mub3H5H6Y1xo1C8nKIXdYXFUXQHG0Su5v2bee8HcP9+zulZtV5w8kknGlJQU5j+889RHLTxgm+6XmsT6Nj132ROrDaL2EWLCvlf7adPDYr2dYx7Ddjm/NffZCDojCi9gLk7XG3X6Y9/X4IMiISgDsCQzENY6jt8/10xiHivIP7efhhOJvsoO9zCUZmocty3NABvcQ5jTk/kxOOs6C1ur2vh3H+ZKru3CdV0c+zq4Rfs77iHdA4SNJGz03Z5kc86DpJPTioYkXO+qo3G+9+WPFfaI41dvYkn+Yr1HYJjB0xoIXd6ZaaOFRtHKskasrEbb3ICDlcbAA739zbk2sYJct4CWgBQisGNTLFUQmJSwKMTrYm9gqi/sPriCwxZGXbwlNqmur46iERIpjMRu2oxsl7gnfc8vT8NzhQYwm9gsq1P4kTPYqZndTmVBNLV5dHTTSeH8SzRqbqw5abAi9z69eeGUtx0uMjghr1utG6LhahHGmeV+e5fA0dS6uyLI5u1t7fhyHyGH4h1MtniqtCnVmGGOa7CpK8tBStJI5rCdJjUE6RpGkWG/4Dp88VMO9ubVXajHgiCUZ42kpagE6SLmRDZelrW5G3P5XF8bBxJ10VJ+Rh3zcrXXbvRU79z/tEWJGm+B424cq2BayhpPFgJuOQtJ/THrfs1fFSn2Feb9PKbhmJ1I815SwyKI0RYMtcC52m35fPHu2IBnQrwOnVdAObXsmE98VZRIpp8vkBFr+Md7YpVWvAkAgKzJBzOM+CyG/c1miChVSquB49w1jbmeX3jhr3gNAMmP1dNNOb2Hqo0zIpjtR0AcKSQKi/+2GOqObYTdYDldB0SPiIgQopKCTew/5rl77fo4bTc8AzJSc7RamVj4pAV00dJuxH/wBEAfPr7Ymo8xN1YYMt2xK40sYAcZdTrYjf4sm/59fywLi74iSpaA0GdSmhqELMFoYkW9hap3t06/ng6TjeUL2wJCEJyxjQ0YW1/wD86tsfY/jf2wolxEAW5pDSx8ELMs0niKBQahe7H4vcAH+uJ60kSflKiGAwspUWM2qgTU0Wg/8ANW6j8OuFVKgyy0ozSpzLlHOxkQA5c3kNmvVc8MaHHek3R1A95EQFHO7FismX3O5t8V9b/P8A1xJcWwWoc7mDfgpwodrD9khTyv8AEi1vX+eINUHcTn05Au0JGq7XNEV5211NwPpffD6T3G4VMMDQS66yJ22X9nKAN2/5m5K+x+YwltR0lNJluUgJTOgQkUDaySbLU3t74a3+dqgUwwDJaU3kqQGctQGyb/8AXANh7f0xjc8Z/ogrQ4AO1Ce0czePFqoowbMLmf7wty2ODfULjAEKbO3Rw7IUZ4yjf4KzgA28Uct+v488OBKsBgccrj5J21S3hJpprSD0lFz8z154gucTlIVY0g20z36oLTl4z+6Ggb/f5k+2K9SpwITKtMQHDTlxXmh2OZwvZr9uX3G+KNoKat45yzLJmO90rIKigItfkfGX8Rjisaz+8ZOoXYkj3RrV9qfeepm/4WyV/CJLCoVmJHk0iJz/AF/DHn+3KbnUCAuo6OPHXtI0XRXhmqaJctnWymOddJttswNv1/bHkjpa++i9Ze/OC0juW/aardUngkEYWOQu192+9awPpsPfY++CpvDhICrmm9rrmE6McKVENHfSZmvq5kcjcewO+3tvh3U5HQlsJYwvcZUZPClHUy2LM5Qm7XKhjzbfoD+NsJex0HKjDmwM2qhptciwmeoHhkamVBYC599+f4XOKBpEjK0rY05ImNEWaOpYtFEIqpCEBKtrtbqCT88A5rosLIaAeDPEqKnis6+KTMfFAfygXHIrty/vhIZkcMxRMDzxAB7VNUmVfFZPmc7MzVcMd/OCbA3HXrsDbGyac7dUNcCm4U3Cf1xUL4NqeSiVSdcQNkkvdtV9unrhHUFztVj6bvihWbhGhSeoNBWPrhjgluCOZtsW+u9+eNxhH5gcwsFVxFE6zZKq3aKpXwokk0ppQW0+UaQG9b2HL2wbCS7kVWpMJaRqFSKgzT1jzzfeXY6tyd+t9wB6+4GKmIa8Oum02iYFo/WqzFOsdE8RhvGGOooNz72/Dl74wPvBWVRMuPHkn+T05M8tXP4capHr1seQt6X6n1v77YsOcTAAUilLbEglXbKKiGqEsbvTx6GPiWcXseWk23Htva/tg2PIaRFiqFbD9WcxkuFoKYvXRU1SkVLGHEZ1edNQVf8AL73ve/8ApiXVw05TcQoo0ZAL7DvVzWjFVTw1ZlEbSXLMq8vQqCWU+n974MtzthqAsp0ycpuq7mNM9KiwOiVNM73Dxi4C7jygdBfnf0+q2t3sgRMqOcA6SI4JrlzpDPTy1CR1lO7bg6tStc326m18DiKIbEplMvfamrrSzZbmHwKxFY2WcXRZNOoDmQ1vl6YaXU8sMsSktpPY85tVC1tP8NmsTVYMEYjk0uyhrf39vmPnis987rdVcpvBdnZqpqi+DjSoaSnLBbAMpsqPyBP0ty998JzQ6CUNZjyZ1HkpWtoPi6SnrjJHO7HRITbUxsQRcc+hvz33wuoXEGEBwpBJDtFV8yYRRRiGL96hIUMdSk35FRzFrenofehUq1QCZ0V2lvDe1XQPtekjk4kzyJKbLaaOPQAlLTx08ZOhS1o41VQSxY7Dfrc7m7XxBLGmNVXosaKhjSVujuM5OrcV0laSX8P9oVHP+FacJvb/AONj0DoyN3M3Vcj0scGktHAQvny+1Qro+0P7a7NckD6ouHeFuFMtGo+VHWjatZRb3rPxx69XrObgmNaNV5bsSmxnWakkn8F3HyuoKBTGxSPpqHp/t6Y2VDrMokwtZVplkkGFe4atGjjJt5STqAvbb8MbDrMoORypmmAIdxVJadJCp1KxttffmL2H44tUXQ0FG0gNM2PasDUIwNLhQQvK9x/TBF11NKm3JIN0jWxZNWsR3GwX16YtCpO6bJbgXC3BOS+12uGO9j5dQ/X8sV6haTAaibUdO98khpCiOFZDuFAva/8ApiA0ky5SAXaGD5Ju2qJmBCeESASPX0wQeZDygcw/euOxDaoisodjpvY7Xv8AT5WwNEXJOqgjn5IcUkVmZdJJuSQPvenz6YtS8HKRCNlANBDAIR6eqXVqXSka+UnRudvzwiXsBSm62TnxNDEhow2m5UJ8vpvisHOdJMp7qfVRaSn2Sy3zOl0+IBy35cjufT/fB1awDAJRUxmdJBC2LHJqu7AsABsRsf0MKZWDrOFkg4RwO8jiRdB8RiuxuDuPUcv6Ymo8l0NGmiW1hDSTEFFDGQRkBmQ2BHLe3L5YE1cpg6o30Qd1FR2JcFDcGwCnblv/ADwBe0GXXCU4RuhKdxqAVgqXOnaw/X98Q2sGmGqw50DLMoayhFUG1jt5t/11xJqMNS6czDgU9L9ui11nzo1fM6FrxrYqw5+388WmViGw5C7DEjNOiouYTyA+DYqrXv8AgOu469cGSxzc4vCFuonRQMEcZKSsvi3cKNOxUk8h+f44t7PqCpU3WwsrDdkWX0Ld32nFF3NuxuNnWH4jibMpmU83KxrGNvoD9PcY8Y9qT3Or141ED5L13oBSLmU5EmCtnsnw3w0cMrI4jUxsAV33JNx9D7HHz059t5eqUaHWcD4JVRW6IUhigSplClkXTcjbkL9TzuPfDhVzX0SmUN8gadqZLVyzqseiohnKWBuCEY73Hry3xW63K4guCJzHEySIVTr3NRWS08kJkiV2FyLNLcea9tif10w0NaRrdEWEuka8FYMry7wIVYuqS6S62ufBIva9ze1r/U8sY0mY4Jm+1rmv15J1G1LEA6l53sSYyNIGxILG/O1vx54e6oYJIiEhrAGhvNGlq1ScS0epOTXOzEcrgfME+vI4GniDFjIKjLTDiMtl2C7uRaq4yWokk8RxR1Lq1iSF0oBYn/179cd/0cqHIeS5nbzGikIHFd3Q2kkEsG/h2/p6csdUuRF1gM+ktqZUBG5/XLrjFjnQvmv/AMRvNFUdm3deopvC8J8/zdySx8h+GhUEW63b68saDpe8jY9cRrC+y/sJsD+m2Z2gpu+i+R6bjTgzh6qK8RZzT5bl8Tu3iElQptvcX578rXx8y0NhYuuP4DCZX7B432pbC2U8/vLEsp5eZE+UyoniHvX9k1BwpnPCnDkGecX1NTBH4LxQlYYyssbkMzi1iEb8Rjsej/su2ka4q4ghgHmvmj2vfbq6H09nuwWyi6tV0sN3gdfRdOeNe2jtl4sqVy3KeIsw4M4XB8OlpqAjxnQEm7S7+c6t7aQCemPYdjezbA4feqU87tZPBfnv04+2F0z2u33bC4k0aIsGssY71N8Ed2btV7V5oZ6fhjPc8kZkJzHN3cpbqfEkubA/5b8sdvQwGHpjdgDk0L5r210h2jjqpqY6s57+biT9dV6S9kH2W/E+dGl/4ieqq0sF+Fy2nKRAg7HxGF2225Yb1Z1a2O3itH1u/rPevVzsb+yGyxhSyDgKkgAO8tRF47kkbkl7/TlbpizTw5MlxkoMTjm0W3Xq12U/ZhcNZP8ACvm1KmlQuyr0AFhYWFsPpUcrd4LXnaQHw3XfjgLufdnPDBjWnyWkkkjtquimw3AJ9OTenI++G5qbBe6oVsS95BiF2dyHsvyLJ0jSjy6mgFwAFX8OWK9TGgWYFJpF5utg0vDlNFp0QKT1JHTFR+KcTMqzTwgCmocqRRsFU8gQu9/f+2EvxE6qy2hDspT+Oijsuwv89sINVMZREzCdJS2CeQodvxwvrjKb1aOsAsCBr6C3X5YA1CpDBN0QRW313H15W5EfjgEZaSgxRxGSZwoKlxbz8zpG3ta3LGElQG3WWp7KoRWBBte/T+3LEkysLAuNCQ6qQ68723Ufjvv9eWJzkGVhYE2FIwVBKQzgaH09Tth5qFQgS0KtcaiDfqNh+rnEitNykmnIglRVRlKvrPhJKAL7DfDqdcfdKqvwvAaqqV/CtBVBllgjZj0K/wBR8sWjXcNULcM4aGy07xX2D8J8RQ1CVWU0koYWJ0A+/wA8Wm4lrmw5Id1jTumV0w7Se4TwPxFE8lBlkML6rgqB6c74nqmOtNlNLG1mANddedvap9m/m6w1MdFR0+Z5eyMHgqIUnjYW3ujgg/hio/ZwBsbrZUMbm+9BXkf2y/ZV8HTVE8k3Z5mXCmYAG1RkcphQXN7mBw0fO/IDFQUatN+663athSxO7lIB+a83OL/s0+07gWa/AXHyS0cVwlLmMD5fPbqPFXXEeXMld8BiWisCyrTDlt9n7dxGEf1uFrOpu5gn8Vq7ibI+3jskgikzrJuJospjViFzGhirKR5bgAfEQG2ki51E3uPrjjcR0B2TiSSGw4+B/BfQ3Rb7WPTfYuQUcT11McHCZ+qolZ3gKmnamosy4byFYZVkWSqy2q++XiKgKrC+xIuL81OOSreyDI4uoPPivonD/tBMRi6LcLtfBZb3c0/Q/iu2WTdrfYbxSYqKmq8pyqrqEKCOthCeGfMbhmsDbUbWIPLnbHlO2uge1MMS7KXAHgvt32ffap6D7bpNZSxLWVANH7t/Fdp+6RSZFkXeb7rmeUNRAJ6PtH4YlilRvvu2a0yAludirmx97Xxv/ZbVr09rhj2kGCtZ9qOrs3G+zbHVsNVad2bHtX6L7BVkkTy+Rzvb3Ix9FL8BabRCxtdGVhYevy9f1yxikQV53fa4ZYM1+zP78FA8ElR/+rnM5AijzMUCOLe90H6GNz0cflx9J06OCwgQunfZXlFNw/2YdlfDvwc2XQUXC+S0BhA8yLFl9OmhiLA6QlieRIOPGOl7ydpVqzTMuK9W2DSa7DsaRoFsQac1fUjPFEg0oVAsQBYix67A/THN9c58sK3Mtac02QDRqlTJWiSKMqCBYABr77j8bW9MZUAY25Q3fuixHNIpzMkR8PwDqBjZm6G4NrW3HP8APA06dNzZlDWzAy0aKv5pSS5iLBFqoVch7MQCjbrYC1wLDcW3wVIQSOKvNbNyTKpsXZ8yVXxkS65g5LDWGIHzB3H1Ft8HUJMBxUMLJiSFboknp3SkaV4WCmR1O2skqOY22tv7g7b3wFExJIWYqkwxvKdp4qt6o0s6mKZdSkkXDbHmb2JF9hf6A4fRLZLvmqWIw7RA1CqvafSvN3Ru9JAgiQRNw7mIVyGIMWaRgmw2Gz749U9ndc9c0n+Zeb9PGyd3g1eLZrhpYyLlLqG6KQQw+Z/W2PovEM3zIIC8JbT3BGqw1bZj4kWTttcEsRvbbbFJkZlYe15ZZEp6x/DqQYsrCqhsAxtzB54zFublA+qq4eg4uO8YURNV6XH/AC2S67aHOs3B6X32vh9MuN5hKqMDBC5HVLpBalyVADfaQ3Hte/LA4loMFpM96luUNzBAknUkM9LkelSB/wBY8vTnywDaUkyTEI21GnV0pRniCmI0+RutjymNk59fTpb5Yku3c4BgLH0D8J+FNGZBIHajyUyXAFqgjfEVMjzaQpp0y1tyfJCBCvGyUeT6TtvUk2BPud73vbB5g1wHBG2gyZkwjOdckaCjypwt+VTud+XPfERIysSHsgxmsjoxj8YyUdBGvhkgrKSRtytfCzSEAMB7VkvcQQbKPlkiMcpFLlysHsQKg3tf57cvzGMcA2ziUboDrCO1NHMZ8hosvI+6SKgjVz6X/PBmoHksRUw4m5suMiqQj0GXsN72qDpF/rbENaGggoXtl28dOSwvh6F10FIBvv8AEG5P49MNaHU22dMrK7AeKInhpIUWgo41BsWMhFx+O/63xnVuYzXVG6pHxarIWQaiuUUlx/EJG5Ek7i/54zrt3MSTHBJc+deCSElCXGU0o23PjMbj8ffDGuD4MLBvTBsnNOkwqoQuWJCu5tG7MVH98LxL2zmCwUwRIOqjnSWIeGcsjUgWBJa499tupxYADt5RTGW7insckyIUOWQqvorNsPxwp78pvqmurTdq5HS1iqyx5dUaWAv+7NifY+2+JEu11SRmOaCvJDvX19Z2Xd9HukdrTxGjjynjfh7MWlVgpVYM2ppG819hpZt/njj8UIrO8V1WE3sEWvvH0X37d5PKoqjhPNQoJ+HzCqRbbgq8cygfLyry9scTjmufSM9q3exAczXTZeXOVVhp6Z1UjUrkiwO3S/8AMfTHiz6W+Z+a9ozwbm8Cy7CwMkrmWGSEiR43vqGlQwV2uSOXm58+eJpDIbgwpfWe0bon5qytRGmZ6hVifQgAcPcXuR5T1PPny+mHdcbngkEOf8LgexRb+HVTya455a/71xuD733Pt16YGoQ4S0ppolhtACr9UTTeGiPEA6aZAovpOqxudhvz9N/nigKTxciVYAEkzxUlBNl6RGRiPiQBCNjbRfce5FvoB9cOwsFsoqkGwO72XUXmEBcNOsX3LX8uq9vVvW1/zxFUOcdLJ+HNKmdx1lYMo+KjgzCmjl1TzvG4SxYgqdtNhv8AdG/IC3ricPceKqY5ozB7Zkqs6rZi7gJqUs+uxPm9Lj2wG6HyApq02BocTKtHDubQUc1T8Q6F0iZowdtZ1EEA+wt+ONmx8gzxWvxVIEXFkylaOSaeeRlsAxvzC+wB+ZtiRAs4pglrZa1VWVopakxW8CA2VWNgANO5uvNev47nEOZJ7VY94tIWKdaM07xSmWK7cyLR8+vyB97bYruImCpokAZXDVO0E1OJUUpUyBtCfu/NGd+vP6H8sWH1LQAIWUi0tDpkqVoojTQpUEpJB5Q3hGzgk/xdbHnbEMq57AzCTUpycszPYiNmc/jeGuWzEN99iGDqeXK/Tfn64ZWPEEGVQp4VoJDhHerbltQ0pd8zrmghB28QklrDkSdiR6e3yGDbmgNi6F+HYKgc4Zu7gg59xNlzNHTQN8bTmFkkQL/025ah7gi+x+mAdUyWBurXuri4FoKrRmp5IYYqeQkqo8MML6Tf73LmPpis4FxkK2GFuqncoYIjssiszGx0vcj58trnmL+/PEtp5SDxVfEOLnAmytEZNYlEa2AzzKqorHYKL/xDkfn+eMrVCDE2VOk6KkwZS0o0p4ZZKdRUaZCWVJLjpvy5b2vYjb2wDpN+CuVni1LxUlBG/ljFRUlZVU6SQoJ9Te3Q9Nz74qmpOvFQGuDdFTeI1+DRaepCajdkN+pNuQuL77Hl+OEve6Y4K/TbTLC8m3YF568QSLnPEufssxlgarlKsCCJFva/XqBh1ZxzhoVfCvinIAjVd2u5plENHJxBVRouuDLZlD9SzzRrv67RH1+WPTOjjS2l3leadLcUwlxlfKN29Z4eOvtpu+HxDFJ8XS0PHEuVRtubR0VDBR6R8jCceqbSBbQY0mFw2xyTRLiea79RVHhuuk6lsNybgG/T9dMXsPXblgG6q1yJ3RKmkzYLEisSkQDAeY2Hp/L+eLJxYcJ4qt7qwmXCFEPVKkhklazC2x5gW2xYp4pzmwVIp04zao4r9KMS51OeYuL7c8WHVHGDpCpU5ueJSjVFigcNa1wxYm3pgxVDzbRWXbl3C6cmSRnAKMQDqG/T3/n9MTVrBu6luGa6S0i6bJyuQdzvvy3wdNrerIYbpTgwzFymDzSLpdnAbUd77jbn/thfVkmDwQsFu1NTUaGVZH0qT5t/Kfp+eADgL9qs0pbvE3SlMsqKynmbHkAf1vgKdSZzrGmT3pxTGRXeMOAxPQ9MOqYj7wCRRY0C6fOJIdJ1ayVsN9zYc7DfENrmbmFYa7jNgprIY2MwqCTotpvfV89sV8VVYLR4pjXGDBmVeDMzh7yaSACbk7/S2BpVN2wn0VF0n/MiiUlAbICbAhTpJH+38sNbis1lYp0Swbx15I0chYut9SMCd9ht0wwwBJ0SnUpeA3TmnJqPMsYVBfff5bb/AIYScSGi9wqjs4eIWVmXyhpVJa+oEcwdrcv9cBnBsBKsvYcmqatLfxeuwt7e/wBMAKzmvhtimNaYutcZzMprnMjFQCF1jmw2vb1w0VOPHimC26bKNrcy4c8UMaKTSbX81yDvz98KdVdftRMGnWXUXHNk5qqdIcuqihffTfyj1O+NnsqsBVGZ0FV8XQdEgWX0J8ENT5b3SO7LSgx0yVDZxWL+8Ctb4wKDpNy33Tf6Drjxb2oVHOq13NM7wXsvQgkZJH3VaKfMaKsURwyeM9mRlCeZrA329blh9euPB2tyugr1bqpsyyci0kILTRx3k0FADqNgPMtvvXsdrem5O+LLmQARdUmsaHFhN+5CFPHDUB4Ha7qy3W4svU+w59PffCKszESjDBqoqSN1eQz6WiCrNovqFwL3Hpc29dhiabSTMLH0wRlJjuTqKt8No3q3hhZvKCR5VYcyOtzt8h0wZMggXhF7uWXTKvrhVmZNAWjZhcWNmJ/iJHTYfUD1tgxiAGlqg0S6HGSFNQVeXKjtLJHLMUB0BNRFv8w9b2A+nLFKnWbEExCa6m5s5Auxfdwzakm4yr4BTNTNFls2mM/90kQt133A+Z+mPRei2KY4ZQuM6VNdSa1r4HHzW2u3jvSdgXdl4TzLjjt77Xez7sm4fpYWqGkzrM4aWacAGywQMRLM7clRFYk8sembP2Bi8Uf4FMuHEwYHedF55X2tRaera6Xchcr5R+2j/Fq5ZKKqg7s3cs4q4hmvaLNePeIY8vp1ve3/AClKjyOeRt4g/rjpRsbY2H/7xXdUcNWsaBf/ADOnzhA2jjqh3g1rfEn6LwC7632m/fd+0fzrhWLtizjhPIMkySeebKMg4JyE0qUjzadYM8rSTTOQiC7G22wFzjX7UZg69A0aFDIw8XOzO+QHkum6M7T2hsmqa+CxDw8iJG7bwXWTs97mfbRx7Ww178KZiGkmaRazOJyZFJOzaTdv/scaj3GhShtK/dZDjdoYnE1TVxdQuceZJPqvSXsj+yH4v4lnpqvifMM2rXbSxgooBDGdht4jAsfwGGDPGUAfVUTWABkyvYvsB+x14YyEUlT/AMF5ZRSXu0s8Qkcn1Lvc3v8ATFkYV1WzikP2mG/CZPYvWrsx+zq4D4dFNUVtDHUzJa9l2wbaDWCCta/aD50uu8PCHdx4I4bjjWjyOhj0jY+EL/ieWJFdjeN0nNVcZW7ss4NyykUJDTReUbWA2H6OEPxpNm2TGYdzjJVthyWOMEpAsdvbkPXFOrXJ1KaMGfuqXjoUUKNiRsB6YQ7EAmYVzqBxUjHShWBSMc7BiOWEurTojbTjROhACNJJDBfw/LnhRcUYSxGsYuLInqDfr+WBlMAnVFQao0GyvyPXGKQ2EoLdVDeY7D2BxiKFk22JsfY7/o4xRASXijlULUJ4gvqswsL/ACv88YsyhNaOanebMKaFUjEEyR2ChVF4kbYD/wBQ+t8YoGqeoV3Y3tyPMgYxEsNGwYqdEo+9Ycz9MYsAWG3Qq2phe1x6emMWJBjXS1tBBI2te+IhLLE18HULjVrBueW305YPMUJbwKE8JFtQWw3sRyGDD7WQkwUxlpIzfy2te1v1bFnrIE6pTqc9yjp8sVwNSJITbmN/nhrKlrFIdhB91Vys4boZyQ8Nr7G/XFgYlwFlWfhC0TC1pn/ZFw1nQYVeUUdSDfZowSMNbiWn4hdKyOFwSAutvGvc37PeIhIJMlp6d2uQQv8Apg4pO3im08U5g0kroz2k/ZsZLWLVT5LEkLm58imMt7EDngXbNB3m3Vlu0ZXlV23/AGTeR5hNV1+a9nGW5pUM3/WjjammvvuJYdO9vUNimcA9tmOIWzbtE5MoIPkV5a9p32W9Zl0NQvC+fZvw9N5ylLnNN8XTKx5aJogHAHuhO/PrhLqdX4nAOA80fXMEBwg9h+nDwXTle773w+wfifhjjvhPLszzGu4czeizqhzDIplzKCnqaaoSeJ3o2Bk0q8MbaWjsQCDscJoHCNqCq+nDhzGviIXQ0Oku0ThX4KniXOpPEFpcQPK69zOwP/FHd6bgl6LIu833euzjtZaN9FVWZHLNw1mjea2swSeNTludxpiBPpjsXYbZVduYtdSP+Eh7R4GHeq4WpgcSyzHz3j6j8F7Ydhf+I9+zd7Vmjy3j/i3j7u4cQkoHg4yyR2pHc7EJXURni0gj7z6PXbFf+x/WjNgqzKgPCcp8nx8yq/vWJZIqUj3tgj6H0Xf3vDdp3Yt3oe5f3iKLsl7VezrtVyHM+Dcwp2qMgzqmzBAjBVJbwXYgDkbgWxpMRgcXs54q4im5uXmProrOB2nQqvADrm0GxXUatrkrM1qzA8U8PjugjV7lFBtYAchYAcrWHtbHz7tfFCrXc68kk9l19C7OohlIMCnaBUhijzytkieGFnj+HgcxuLKVV9ekg2Yg6N7gW2vis2qe5U8XVDyWNIt2Jsc2rK/4RavxaZoQ0WrUQ1gOTf8AbYgbnY4fXqtcQ2JQ0cKASZifH1UxF8AxooamNgpUeJrvfUfXlpNuvvgaeWSNFbrN3c2WSEWbLaaPSI66A04kCRtyI0gnV62tfn/TC8zmOIYO9VXVXWDx4KFzWXRVNGkZ+HdQ6XZjrFxa+3zP064W7IXZpMq+7CkUzDTfzUOamSqdTUQPqUHbSb8+RB6H9emG4eqAd75rXNY74HXnwSc3zl6bLxPK8lSyAJHtYAtyI2/Llt74u5zmnQIbBpDNR2qGqMypc/7De9ZwpAzvmCcEHMZFFyWkhrYX2B56bqBj0DoU7Ic50kfNcJ0va1zg1upC8ZXyjiF5njFFUEs76VEDkgqdxpFyT7dMe/4zbNHMQHLxNmyq4+6YUfJU/DStBJV0Ucylg0ZsrA8rEE39ee9/wxVbtiiGy6LpDdmVW/dNu9SWX/ETWggWCrk8JyyxgXAA6gHkN7nkNuV8LG1aMZ2uEDmmfuysLBpukmKdnEOmmkYWsCd/pvz54tP21hniC4AoMPsjET8JlTlPwhxO8M2YDIcylogofxRRsUCn7puAdtrX5XxRf0hwjHBocJ71NbZGLLoyWVRmeGGVaZ5abxGBXeRBYjnzP6ti8NtUXNzZgqx2RVDoyz2rC1dCqmSWpoCt7KfFj5+nP5/hhDdvUbhz7qyNl4kgAslN56mneZYVaiZ7bKHQ2Btc8/l+IwdXbOHAyhyipgcS1wJbZcOY5XG0Uk1Zl6ebQGM0QHI3F77G3McxiudtUXffuVP7tqgyQnQrKKSWFIqrK5IibIVmiN2/y8/lt74Nm2qLRmDrpf7sxABtZcqJAqM0ksPjG4A8RbA73vvz/DGUtt0QLOF0x2za83BTVqcvC0pWIIzhF1SCzsQbLa/Uflg3bew2bLmEKrU2ZWzZoMFPU4dz0u4TJ6sNHYyqUt4QC8z8rfhgjt/CAOJdCsjZNewDUZMiz2oohPHk9Y9P5tMix3VifcE36/hjKe3MICHCopq7NxTbNZqm/wCws8alhqRlFa1O+oI1gFYjewY7XHO18Nd0mwxtISHbGxEglqxBk2azVHwxhhhldiqDx4y1xzGkEkncdME7bmFy/HCmjsvEBsOaU7hySpkqJY5KmlacCzJGCzR/Plb64B+3MI4TmUM2ViWPksJBRJsmMFJHWaMylo3HklRUVHI6DzH3wtvSLCi7XBOq7ExAMhllEVVdQUbOFo5w8S6maWcnSDy1aQNt/XfbBP2/hyRLpBWN2PiHEfw1XavjAQa2gofGl0+IQVVwI+VxqY7X2vywh23cON0vsoq7DruMZDCjafjfMqqQLBTyLHtsGVbbew2/1xaG2MM9kl6yrsWsx4YW2TaozzO6lpYZ0dgCbqx1EH6nAjb9ECS4FCzZFcCC02Xlp9oT2edpHaJT8LVfAnCeecVZ3RTSSLBltI08l1CsPLGDtqi3v1xz9XbNDrJJXWbNwNTqnUogmbL7y+JO1Ts54v7G8vzyp434Kjlq8ty7MZEbOKdXhmeOFpEdddwymZ1KkeUgg2OORxlR5a7Lormy6YpuDXi44Lys/wCM+FIGq4m4o4ZMLqWVhXRN5rbgeaxN8eS4zAVd45TPcvXaO0KLmC8Fby4P4ro6/JcvraeUVsXhoGkiYSqCABdbE+guNsVvdags6x4I6eIzSWCe4raVHmxrYnWnJlFSLAxi+pQb2G3v7j8cLzub8RWe7jNmmChkzU8hhaDwImsh2KqFt6n8d9+Qw7rWtaJ1VjP1je5QUzaqhYETU66jE5S2+21xe/U/XpiocQC66u1WZYjinCQiJXMkkasSE0yDXbfkOdj8ud8BSoEiQbIdyY0vwTyZQIEjI0BluWMZsm3X+3vi3VIYMpkpdNgklunKELL6mSkmhqBDq8hSG5sOXM+1r7Yq4eoQ/KDKDE0mZpdMKHnjneuWYlnlZr+XlYC+kW22GMq5mOmYlWntZ1YaFNUwK6ZvDLlZPM2nzA2uASbW677n+WL2G3rgqg7OZyhZZY7zujI8rkRq2okeJ8xueXO3pe2LQYZuEvryHDMICjJqGGOjlq2aSWU6iFEgsDvYk9BirUkG6hwl5DSLKFvVSRgxqy+QWsttr7n2v+r4W1t76pr8S8w0/rxT6app/EQ1LATOL3QW1An73l/G/wDLfDnZnCTojZUbIYLhWLJ66TL6hr04rqWUb6mA+XmGJaBqNVmJaCdYhbAy2HK+IUlhjEtJUkaXSVbsdtiHvZha/r+eNiwsIAAXP1Ja4lwkBRmeZG9D5RqMLFUZ3i0NuAVNzyXf+WArYQzumUVCvmOYTqtVVjNR1ccMwqPhySr+Yg3A33v19Ma17AyV0DHGBBsrBlXhSxReM8iH7/MA9QN/r+WFMeQcgCPEZbEXT2irJ9QpFLvOPIGA6+x6/LfpgnYiN1yHqGlkuCtOW1lRlySQyQRa9A+/5iPMQd/W1/xwJcDwsq2Qi7XI0WuskllSaXSGJCunlVj/AJd73Oxva2IfiahIYBZEMRcvcrJ4qQulS0UJGk6Uc7HbckbX+f4Yq1nkXS2hxqFwPcFoLj/jtclyzMeIauaKGGGQwrAGNmBAJsQfyNvzwWDpdZVy8FGPxMUgy66R8PSw0lBUZzOWky4Fj8U8kMZcnzACMuWLHlbpueW+Og/chqVMzXaLUHbQoDq8q7a9hfbnkPZfR5vWZllNRmOWzRxAzJVRQggO8lkLA+Jq16Ra33SRfHYYH+CA03hcftOgcSSXQAV46UPcz7MMk7xnaz3gM37WOLP21xhxLmvElTDJk9IUp3rKtpzGkoqzq0CQJcgXtchb2x0ON6V16pa1rQGtVClsulRoCmJJ5ra9XkHZvSqIKXiDirNKt1ZVMcNLHHC++lXLSmwNgQVvscS7pDUPxIhsBjm5hr3rU1BnXD0dc2VcYx53w7IJRonTTNe4NnZNNyL2vY3sT6YZ/aQsbaFX/cFObkyi53mvClHmcdDlz55X5e7lWr53ihiYWFtMYDMvrZunLfDB0sdlloUO6MsA3pAKkcrnyKumWJ6+njqUKhgavShuWuwYxm62AuehPLfZdTpZW0AQt6P0QIkwm3/H3ZlC9RDV0XFn7QsZENPX08sB3tpuYQxOxPTmB74x3SiuzUiO5M/s3ScARKkMi7SeyKqnSPOaLiahlCEeGK1G1yliFFvA8ova5J688VndLqxkgi3YmHo7TZBiQeC2ZTVHZLW0VfV5bFnVYsKGaYU9Z4ojUbuNaxKpIFz9DueeFs6d4hzskgeCKr0Yw7N5zbc9E3zrMey/h7LjmNVGKuonh8SGjeukvH5xuzRxjy+GWbXfSLAAEm2K1Tphjn1IZYdyfR6P4K4N1p+LtB7Mpaao/wCSzKGplp28BzmI0eIN9YQR6tNttLN0JuL2xsB0rxIsSJVX+zlECGtifFW3JeKOympy+Y1ycQh4m8OOaEEif38M9L7WUg736bqf0pxJMNIVg9GqbAJb+Kq0XaLwXR5rV0lXkipAs6IjrVTMRHYXdxYE9TYAWta5sTgX9K65IbmSm9HcPGbIrNBV0tbmVXWUFKub8NFZJKKGCKQ1cgv5WkUSG45X2HPYYCr0prn7yMdHabQXRZUer7XMvy+eCjhyUrP4+mWMxSjwwRp5tJcEMVsTz1Yl/SasWjK5N/cFEOMMv3rc1Bxdw/mJpTRfDyBFMlVqjkLRLoUaGGrZtWo6twQQOhxUPS3F02wXJv8AZ6jmEtT88acMw5hNDHRRVsablkc6wApLCwJ2sOfPbphruk+IDfiuUk7BoSbeaueZcb9nNIgzBMvqYMtkgEqNDIzmOXdfDcsRcbXJ2O4Fx1xvSjFARn1Sn7Ew7SDlv2LT+cdvnC2XVFTSU3DFPUUzvaCrk8RhEocEkgMFcWNiRuLjYHfA0ts1y6S+QrA6PUybMAnmr0O1DhbJ6SnzTOOGsvlpq9v/AHRJG1QYpHJAMTRhizFb87i4FyTgh0jrRGawQVujtOIyxKzkPF9CMxarzzhLKKvI5YV1QwVcwmpCGW5fS2oMwLMFOoWAF9WKdTpJWmKbr8E9mwaDaeUiQqlm3E3BeeVPaM3B9PQ5zBQLEaaplLqaF2ZdYkGorKFVtm6tsfunFp3SbE03DO7Xklt6PUnjNlsFVabiDJKelaDNskylq+ELrDiNTMpbzGxtq8tjsAT0vio3pNWe6cxV6lsRmaWtslZbxvwZVZxE0eSZPFFGViMLQ6vPcWJtzO5PMAWOGt6Q4lly4gKRsaiWwRdelPAveLXtX7N+xLs/yvKY+F6rhanzGikmSoDR1Hi1viCWFT50UKukhiTffcDGi6QbTFagWCS5xlbXY2DdRrjPYW0XcHhU007Zr8PJLMWmXTKtSwhlspuUjvZTqY3YbkAbCxx5nLmHLVEEr0JwD3yLi627l8UjTk/uVkuvlIJte17A73Fj0vi1TkDIdCqmKEQXgp/mFKKmFKqCKKSIElrk+bbmLHkeX4X5HFipXDZDSqbnlxy3sqJmD05JrKUTrLrKB1hu6m5N9/vDbcY1prOBu5bEGnAYLEqocWcf8OcH5JmOb8X57lPDfD0QSRq3M54aSnpy62HnkIUFgQRuL/PE4XDVMTUy4Zuc9iTicZTw7Aarsq8ye2j7YXuQ9jclVl79s1L2j5nHIS9DwVTNnciSC1laWK0CFibDVJ6g2sMdPgvZ7tJzs1QCl/mMegla/F9LMLkD6ILz3QF5i9rP+IW40zQ1sPd67utJSxssjJmvGWabo3+f4KkG535NKPTHSYH2c4RhJxL3P7GiB5lc5iOlmJqCQQ3uufNdFan7Tj7TjtbzTNqHhXt34w4HfMIWpJKPgHL48rR6dtJKfEgNPa6qS4kDehG+PQdiU6Gzz1uGpNB4Zt4jwNvRc/tBjsX/AN4LnDkTA8QI8lrbhjuTd4vtd4gqOJOPc5rMzzmbyNWZtXTZpXEkXLGeUs1tyLFtjjbY/pDjcZu1ajiOUwPIWhVsPg6dFhFIBreQFl6R9iH2RS1k1DWZxkOYcT1pADSVjN4bXW1tCkD5X5Y19KhU5wDwWOxAb8Gi9gOxP7J3K8hpaVHyPL8mgAGpIogt/mRv+Jwx+DvfRVK2NIEar0y7Oe4T2e8L+DLNlsVRItif3Y3wyjkbqtfWxbniGG67kcMdiHC3D6IlDk9FTgbGyAHGPrMF26pdNlR5lbby/hego9MdPACOQsu19+vT64r1sU4iZVqnhyTmVngylY7EhAALAnnhJrHSVZpYYaFSSUkYFgj3I5+2EGsYTmUwLJ2tPZRp+9cknf8AHCKlUlEGck6SJBZmI5bn0/V8Jk8EwA8EeOK4AAHy9OWx/LGZipyJwCvkB/eMAL2264hSG81hfEaxViym97D54xEGrllG4bwxe4O55/P/AFxiJcL6CBoIPrvpv/TGLElJY2d41k1OhGpeiki4Hp74xYleHbUzBTffbGLEMvEjNdl9wTfb5f6YxQTCr2VzxPmfFhMkdkrYUu1vLekpz/8AhD8cE6YCU1wlWXVpAVHNr9Tf+XzGBTZXASXkfTYXB1E7n29sYpXFBBK+Ypa978+XTGKCVwiMbugUk223/LGKUjwzpFgAL29DbbGLCEMpYsDyIt6364xAWDghMitcLoK3INunyxkIMqGsB0kkHVsSN99sEHEC6gi8IEkVwAQSfQjDBVWEWMJk9LGfKUYHf12sev44a2qSbBKNLmmT0ClRp8252a18ONUaEpRoGNVGVWTQyffhAubbD64fTrluiRUwolU/NuBcszIOk1LBKv8AlKA+3XFhmOISHUHLQHGfdn4I4mV/i8lpQTyKoA2+GdfSiNElhqMJMrpb2h/Z38G5sZ5sti+FnFyCBuG35EWIwVZgeJaVZZjHg72i81+3H7NObPFq/wBvcI5NxhSoWVTmdEkrrv8AeSUDxBvvswxrXbPHxt17FtcPjoEgwF5F9rv2WmQU4qUySg407PZdWomkkNXTBuh8OY61HsHxWdSqtu12bvV84hrxLmT2hdAOKO4H24dn9ZPmHZ9xPTcSzCN0L5XmEmUZlpIvpNyha2xIDsL2xs8Pt7F0hkzODeQJI7oKrvw1J5geRiy7wdnf2sHe17vFPlvDPb52YwcZ5FSxwUQmrqWbL8xkjRVS7VPnjlksoJdku1yS25xx2I6IbPxry8Sxx5W9Ct7htrY7DgNpvkeYXqT2RfbK91XtKqYMr4s4h4h7J85kjs0GeUOqlVwLEGqiDRk8rFtPrsRtxm0vZ/jqQPu7g9o8CugwfSyi58YqnBPEX9BdekfB3a92f9oSDMeB+NOEeJsuVNLTZbmMNUrIRa7NGx53PMjfHK1cDiaMdbTc3vC6ShtbCPjq3ju0W14uKqOYMshWJnVVJ1qusLsffp6XxQ60AxEyrdSjnBOjeUqOPEtPpgh/dhtHlMjbSXGokjlvYdNsONhBKKnQMRpH61VWbOviJXhjmZgg1K5N9J5C/TphdSq3L2rZNlozTIVgoXpxDEruUVh4ZMrkm99RFxbnYfgR1vh7azmgCxWurMDhPBR2dgy5LJJSyRN4cgnUKfM9up22Nvni6+obHgtdSobpIldV+0DtRzPs3rc1q+D80pcpPF2Uy8P1cc8IkergmliMyAPcq4MagSDlq2vfHT7KxlVjCxu8IXK7SwLXkVC42PJdFu1bsf4mRs8zMZOY6DKqiSBmAI8J1J1SBr9LHf8AMcsNpbXmGaEpD9mO6yQtZcA9m1Jn9fUVX7NoKkeKkFSKinOuMyNYMgXk199XqfbFmrtEDUqr7nOYUzdSfaO1dllbxBlWQwxyaP8Ak6iqemBqHWwDjXykv90ufMbHc4bhce2JOqB+DJME6LRGQVFXwzmS5rpzCqrChSMPTRnwlAsCJN25W5b7b9b3X4pxAIIlVn4YsJAFgtgVPeW4/wAt4eGRjKqFcpmjmjBRGDfeOz+YXJINzbl03vhgFN4BdqFVdSewy38lqHLEyDNPjeI85nkXOrv4NMlID4jNe7mRgUULbkdze/K+IrYmBAcjZQa4b6rNNHJWUa00nhT5X/1C4iNlmsdywHsb8r2GIqYtsBrirNPDCZplcjyLJ56KmeupJofBRyjRoVuSwIUG9wPlzuPTADHFroJgJfuhDoiUbLeHcuzWV6Wjyl46qWXWix04d2U/wk7CwBO9r4J+LJOZrtETcKA6NSeCvNdwTleVZfHTS0YkmUW06QbNsbm6kkggC315jFf94vInNITxg4+7qni5dkEFPkkMmX/CyxyDW5jJN23IJGxNx6db4r+/vzmCme6gcPFbN4Wmy6mp84jePIKl4IZBIk8aTCbWDYgkDze4N12xjsWbOdKfTwNOpDmGFduH+OOGW4lgNTkqRcPvTvSThFFQywsWXVIxHmK6rBhbmLgWvjKmJD2EZlFXClpDmDvhbly7gvP+GaaLLMqoDm2QTyPp8Q3i8NtLWKncbqGFrb3PrjWs26wCHOMqX7Ie5/WsBAKe1nZXQZpQZnJJllRl1VOfh6lo4bCJ1+7Iq2AIt5b/AOXC2bZe4zSdZXHbO4Fdfky2l4WkzPIhkMUfESTskFRB95o1a4K87rYDfc7n2xdftRxAJcqNTZInelWjI+AuJs2zdaym4JylpJFF5ZIXYkNbdT95OV7g74Bu3GkEOJUU9ivBGYoPFnZBm/DGZpOMrk8WSW4eJDYvtsWve3z3wyhtuRvGys19lcXBUrNey3imrzGqp4uEMwedZHOqWmsPVmAP8I5b+mMdtpsWd6pVPZ1QPiwCbcRcL53kdEnD9Vw/DCYY4kjdIR5tR1XD2Pz+mFUtrsqHPN+9YdmvYSdZuqaeHaOauqP/AHWtctOAr6og5MrixJ07cwfoN98P/eRa2ZiUo7OLmyWwsZhwZJktBGailjp6iqKU+maMEqFN1bc7HmMBS2q92hsmHZJa2Xm4T7KslzzhyaKrTK2SoOiZaww6iqliAy7WOohhbcMA222HfvIOETJS6mzXQIWxMhzKvpzm81dSZrUrMvgusBaGJjcsfIosd7kgjkcLO0XAZWlFR2e3PJ1Wc24cz80CZhRZa8uSALfQljGT0ta5NunK/wAsDRx4Mh7olOxWBeQABAXZru7ca0/DWU1vDVVT1dFStO0tMsu6r5rudiL6j0tz+WEbRbni8kKaLuqJyi69BuCcxgq6Hx4Ki9MXtov5lQE2FuhJJ5e97Y0hoCMvzW4oVpGfirvXxRSwq0kjoLEML2tyuSOnK1sS+k4CWptNxLsxiOXFVuWmlhj1KIp4DfSWSzEn03/nf1xr6gaLONytswtLZGqeUc0JZY6iVCwNxGt9ZHUgjYenO+EMdHCAibh2ndBKDPPBZoad4iNQ3LE3FhsAQPX8uXXFs1WlU6Ug7pjsTqmqXy+q8dmNe0a6AtrFN9uthvf8eXI4dRqMziBdTiaBcIBUdUzSzVM0kKBGjAZkYWFr9Bfc72+QJwRbvGyh1YEBp1UvDJLSQSfDtKkwT96s0Wq9zyN9wTcWPphzQ9okCyqBtQH4p7FFItbUB5rrJEq3UnYIuxvtfYc/ph2VxG8UT3MAkhNqut8aDTLVUwQkgWTTve1zyJ/pf1wiuXNsEikxrS6pGtoURTxk/EBYloWto22uD7H+eK9Nsy6VcsAMwUZRxOyU4lpnqJPES+k7svqPa34YtG+hWUmOLQAO9XkZnBRS6lnjooZGPlQ/dI5X9fS4/wBcRTbIS6jSCRIIR4MzEcoc1MqSJYh1BVl32spNiLHrvtgjWg30UHC5QANSrHmHEKZtl1LFM7z1EblTJr0grflt5tvcfiDixSxktIate3CvpuJc6AVD5oZqtGmGXiqcqhLX81uV/T0/DFGtVBETp2LY4Wk1vKFACrqKF1heNJTshV41YgX2AJtY7YrBoN2lWWBz2kgEeKl6cyNHUTpK+lyCLKAv/pHpz6f2wTGtc4Rcp7KuTdM9itS1caLTUTVM5nOzuUFzc2Fxa3t6+2LFM7p4LWPdFTMp6HwqaaIt4Xia9Jva+wsDtsLbDCzVJuoBBubhYzKqWKA+Dq1Il3dt979Bv03+uKeIe0jW/cjFJzxnpCAF5l95btMreEsq4rqKSkpc6zCOL4qmpZG/czypv4b2sQGFxcHluMXcFRYXNAOq1OJqkMLQIPNeTeWd8ngjPI8pi41lrOC4ag6WmpiK6gokYagQP+t0Oo6HtsdxjoiHNOVunJa57SILyTPH8l6U9mHZZlHaxw7HxD2T9ovCnFWQVJAaso50lFtvI8TASRybbB1UnmCcIqY/ENEESUbKNAPl1lskd0TM8wroKnifijL3y9RaGJqcal/7gGsAxta3L8cUP3xiRZrSfBYMNhGvzuqC6ted907JviEhyHi+qyVYo7Nd4pYXXT90x2vYkc9977kXw5u2MW0ZshPgVYqUMMTDXCO9dWe1nsJyrhYyV8U4r0kqAjrSIq/vCAAdJIAUm+4At7gjD246vUEvEQqVYUmw1hv3rrxD2OdoXEono24apaP4ONqiNzUxqsijmFUttzXyXN7dMS/HWzMYfIqWU6YdJeJ70HhfsZ7Q6eqkSQwUUcDyqb5jTR+IrjzFAz+gH4YQ7aD5ADSnPLCJL2x6qU4o7EKbLszjgynNOFa2sjkiWRjnFLAVuFZtLeKQ4HmBIF/yw/8AeLwN5pB7pVYupMcA1whVZOyKfjDNhVS1vZzlkNNUIghqM/pI1ew3eRjITa4ItyNhjHYmsyG5DHcUdNlFxzl414Ldb9knCM3B01HSduPZaZ6dhrpIeJaJ42dFIIBExs+4AOm3S4vfFEY3FteT1ZIKvk0S070xzXVfjbszoHy+j8DtC7PqudIf36JxPR3V2FxZPF5g+nobYvM2jVYd8Fa7E0KP3X34qgdnWQUfEueS5VmPEPZ5k9HEzRoZ8+pIFBBB1AvJYnkb+mCxOMdl3QSUdLCU4Be+F25rezzsqy2DK/2b3iuw8ZlErGVW4rotMa8xp/em9/pyxVdWrMjPTN1Yo4eiLBxt2Fa/oaXs9pc3r6zO+3Lsby6jamjjlSPiejdal05O1pTbYHUb33sBvbDq1as6AxhsgpCjMZiSeEK753mHdnyLKafM8p7x/ZNWZrDQJF8DQ59DK9SwDXRQGtYi1mPofbCcOcZ8LhAPNBUbTiGgzygx5qhZjxT2F8Y8LZTmGe9uHZ5kebpKkiU1bmkKzyRqCyHWpsU1bnVZgTa2LVGtVYTlaI71XqUg4XzT2DRL4Y4z7B6KCshzvvJ9juWLJRkEJmySMzki1wgYEnba/IfUqrvruIMSr/VUmADeIPYrXlvaZ3S8tgmkzvvS9kC1hQxlaSOpma7XOrV4YU7MwLA3W9rcsFVdiiRDAP8AUoik0HMHeS2SO2/7PKr4Ck4W4k7x2Q1RSJyrU1DWuZHZl5stObqtjpG5AHvio12MDs8jzVxzGPGZtNxC0lV9qXcIyiajnyjvEvN4DBzqymvbyE2ZB/yygEjmDzHPbbD6T8U65Lb9qFzbx1ZVQ7R+8T3Nqqmy5eEO3HMJaijlZ4Q+W5isau/3wFFObLYBQF5C2454c11cNh8eaqPw4c+Qwj1WkuMe9X2B1FLXSp21Rq70yQJCuUV6lio0lbmIAjdtuXmw6k6oCBa3agdswhskHyH4ql9m/ed7v9LQyZYna3Dl2Wzy/vY58mrGSci1rhYmJtba3LfE4h9R7pbHmjoYWmG5qgNu0fRdzeCe9T3SaOqyiozPtVy7Nmp08GrizLIcwKz2IOlZFgIdRYgFhy2PIY1vulWHNdHeCnFwaBUAK2tR9sPcAzDN6rOJ+2bJsqhnlMi0tLl2YOkAOnyIDDfbzm3O1sNGFxhAAIgczPyWOxFM/G1xlbO7CZKCbimfOsmlizTJ9Er0ckTErUwzVErxEAWuGV12O21tt8VdoYlrYBN1dwNEGXaFervASTZflNGtTXaasXdvDuoX1APIgDrfoccvXxkjNMLpMK45hm0A5Lay8fcNZNT1FVn2dZXkdHHu9RVTJCgsd3LvpA5euLWCw9Stag0k9glaraOPpUHEPcAujPbv9sP3COyL9oZO3blw7xpxPErRpQ8Ml85nuBvpFMGRDt/G63vy2x2OE6D7QrHO8BkfzGFyNbpNTnNQBd6epsvHftY/xBNTXU2cU3d/7A6/UzlYc14xzIIpbkGWgpSWJtY3aUc+Qx0GB9nWGaScQ8vPIWHmUnF9KMTUjJDPUrzB7be8N31O/hkUnCPaLV5pxTwSauPMkySipFoMoSVCfD1x7+KyliQ0jOwPXHY7L2VhcL/3cZe7XzWoqdY/eqmT2ovZl9m92n8SRqtd8Fw9TSOHaCigMhPlG9tlBvcdfXF0Na4lrQT2kwlugcdF6f8AYZ9jrQOtI+YcLV+dTkAmWt1OCTv90WUfgcMbTqluSbJRrhpkADtXsT2N/ZZ5TlKUb5lllNSpZQVSNUFrcrDb6Yc/AtYFqq+0pcct16Q9nfcn7PeEkgYZTFUzLYklRy+mFMYxupVc7QqkQRqu2XD/AGVZDkiLFR5bS06LyAUXvb/TA+8BolqkU3ucQ8ytl0fDlLAo0wJ7G1rD5c/TCqmJcRyRtw5Gin4suSPSQoG9uW49ycU3VJVxmHy2iU+jpQTYKGIuTvvhb69kynRANk7ig8wYKlhsvT8sJNVMyzYJyIgh8qkHnvgDUJTAALI6RC50AA7tysfzwKwt5LIRW/iBA2PS/wBOuMRiOKIBZ3Ctbfbb7uMRQsAecSeGLkWsSRfGLEpJHOq66SGsAeo9frjFiWBZdwefK2+MWLhFpFuzW9Lfr0xixDZ0TTfZgNtRtcYxQTGqj6rNaSipJq6omjhoYlLSTyMI4olHMu7WVRYb3IwTGOccrRJQPqgCV5b95T7aH7NvuwSVeX9oXef4D4h4pp7hsj4TkfiCvDW+6yUuuKNr/wD0yRP542lXYtSiA/FubSbzecvp8R8l1/R32fbe2q4DA4V7mniRlHm6BHzXgZ3k/wDFo018wyTug91fMc2nGpIc849r/BiHoy5dREsR7NOPcY0GL6UbEwkgvdXd/hGVv9Trx/pXunRz7KG2MSJ2hXFP/CwZz/VYfNeX3ZX/AIoj7SDhbtk454g4n4Q7IO0vgTMaiGtquGazKDSrRFaeGB1o6qmKyxqfBBAfxLA76jcldfp7s002l+HytPJ5zesgq3gfsyiriauCaagey+ax82wPQhe8vdp/xWPcr7R2y7Ju8P2a9rXdwz9tKTVqQrn2VI21z4sISpUdbmFvmcX6GN2biY92r5TyeI9RLfkuC239nnb+Eze7ObXibDdd/S63kV78933vvd0/vT0UVd3fe8P2S9qt0DmjyvN4/jov/iUUhSoT6oMbGvsjEU25y2W8xvDzEheR7a2HtDZryzaNB9I/4mkDzNl2lSojV2V3kVybkNe4+d+Q9saxaltQcLoupmQWVrdOv59Bv+WMTJXA9/vqx3sDe1/njFKw0lmJuSbDfnb1xiF08Fkm50M5022ttf5j+uMQXKS7qGVLo17WVrXPv/PGI+5YKsPc8j6dMRCBwQmjAvdQbmwP6GJQ6oDISLLcDr7D8OeIaVkSkmC5Usbvc2tzGLBrXgaKHNzaoL0ytqLJY9B/bB9ZxCXUpzoUxkoVcALZfnvf9bYY2pKU6jmMlRFTlUbkgxKx35c74Y183CVUwwA5qoZvwpHVLCsNJT1CM370OwVgLbFdrE32sbYu0sTeXqrUwhFxotO8VdgnCfEKTfH5JSSOw+94YuNvx/2w19Wk4SRdR1lRnw6Lph2k9wbgniL4mSmy6KJmBCjQCB9PrhhwzCP4ZVgY8gy668/O0/7ObPKenqqTLIZK3LWBDU7Ks0Ei25NG4K/lirVwQI3rqw3aDdRZeTvbJ9mFk0s1ZVVPZ5+wq2zIarJi9C5Hug1RH/5kY14wzwdwm3kth729zQLfVedvE3cW7WuzjNJc87K+Ps94WzWK5gmkMtJURsv3R49ORcHfmLfTFkV6gBa8AhGerdvOmVsjhTvOfaU93meirc84pzHtbyEReG0eaQRZrTuABssiBaiI6b/xe++NDiNkbOxAPW0w09lvVX8JiMRSM0anqu2XAP22mXy1mXZZ21dk+bcOTA2nrMlqDVqrEm+qnmCSrv0u1t7Y5zF9AKRkYapHfp5re4TphiRaqJ9F6R9kf2gndc7UGaHhntZ4TjzZ1BWhzSY5dOAT/kqAmoG/IE9OeOR2h0P2hQjczDmLrocN0pwjzleMq7v5NxbTZrRwvDKs1ERrSZFLxybW2YCxAPUH/XTOw9RhDKgjvt81fw+PoXa10t7DxU7V59SU1PN8QV8NbSMreRWFjvqvf5W9d7dLLMM0g2nxS8Xi5EMkFeWXeq7b+yzs1z3hLPO0vi/hrJOHIM5iqzHLKsbGIKfLGGBsdRjAbkCRc743Oz8BVcS1g1C0tfFZRvSfBeVHHv8AiC63N8wzLJafsW4Tq6Z5JbmGGqkNTGXuPE0TaTtp5C3P1xt8N0TDG53a/wCb8lrXbRd1hzOMcLLXFP8Abq5tT0tfFw/3c+GqGSpa87pDW+I1uXmaWwtv6mxwTujzQ4ST5/kkN2i9zjB9PzVTH20VdOTHJ3esl8QtI+l3ridTAhjvPuTfna46EYX+52Al2Yxy/QVluKdGUcez81UpfteWrEgQ92zhMuoAEqvWBrXJsf8AmBz33JvgTscD7x8/ySxULjE+n5hRuffaqVGf06xju55BQqi6FWmep8q+nmmJ39eZxDdltBzFx8z+CZXqH4dTyj81RpvtKs3EKwU3Y1S0cF1El5J9RANzzmNjuLH8MObghlub9/5KKgyiYnw/MpxH9p7xNRUE2UwdkeXLQONOpWlVgN9tXi8rMRbEDZzTvEzHb+SrCleJIPgnVD9p/mMNBFSt3e8hqfDYNrepqSzNcbi0w22999+eIp7Npl5Jd6/kVJrVYytNh2LY3B32vPEHBVdl+aZT3aODXzGnYsjVCVTX82rcePyHLBP2ayC0z5pNI1S7MCRPYP8AdWXO/tseNc1rKyao7sPZyk9TdpWSCqUEE3IUfEGw58tz64SNh0W2BPmtg6vVmQ70/MqDH2x2fpTtDL3WuzZoVBA1x1d097GpsTv+eGjZLJJknxRCpXNw70CbP9sVn8kviRd1fs60HdvASrS4tuR/zBt9PrhDdkUY3ifP8kw4urOUOv3D6IPDf2yfE/CtXPmGV91/gJKll0ln+KOlD0t4+4+vuMO/cFE2eSQqZxNcO3HD0V/r/t7u1paeBH7A+z6JkOr7lTqcKPT4i19uf54SejdGbGPH8lZdtCuwQX+gVsh+3H7faygirz3aeCpMtdVcOpnIYbbnTU7joTYYr1NlYNpNzPf+SdSqYl4zD5N/FUOX7bbteizV517unARmWQsY/DqG0dbBvHNr+t+eDpbIwzgCZ8/ySKj61PV//pUxR/bu9s2Xyao+7twAiC2pdFUSObAgipHU3/piz+5KEzeO/wDJFTxFUD+89ApfMPt2e3AiGbMe7v2dlUtJq1TErtYD/wCiSeowNLZmEdLWEz3/AJBHW94ayztewKPf7fvtlqK34mq7EOA6nSxCRSGpKEW+6f8Ambjf09BgqmwaIuB6qmKtXOJeZ7goGt+3Q7UqyOO/YD2cxzIxZNS1DBCedr1GwOA/s/QAnL6p9XFvIyh5B8FATfbi8fRQwQRd3bsxpESUVBeFalTIQLec/Eb8z+OGs6P0dXyluxZayC4eSg6n7bbjapzRMzruwrs6lKsR4ckVS6nl6VG3IYKlsCkBDSfP8lDsWXQwuIB7kbLvtuONqTNWzWHsZ7N5Izdmony6oaMHzBSjGputg7cvX54I7AY3eAnxVcY0lxaHm3+VT9B9ux2hUcVUKrsZ7Ps5aSQyogyiohSCwtYKtSdXzYnDXbEZIIt4qr7zUAzZj6K1Uv28faNmEXwC9g3B9CrN5n+BqmAW2+zVVhf16YBuxKIJP1TqeNquIbJ/5V3t7unfEzbvOS8J8UcR5BwRwZTU3j09LTZeksPjsXKt44d2AkBTUFU/dcHqMIxeBbSb/DBJVpuNe4Fj3en1C9qOyXj3LKXLY2ra3KoWEGnzOFbUb7Wvz5XuBzPoMawYZxabKWVOrIvu+q3BLxVkEsBb9q0sbS/dGpQj7C9rm21vlitWoOiDot1hsTSdvSsQ1+VSKYXziABFZ438ZRsPXl69PXkcUn4YiwbKe7HNcbGQpRc/yNaeljjzihp6gkhy06goq35XI3N72BtcDADDl26RZYyq1ziSfBMIq7J5KmdVzGgKC2l/FTb8D69QbdcZWwma8FWMNUY0g6c05XM8toahRJXUHguLuvijU1hyO+43GIoNP3hZRWxFAO4JumcZS83/AOMstQyF18NqhSVIIsDuPf0+p2xbpgEmyB5ZeDJ71iq4gyVJnIzTKYKdQBrNWrENtve+/Ll7jFkUnGYFlTbWFotJXIeJckpMsk+MrqXM3kDEP4iLqPr970/piaNWozdGncqeIJe7cdxVBzTOsojmeqXNaCnj1B/PKoAJ5W32tcct9sIb1jnlsFXnVabBkJSk4qyczt/z9GHClbmZHJHsL35m+Jo4V43SJhZWxtNpEm6n6Xh3j53nqKXIIJF06mb9o0YJG21/E2N+nP6YdUq0bC8/5Sl0Krw2QT5qYm4Z4ynrFlqskoafQQwV81owbdf/ADCSfT/TGNp0z/dE/wBJSKGIqNJqVIACl/8Agbi6WYN8Hw6Z5Guki5/SOVP/AMlzYnba3y5bqqUC7UEHuVujjaYnKRPeU6q+BuL46OR1oeHqxNKh/Bz2mVjudwHA35C4/wBcMpYNrRmv5KqMc4AiR4ys5fQcdGmR46HhWshKlQ75/AAh2sUZVsQD1FxuefPEk0RYyhrvqWfMDuP4KFl4U7T0lnqhk3CUYdzb/wC2Wmtfpp8pvsP69cVHGkDLc3l+atU8c9jcoi/f+CxFknaFTTTVIoOCIhfRf/iKIlwT90gR7Dmdr8thhfWU5kh3kEZr1HPgNFuN1Mrw7xtWok1NR8FtVIy+YZ2CVuCL/wDTsB7nlbEDF08+QB0eCiu6pmzkBYNJx1QIaqofs8hpCA5k/bLOQy+reFu3UW9DgXYuiQQGut3Kw3DVS05SNNFX8z4p4glikip8x7P4yBrd5c0kbxSbDyKsRJHXry5Yo+90ydCVBoVTTALoC6K9sPC/E2bVOYV1JJwpmcUUkcxVGnLSyKbhDqjULHcjkb2vjaYbqmEEAgqliqVTqoJlfP12j9zPtkJmpst4agymsklZESmkaV5je2rSZLhSeVxY2x1Da1Goc7TI9FphTIZlkSO5dLc27CO9v2b5rPR0VXxPVQOolCvIgVRvZx+8F19+eNoHsyBwPkkBk7sTK0px1H3qcloAKzO84pUlYoGjqlcxFRq+74jAfMjEHEtzQShfgajNwR6fgut8nFXeNmdGj4447nlJYG5HmX5gXI9egw44ilG9HmUDcLVPxT6fgjCDvI5oiyjOOMJ2tfS9he3/AMnFb33DtNyFYbs+v8QHzUvDwT3k6unEf7VzxIm56nAt676MJdtLDDX6q9+7cTFnW/XNScfZN3jGVXav4jcWsvm57/8Ap2wLtt4Y6LGbGqkZpHmUf/wW7f28MVOY5+ur7oLXufc6NsJq7dw/G6KjsqsZB+n1CPT9hHb086tTV+ahvutcSWH4JsPphb9v4cCCmU9jVWjVSq9gveBqFtPmGZvFbSCwmPp1CjEO21holp+SJmzMSN7MIST3c+3J3ZGrs1C3F1AnIN/TAs27hwQBx/XJQdj1CJlPKbu3dtgDmV8/Zk6iefzeh5G31xI2xRabC3Ysdsl4u46KZg7tPbckaqKriSRTci0s4+RthdTbNIOlwTKOzahMAW7z+KdN3Zu28EO9RxCqjbUXqD06gNvzwsbZpXMSmVtjVC8AmBzunKd2TtwdWT4ziBCPNcTT3YH2136enTCnbbo2sn0djOcSaZgBSVP3XO3CRFjSr4nIN9N6icbe1pLYyptigDAA/XggbsxxvJ9fyUqO5527SwLMp4gN1UhjNM1h8zJthX75oSLKxU2M8gCf14okfdC7a5C6VNFnRAIILSTenT95ti2/btAaa+H4JH7lqMb2KwZf3Gu2fMwyQUOcOBblJM1wfYvhdXbtMXiyF2zXFtnFTg7g3arCzrUZRmEzAm+pnNrexflhI203sVinssAEzdR1X3FO1CBVmkygpER5pDGf6nkMY7bbCw5dUqpscH4vRAHcn7Ryr0xo9Q02b92PL87+v54ijtprvjbBTH7JY2Q0kyjv3Ee0WolVFyqCEaBdvDbb5b++LA23SGirHZYJ5diuXZ79mnxjxTW1sFbDKauIiwUnTYjc6bjYW9cE7pCdaS11XZlNm9UsFKZ/3Bcr7O6iTNeP+MuFuCcopyrSy1GYpS6r3P3ZGufug2A3B25Ys09oY2q4MpU8xP64pDqOBaM+e/JehPZl9ov3ee7zwzk3DWRZnxt2019DSwU0dPk9NI8L+GtltVzGOJQOW1+vPGVeiuMrn+M5rB338kFPb1OkczGmfRaV7YftkO+P2l5nLSdi8PDndz4WUGJEW2cZrU+peV1EaE3+6qD5nHWbM6IYKg0Z2dYRxOnktbi9t4jEvL3PIB4Cy6l1PZ93s+8vnVTn3afxH2q9qTzkFqniPNJIqJrm40wFlj0D/Kqm3TG/aRTGSlDW/wCER6rVtounMSu4PZF9l72g8RiGPOapKaleQSClyykKLudxrYAdeYU4s0QS6Q2Z4lLrupg5iZ+S9d+wb7HXLaMU0h4OjMu376sBnYfVxpHXkMPcxxn/AGSK2NaBAEdq9cuyn7MfhPIoaZszpqchVQBRGLC34fo4ZhaVNsZlUfjSYaHX7V374H7p3Z7wrFD4OQ0ckyKLMyBv0MH1zRoqr6r3iHLsZk/Z7lOWKUp6KGnVSAoCqbi3MW5De29j+WKlTGSbJdPDElXmkyGGFVCQhRy823rhL8Q48VbZgrXU1Fl0YsSoPPkOROK5q2TKOGjVSCUiXsqe17YQaxGif1c8E7Wn8O+xVelhz/thRqGITHa3RxCqkAKQ17G/PASUbQCsiMKL7kEbALe2IRFs6otj5Qq3PLYXxiKFy+klCdCg7ab7DbGKYRFj06hv1FgeR9DjFiUSxKttbe9zuPTGLISQCxJFlB5H+v54xYlkhWsD5h0G9v7YxYgvIihGkIROnmG+MQlwCovH/ar2bdkvD83FPafx7wd2b8MxAs+YZ9mkOX0yAC//AFJ2QH6XxZwuBr1jlosLj2KaIfVeKdBpc48AJJ8BJXiX3lP8R59mr2DpWZdwn2icUd4ziqPUq0nBGXvJSeIDsGzCpMUFr9YzJ12w3G0MNg//AOQrtp9k5nf0tn1IXrmwPYP0p2lDm4fqaZ+9UOQR3fF4QvBPvAf4pfvg9p81bk/dW7BOAexbJ5LrBmeao+f5ooH8QDiOmQ8tvCcA+uOVx3tB2Rhp92Y6q7m85R/SDMeK+jOhn2MzVy/vGq+qT92m3K3+p1z4QvI/tb7VvtKO+vUGq7fe3jti44yWV2b9n1maNT5anWy0MPh04HyTHA7W9s2Nc0soPFJvKmMvr8R8SV9k9BvshYHAFtXDYNjXD7xGd3m6fRMuE/s+plGXVnElXT1BdlYxpKo0jmVsORPIHljy3aHSrF1yXE5p4m5X1J0d+z7ghFTGXhdvOGu552f5EI1iyPJpyu5WaRmBNza9r/L6Y5zF7QrvGYleuYPoDsPDthlM+AWp+zTu48M5R2m8cVFdl9AY6unq1QOvlDfGafISDuALe+2Cxe16r6LWDVqqbC9mGzcFjauK6uW1ByvzTLtL7lvA2dJW1eXNTU9egIWngjVdbdL+jHf8Cee2Mo9Ia9K5NkjpB7FNkbSBc2lE8/xXUDN+6J2qcG5rT1nBtdmdHm0SfE09TRTPHLBpsfK6kMpHsf5Y7fY/TuvhXdbRqOYewx5814D0p+zbVcx1BjA5h4EBw8jbwXbXsa+1y+137n0lDkuR9vPGnaBwrSsqLkvGdMue0xQbeGr1AMyDbkkqn5Y9W2b7XXVv++MZVB5jK7wc2PUFfF/tA+x5gMxccGWuPGmSw+V2+YXtj3bv8W/TxyUuS973utVGUVAZUnzrgXMGC+hY0FZdfey1Ax2+A6RbHxWr3UnHgRmHmIPovj3pZ9mnaODcf3e8uA0FQQf6myPQL6CO7f8AbR/Zv95x8uy/gTvN8D8NcV1gHh5JxcTkdY7HkimoIika5t5JGucb5uyKlQZsM5tUf4TJ8tfReJ7U6DbcwJJxWGdA4gZm+YnTtXqDSZlQ5hSwV1PUxVlBKoeKohYSRSgjmrglWB6WxrKlNzSWvBBHArlhXadCnilGS10IY2FyDv64FHnEWXCiMrbkG/Lp9B6/3xhCkRNlzy2XTIwA6Wv/ALdfwxiMrgAVkJueY3N7b4xJJXAF1GxA26dT7YxEGJWi5W6gkchblvjFBbCHZTeyqFvcXOIIUkWlDKBbLpAvawA3v8sYJSoum8qLFE7yMAiglj/lHO/5HlhrHxZFPJBamBFnUggAbdP1vhua8hDJOqZvQIRZGfYdRh4eluos5KIqMrSUsph1E33tbfDm4ggaqtUoTYKu13C9FU38SFSpts42w5mLcLFVnUS2JC1hxF2Q5DnMbpWZXTTqeauoI+uLlPGMykOSKjanA2XVPj7uVcAcSLUN+xYKeRgblVtb6DbCxQZwKbSxVRsA8F0T7R/s2KAvNPw/T6JVHlCbEHf++AOBa743CFcdjTwavN/th+zbqswFU2ecGZbxBHYqDU0oaT2/eCz7fPbnim/Z2QwI7IV6njgTYLy07WfsznhkqZcpj4g4abxCwSQfF042tcBrOAPnhbalZhkXVzrwRMLrfkfY730O7zXyZn2OdqPHeUrSTLLTRcPZ9UUniso2V6R2EbjbzAqQQbciRiX12P3arBHaAfXVJfQZV/iWB8QVtGg+1++0L7L5aDLu0ai4b43pmYwPDnGRtRVKgNdm8emMakk+W+k8saXEdF9nVvhp5f8AKfor1KviqLZYT43+av8A/wDPaOCO01KWi7Z+xfMskrDKfiavL5Is2p5EY6WPhTKkqjZdgWFhvfHNY7oQ0S6k+DwBBC22G6TVWN3237F2L4S7kPd/7cEzPP8AgpeC80Ro5JEqcthp5PvnUCTGDzueZsPTbGkaMThwW1GkR5ei2J2jRqEFjtdZXV/tO+yu4Uo85kipIZ4I5hrDgj05EDYD5YZ+9qsyDYKxSw9N1soK1wfsuuGPEm15hWQOg0+XZbcvTlzxlTbTy2QntoUmuG7AWcp+y7yeCFZq6rrZXZiI2Fhq+g9Lj53xUbt979DCs08AyZAzBXel+y94enSWSB547C9nYEW9BtffBDaLyMzjZZUwlEOksVlpfsssjeMsUdYnt91QxX629v1fGU9qwIJ1TKmG3ZAskT/Zb8KwxgVERkfTyEa335b23/riHbVcLhDRosMBwvzVYq/svMjFlSB2AJJtCu3XnbfBjaz4SKtCnGUiShJ9l1ljo9SKcldxpMSkXv02v1H44g7dfEKW4B7bxEqTi+y7yZlDyQ6QBvsLFb7GxH9cANsuJmVYfhGtsnkP2XnDTqStIpIYj7iWNve3pjDtWCSwm6LqWltwntP9lrw1UyGRqAx/9xjUW+ltsHR2i4iCVUfSptPDwTsfZYcJmU3y+7EfeMCm+/Tb8+uLrsW6NSq5bTzS1tigVP2VHB3hyK0RWTc28FRrX8MLbtBwAgp/udPKco81Zsh+zRnyrJ8yyWm4lzWk4caBj8GtNAVGtl1AuQWN/Y9MUq1RrzMSe1FhQPhOirJ+y04Rprt8GEiNwLxKbW9bD5YfV2q8tyzEIqmDbqQCmLfZkcExPGrUMQcqFJEK8/UbcsTTxdVzMrSoLGNs9t+5OX+zG4MSmaUULuq7AmJGKi/Ta/8AvhbMc+Q0mCnshomAVFw/Ze8G1kUhSngiLarlUQadJG1rXv8Azwx+MqZgC5Un0wJICdj7J7h6aOOWKjp6qxJYCNfL13sMF+83s5wsGzg9suAUNUfZVcKtqU5O6KNzaMb39v7Ww5m1HhvxGUVXAUmmNVUqv7KnhqeZoYoJ4xbkqAW36m36vhrdqvbcOlK9ya4y1t+1Rcv2TXDJiiZMvrfEA3kDldW/PblzGLA2s94+KFSdhaTN5zLpNd9kdk8XDGWZ4zZoR8VPCwWy3UadJJA35tb5Yuux9QNDp1SW0cO6Wlvatndl/wBl5wrSRQ5jLRSZkkEwEiSqWL2ubXwh2Ic5ksKQ6ixr8oAaV6w9jndn4D4ZpMkduC8nqaqEl6d3pVYwHnsSDY7XsOvPGnNdxeczjbkroIAzRmPFd7cgyyKhp4YqSgoqCKMARKsY2B3v0Cjf0HLFeo86lbKmxsSRK2dk+qhgQM8dJcXJhTw1e+/MbE4qVMQ4mxsr1LCMcQXiAFZoZa5IY3p6irjjYhSJHa+xsCD9L/PCKuIcRcwnDAUmuUzTTTJLAzSEyg21hyugX3PL1/H5Y1lau8mBI7la93YPiCcw1OYxy+C1bO7KDISrA6fp1/XLGUTmMuN+5Vy2mLQEqqarpZW/fTxvJZSsfJhsbC5NunLfDjVf8LdfRE7ZtIkOySFHvHUVcWZKZZxNpSULrYqVL6WAX7pvqXmCfKNxcgn1gDAXC/MIKmAptM01BzZfBUxo1SKmScX8zpcheVgx5D8P54xj6mY5CU40qYAFVqf08WSmNxSU9MKoSGUgotpDYXLe/pfFxlbO2STKXUwzKZEt8lVcwpKSnjSsaly9pI5nlQGBWaOTfcDlc+vO3PbGxw1Z2hctLtCgy5yqGNHJMkmYS0eWpKzGyS06Mz3PK1txufb+eDLQXS42VLq2GHRPgtjU6rDl9PExqaaIkswWJrk3vy5XFufUYQ8mSOK2Qp02xdO6etYRA1C+PO2/nHm6222677f3xFOQCeKuupl247RZpddTUUyR0UvjX1FfEBFtrded+vTBuqSNbqv1UOzEBWLIFlp3rZpoIgUjMpDrqKkcmUkbWOm21/6JfFs4MDtVfHMcAA1wEqDjmzLxQaqcNWEl5G16ri1gPa+3sOWNRXcHEjQ8FucNTLcomwT6SVYlpgsOiUgEuwNwP8g23vyt7dLYpOq2LXSSmGrXDwTA7rlQdQ0qy6Sr1KyamXVvYnaxtz9MS3EkQBorVx3qVjespooYZx4BW6v4rllcfhe19idr/icV2vkmEt1NzcucyFC1ayzVDLGwioQPJ+8uNXMgDl15j8sKfmAiVcpvpgZ41VGzekXYmCSSMNzvYLz+Q6/nhdB2W3BRlOWDqqhBQyHLM3jlmmqlkZd9AJB1DmB9Df2+WOgzNOV0Qea5yqyzmuOqLw7wDlk02YZpNQrO6yNAjNYkBRsSOg3NjjoMESXx2aLS4ig1rI8FEVvYfwTnnEGY1FXl1K1UFC/9DUPDVbKvLYXvt8sbHGOsG8Fr6OHyDM0Sus/eK7tPZHk/CdBFl2R5UKmWZZdXhjqGDKbA73IONYQQx1R1+Ct0KzjXgaLofl/dU7PZ67xGoKQuLsoSEAKOvmtsPf1tjnK+LdFx6rq6WQkW8VsGDuucEU4hSOhjZ7Wf93tv0Fhztij7274nC4Vo4cOdF1dMr7rnBMJsmU07souHaHUTv9SRiWYp8zNyg6ppbEaKzZd3cuEv3bfsuCMjUI9SG7G/TbEV6haJ+Sxgbo3ULGfd3HhCeopZ1y6OYCMCwjsRvvf0wg47O0BWHAMGZwlMYO71w28zCPK4FJbyqYegPXbb/XC6uJgTCKk0xmAhS7d37hdYY4ZMvjXTcavCAJ5m31v+eE9a4GxRPw5dcGYU7T93vhI0zWyghWPPwgQdhy36emGGtUJSWsh5DWwiN3duEpIEdMsBkNtzCPN6/PCW1nyeafVY1ogtTmj7uXDUAVDlxSMsSAIACRfYH1H48sRWxz5A+aPCVafESr/lXdy4VjoappMqDsyhAWiUH8fbfEjEOcYdZZ/EIIAsVG/+AfDUU0wfh5A+my2jW9vY/n9MKecps5EAQASCFJ5b2G8PwSNoyaONy26lVFrXvf5/LAMrucPigqwaRaSXK10/Ytw/AsMZyXL2Gm45AHf22PLniXSW3ddGWExmIhTeXdjHDtUappMigTdQoCLZG68hsSMMpm4DikUqdiWnUrZ2Rdk3DNDVrT0vDVHouCSQNxYbCw/X1xYDg4JFXeMmDCaVfZNwzJU1btlFFGWLjzix3PMH+mEOrDNJN0x9PMMswFqvjjsq4YipolqcppGjjU2N7m3sBiK9ZzjDNVXbko3c4Lzu7Xu8F3Wew1c0j4o7QOCTnqofDyqkqVqK6d+kS00WpwSQBuALnG/wHRvaOLcDlIA4my5vF9JMNSBLDmJ4BeWnaB9qHxRnPj5f2W93WmyYrriXMOKa5owm5/8AzaIaifYn649Cwns/oMGavUL+wBc5iOktd7TED1K6gZn3h+9j2hVVTlz9q/EeUxzAqlHwdSigDc/vSIrTMLED7w3547TZuxMPhwOqptB5kSVzuJxFTEiXku77J7wh3Ku2btGzZc7ruF8z+LqFN8xz2paWdjtuTIzSE9eX4Y31QiCMxPdoqvVFgBMBejnZD9lHxVxEaOTiioz/ADqcsLw0MfgQgAWtra7fhbCKbHQcoj5qX1Tkkhev3YT9khR5b8NLT8HZbk33WaTwS0jW9ZHub/KwwxmFzAOEz2qm/GNYcrzryXq52YfZtcFZC0FTm9KlVINJJKarnnzP1xa6jdgmSqdTHgEBhXfXgvu1cC8KxRx0GQUSso8pZBe/zt+WBOIa3sSaodVMO4LfWXcG5dRALFTRqvoouBtis/GP1U08OdGhW6DJkVQwhRBbZjis7EElXWYUDvUtDQIoa4LG/QdP0cVjVGpVmjTyiE9FKtzeFlsL+g5crHCuu4cEbWgaJykRB87Fj/MYE1LwERpngjLCqgNYaR12Pp+r4BziVLGEcUsBguptQYH1FrW98CmORdKaTpRlNztysff9WxiwtSr3MhAvYWt/m9sYpAWLX/ycjb2N/TGKVkWcbAEnn74xYuHWWIVWc9CbAD8cYsSlSRQySurNcjYdN7Ag8+l7c8YslJeWNBoZ/wB4dgOZP0xgQGoF1r7wHfF7rndbyiXOe8N29dlXZFTIutYc7ziKGqmXoIqMFp5TtyVDfF/D7Lr1m52N3eZs3xJgeqv7N2XjMc/qsDSdVdyaCfOF4Ad5j/FWdyjsxizHL+71wB2p95DO4dax1ZhGQZU1uTeLOr1Lr8oVuOuK2JxWy8KYxOIBd/KwFx87N9SvbNhfZv6R4qma+Ly4dgH3jmd/S2fmF4HdsX+JG+02708ddQdi0nCndx4TmZoohwnlvjZgV9GzCr8WQNuN41j+mOX217SMNgnlmFw4nnUOY/0iG+cr6I9k/wBlHZe02Cu9lTE95yNn/K3e8yvOPNuybvT95XiMcWdtfaTx32g8QVB1PX8R5vNXTXJuQHndivXZbW9MeT7d9rOPxUtfVcRybut8hA9F969BfsvHAsazDUGUG/4WgHxMT6rd3CfcY4ey2ejm4grzVhTecaxcG/IDpyGPOK/SOtUG4IX0p0c9gez6BD8RLjrddyOFew/gbhSjj/Z+WFWjtpdraw+mx2HQ8/oMaypiKlQ5iZXp+D6M7PoEMpUwtw0uT5fBEoiy6CEDexkLAXtiN25K2LXZN1hsOxP4qOORwqQ5a8pv5VbdgB6A2tb1wVJxFiLlZUxBAkkx2ok1NQhriChRtxdGUlv+3na22FvzgS42S6deoRYkqmcIZd4vGOdw/GJQFaWcL5AyqTVA8uS9N8V2GbEK5tvENbRpVQ3NOtzyVuqskhmkaoLQPVEiOVpqFkDD+DRZbkXub8sNfRkxZVsNtJwblvl1EOB75ujfsmn/AHcNf4ElQj+ciI8/c2t0HtialLILoBj3XdSmD2ql5nwBwnnL11NnGUQ1yXDxNIlg4uSQh9b8xz5YENy3afJRjKbK7W9a0O59i6q8VdyngPiWnnnV4KCrdnY2jFgCSQLLa9hYY2WE2nXYIBXA7b9l+y8aCHMhx7l0F7Uu4zn3CtVUT5QonjNyrQ3UygX8wHXl+Yx02z+l1WnDnmCF8/dLPs1Uy418IIJ5a+iN2N95v7QnuYSpV9g/b/2y9nVDGFc0NNmUpoXA5CSjk1wMPmlsen7L9quNAax9TOzk+HDwkSPNfLHTn7N1Ks1xxmFZW7cuV/8AU2CvdTuyf4s7tt7Ncuj4W75XYpTdr+fPKEgzjh2KDJ5jFpA1Sxi8ckl9R8qoDty3OPR9mdKcDi2Z6rMkaltx5G4Xwp7Qvs+08HjWUMC91AO4PlwnkCBPmvebuzf4jf7L3tjcZRmvaZxX2EZ7NoeQ8cZGaanqJiLH/naZpotuWqXRsL7DbG0p4jDYkxh67XHgCS0/80AnxXnO0vYX0nwYz06HXs50zmP9NnDwC9yuz/tQ7Oe1zh6n4u7MOOuD+0jheVQ0eY5BmcOYUzbXH7yFmA+RscFiMJVpGKjSO8QvMcRRrUHGniGOY8cCCD5G6vcbxOqtHMG3PM35fzxWKTmBGqUtzpfmDyK9B8/njEwlEkOxAZQRcDff8cYsABXACpIHLlYgcv7YxSRZJIuFJIC8gL3/AEMYgjkghLAgsQ+oEHkfxxiItlcZNQJYbjbcfz98ZCWWyheEgJBZQx3+WC6woQ1AMZ3bYgenPBZgiQngQmxUHpcDb9f7YfTcYssy3TKakQLrVQW56QLH+36GCZWvBCTUp5iFGzUSMwQxBiTbcA+vL88MB4hV6uHBtCiqjI6WdSjRKCQea8sM6wxdKq4bMSOCpObdnuV1yOstFTzAi268vx+WLjMZa6r9QW7ui0Jxh3Z+Cc/SQVWSUxLXFwgB/lvz64Y1zHggo6b3t+FdLO0r7PThPOkmkoKOOKYk6fJzP0HyxLMO0N1TW7SqzpdeeHa59mdW19HXZbLlMea5SykGCZBJGVvuLG/4jFZ+zwTmF+5bGjjnGy8ne2H7J/J4fFnyvhut4aqY3JEtCCFLdLxtcWB32t88VHUiBAJIPNWmYhjhBXnrnvci7yPYvndVnHZXxVm+WzxglZaGrloKl7dCVNixG2zWxnXFjYLbeaGrSa4gAW7VP0Pfe783Y2ctyvtAlm4vyihUK8XEeVicyL71sQWQm38RY/XGqxew8JWlxaL8dFZw1atSM0ifO3kuxPCv2sfAtW1Ovaj2J5/lrFl/5vIMwhq0I21M1NMYnG7E2Dtjm8d0IaRFKoR3i3mt9hOllekIqQQvRbsZ78fcu7aKnL8qyHtX4f4c4gcBBlXEmrJqoO3lFhU6Ucn/AOps2OW2j0LxtDeYM45tv6arb0OkWHfDapynut5r0QyPgjIqmhhzDL/hsyy9/NG8bhkYD+NXFwR777Y57EtrM3ajS3vBC32FxeFf8BBPYZVmm7PKGWTVl9PpiWw1R385B5n8cIo4losTJVuuQSBw5JjLwBl6ko8asXso6m/9zba+NkxxqSI3hzWsqujQQE4i7L6WRvBSjhDkBrzArc9R7Hn7EYc8EtzfJVZpnggV3Z1HCkGXx0qTyMASfDHmO9x7DFaoxsBxF1cFSoBJG6mrdm0iwQTR09GdJZXTa6kcwR/ER1HTDmUQRpATb8xPomUfZ6YxNLLAkLndU0gbnex/VsQ2iGXKU+rmIgKUp+BRVIV0IyKLNaxtvuTb5+/PBMdBuNVIwrHE5eCNHwPHHNHalpZHJGo6fvD03/LGe8BriHEnsUtw5kZQIT6TgCmqgx+CVdO5CKGtf62/RwpmKaDfXgiq4ZlWKYT/ACzs9pJ0npPhAj+EbMVtqYEcvbbDadR1QmChqU8gy5YUPLwFTOY/Fo4EjBsw07huXpgetDQWqxQptyh54KKfs5omZtNHElgQAUFyfQYSMSSYHBWquDpzniPmmFT2exwpWRfDI11OkIoOr8OXL8sTWxJOliqZwbS3NMBUuLs1kaKWON4VcSG6hR5G6EW6/iMXKL4AkCVTbhS1hAOis3C/CqTyVEFQrmYoCqixt7gn+HnyxYcHOsQELKEQQVJrwRBBWvUwUnxVOzB1AsWW4tuLcsVaNUjdOqY5jYMXKb1vBMVHVvPNQJGpQAgqLn5MQMPdVE6IAJ/vTfmpNeCshFOstVRLDDKoLlIS41f5rjblt1/DFuk5ubsSm0yRJCt47P8AIpeBaWONIo1+Nc3dbBwfmPkMb5zxlaexaNpHWudKqXD3AmW08FRFDSeInitcP9y557evS98JbFzpCXWpB1UXKumU8KUAyiOcpGSD4ZiKgHckdDawJAAxq6tZoettRDXUyZ0UgmRhImZZ2Rv8rKRf259Od+vLFGpWN7K1Qol+pCmEp7V6yHQToWNiicr3GNaawLZats8uLs09ynqN5EjMJmVSv3fLfzW5ja3T8sIqVTMqS6m4/wATXmpalhhhimd3kZVDMRqO+w8psBfoMWGTklWBiQ05WapdJP4QgWNqWkp5n0EugI8xC3cbnSLX/HnywisxwaHNFlVqMbOdwMlN53iLSt5oqhrqzAJbmb8r8+m18T9zkD5JlGkWzPzQEqYno6inSQ6jG7WEdwAtmN29yP1bB5QGQEmrXJhuW4VZrK2FtSM7rc2Z1ChUB9b/AOnTF5jCLG8qfeMxgCYVejq4mjm8Kqc2bdWW2lhyFzzsp/HAMY1pgWSWNdmzA+aHI4ke0pK09g76r3T2+R/35YvtBLbJGIbmO8sTzgUpp1YP/wCZ5VI0Dla/p+GLLGHjZatzpeQ0aLY2X5bBmJdah5Y0hQsHEhcOF9D/AAggc79OWIfTGbKOKsOEjnHJOailgp2aooYxPSsQbhyGQ/8Ap/O/thtRjYDW8FXofFFTTkpLL45csvVxNQzlo7FSpOxO5UW3AtfbncWxUrRmDiFZlrwQD5J8s09Rkmf19WdblCrz6f4Wsh2978uVsVq9Sd7kiqtpNyNaLyqhF4rxxRR1cbgKGUDmevXcWBJtjSOEbwW6Zh5eS7QJ3UQF4/iZamOEKulGWO7Ag3BI/DfCyXVLFS34wQZRhFDGlJUmWjjVwSFjW17izAg+lzz2xnVMLcrdVLsQ8uuE3q66Oe9PJQ09bSL5VbSUk0XvcfI/j+OKYOV4AVunRLwctymEAjelqYUpnUJewYgkXIO4+diMHUBJglHUY6ATwVczWRCpYKFOlrIFvvuTcHmPn/tWplrDugqviXkgyVTIkmWkCwwqZfiETxFO3Ui53sOe/wAvnjcYIB7gCVrdoh0B+oK2z2d0bfsrNJbPNE8smkuB5tydif1sOWN5RcDVgFaVzIpggQJ4ps2WzftephjdRI7AtpBBtqv1+Q5emLmIruG6PmqzGhrskarXPbVwtRZhTZZCCplL3WMNcMB1IPr7YU1hdSOa4ROcM+VguOS0rRdm9VHAkumJSIyFK2AYX5czbrb2xoa9EERC6DBVCFiPgh4aqQyRywOJFDEglOW1z62uLY1tRhByuC2LGZzmaTHernlnDbLGZPhlUruSNgefzuPbb88V6lO4LU0thsPsOaepwxFPVwCwKuBe67G3+43wdWWi6ZQo03fE6/zT/NuD6f49mRGNo7rpNgSfT8OWBLSWgjVC+G6CAhwcKU/wwEUWl1uGuLm/ttzxROcSCVfZlLQ0cexPl4VpgEfwI/Ft5QTvuNtvod/fDKLg7XVLfh8tuCNFkUYjEmmBVvrPkBuOXO978vxwTnnMJWdSc0M4ojZbTwsgjhVphsobYjbn+XP2wTmkkOBhA/DZN2JJ7ZSlp2ErRSxuik/u2bff1v0+eIqXO6bJtAOEiAArDDT2y+VGCkBRcgWv13B/nimReye6AQ1qr4ok+Ikbwo9IuwK7m3ythZBgkfJWTmIiZhOIopXlVYwjXXVYi/588GAGCXJIBBgGSnD08AMOlIywFr3uy3I/kB133wNPGNJQMp5zLipCnzfKsppq6bM6mGCkS2p2cBY1/wAxYkAfX0xZoUnVn/w2knuK1GKx1PDb73AN5Lo52y/av9ybsMq6/L8x7V6DjjimBSrZPwnE2a1Qe+6s0X7pN9rs4646vZvQHaVZ01IYw8XH6Ln8R02wbLUWFx9PNeSvbX9ub2p8VfG5Z2B9i3D3BNK8mkZpxpVNV1LoCQHSipSsaDb+OVufI9Ox2d7OsHS36zjUP9I9brmMV0sxdW7TlHZqvNXtA7xnfJ7z9YuV8Y9rHapx1Tyyqf2Vw9Ccsy6JLkaHjptIYHn+8c7c+Zx22D2VQw7QKVNrY53K0lSpWqmahJParx2Wdw/te4imNVDkuU8EQVTAzLDTh5597+fQLcyTu34Y2IlxGrj6eCrdU2lZx1XpX2OfZG1Gcz01RnmXZ3xBWGxvUtoT/wDRx9NzzOLFIvzR8kkYhrBYhexfYh9kpk+Qx0pkyCgyWnKDWsUKpf52Fz9cWmYRsz81UxG1hqSvTTs27gPZ1wxFTtU5ZTztYA+Qbm3TB9U1kyVSq417rBdyuFuw3hHh5Eiy/JqOlFuiD+2Bbi2gWCW6tVdaYC29Q8LUFGqKlOgJ5aU/W2EuxruCinhZIICstPlUaaV8JEUevPFV9Wbq6zDNPxBSsdAgsGuxHMW6+uEOqXgJrKYa2QE5WmVCWVUVdh5ha+398V+tIRU6cXTlYvMS1gDY7b33/wBuWADyCCmkI6xqp1WOm+5tfA8AEZalsgLea6gi5sLn5/PGI8oRVjY6CUBVTe4Frn54xElFEtY6hte/+31xiiLylLsCCOTb2uMYsISSuo2UDVY29sYpRbKfKV18r9LYxYkkr4ZLWOxFydx+G+MUEpo0xLMsYeVh/k308uduXTc4wpbqoAldBO8f9qb3B+6gldB2296Dsu4f4hp1JkyOgrf2rmwb/IaKj8WRW6WfSPU42g2NXDOsrAU2fzPIaPWD5Lo+j3RDa+1nRs7DPqDmBu/1GB6r58+8v/i0+yfJXzDIO6X3buMu0nMlukOc8ZVYyujvy1rRUxkndduTyR/IY0uM2/sXDNJdWNVw4MEN/qdH/p7l7t0a+y1tnFvBx9VtIakNl7u60NB8SvC/tw+2k+1q73stZk9J2x5z2TcJVF0OT8AUgySIIxtoeqjJqn52802+OK2h7WjQH/B0m0+0jO7wzWHgF9b9BfsebHpkPOHdXcIvU0/pED5rork/dN7U+0vO58+43znMcxzmpkEk9TmFS8089+bPI5LsbkbknHlm3vaLi8Y7PXqGp3m3lp5L7I6KfZpqdWAWinT5NGUekLtRl/cn4NyHgfiGprqcVOdx0M4XVJf94EO4W3K/LHDHpBXdVHBe74P2F7Jw+FdSyguLT8lufup9ivDnBnZzLl9RR0nx5zCqUsYdb6QwFve2E7Vx3vFc1CbLovZz0LobAwDcOymMwJPqu3lLkGUQCGNHhSw2vB94eh2xRZRaDlAuu9q7RquJIB804ly2jhqoqmngy5mA1M6whiLHqbc/Tf6YY2kz4ilU8ZVLSx5PmpgxS+Rg0ML7WPhjUb+tr7egwbam5kAIVEEX1I70ogFWmWokphzIaALZvnbcfLENd1bocLIWkkwWz4rNOCiS+P4/iMbvI8SggdANr22w9zTqoqRO5oNLlOVSVvNTRzujbF/DVlT5entf88Y14M8SkOLfvQD36rX/AAxSonFHFMka3qBEygOtioNQG1Wt+NhirhaZNQyuh20+cNhzNuz/ACq/fs+WKrWalgo6ygZAZhGzCSMjcsQRY78uWLz5zZYXO+9NdTLaktdwmI+crk8JjaRo6iNFLWWQtpkIPW9txv8Ay2wNSWhFReHASPwUZWGYU5p6nLfjC66QlIxbxPVmcj8rHlhD2NLQ5W6GWespvjv+UJtSpFTU+o01kszkRnW4HTy6QbW57YAkMMQn1nFxieXd5yojM6SgzKgeefL5X8hWPQrat+gsbjC3MBBKu4cvp1Mgd33Wnsy7GuBaimzKWsyPM/HliIlZ45XZB6hbm5+lsVaRqa5phBjdmYTEHea0zyIXmr2292Phiq7VOzcZTLVVeS1bNJUeLEUYXkCAKCNz5gbY7HZG3X0aFSSvm72newrD4/a2EqZRAJnxVU417lkWX1UjZJmNUtTo8RVjpnVk9hbnz/PDsP0uIaOs8iuV6RfZqwxceoGV3MT6QtTcFUveP7t3ErcRdjXan2mdmufowkWqyPM6nL5WIawOuFlLC+29xjv9je0nF4dsUKhaOWo/pMj0Xg/Sf7Ob3sdSxbBXZGj2ZvI6hewnd+/xI32nPd/TL8p7Usy4J7ynDUBEbLxXlnh5g0foK+lMUpb/ALpBIfnjvMF7TaNUAYug3vYcp74uD4Qvlzpr9kTZZBfRa/DO/wAJzN/pdJ8ive3u0/4rDuXdpD0OUd4rs57Tu7lxEdKy1kSDPMpDHmdcISpRdyd4W+eOuw21tmYkfwa+U8ngj/mEjzhfNXSP7Ne3sGXOwL2V2jh8D/6XW8ivf3sA77HdP70+XxV/d67wnZL2uMw1GkyjOYnrYv8A4lHJpqFPsyDGyq7NrMGciW8xceYkLxHbOwsds1/V4+i6me0EeXA+BXZ5ZFZyuyyixKPzsfY7jFIgrVteDolElCCgvb09MQobBukHUXAKaE0AXvyN+g+X664xFCWEI8y6hb1Hr/IYxTlXCXD3ABIax25fLr+GMStNEIlgLnVb05W+V/njFBFpXGUFlGwO4II6YwEhS08kHwd76iOp9+nP54MPUQVhIt9iuvly+fL2xPWhSWg6obwgXuoG/rgm1LiFnBNno4ySRe59Rb9fPDetvBS+rGqYy5ebG4Ujre2GB7eCl1MHVQ82Uwv/AOQquTew6/3w5tUiyp+62kKtVnClFVa9cKSH3GLDMUYuq7sO6C5ar4l7FOGc5jkSqyejlJvdtI+V/wBeuLDMY2L6JBNQDdXVDtF7k/A3EaTFctiRiSbKo5+1sCyk0jc4qy7FPMTqvPvtW+zao6uKq+Cy2nkgZT5DECrDqCOuEVNnibwVbp7QuIsvJTts+yW4er1nn/4OSiquYmoA0DqvqAvlv63XCXsqNs2VZbWY8kG68vu1X7MrjPJIKtOHc0+KjG7U+ZUmz/8AylBFrDqvTFd7L5gE2GO3RZdeMkoe+Z3UFjHZhx12udleXxyXePIK5qnK5d76pKNxJDYm5t4YO++ArllRvV1gHDk4fVNpUCDmpHxFl3N7JPtse9lwBLT0Pa1wJ2b9tuXRxssstO0nD+ZEA8zoElOzb9US/tjnMZ0I2fVduNNOf5bj8ltqO2MXRaWl/mPqvUPsb+3b7lfF65fkvarSdoPd6zdtKyf8R5O1RQavRa2jMqD1uyr740WI6A4hpzYaoH9+6fXVXqPSR0ziKZIHFpn/AGXsB2Td4fu+9tXD8ua9kvavwB2k0+lR4mUZtT1b7dGjVvEX03UH1xzeJ2Zj8M7/AImnA7L/ACW2o7Wwj70nXPPgtnRUOWVUCPHLCFZz4TaQXXe3P57XthbagcYJC2dMh4BLpHZos51kqRAU9KYkLMzMzSW8O46k7kk9ffD6YJs0qGYlmfKQoRuGKiBnlqqbxEP3XRrm3qeo6HfCC17iQ6wWwZXYBAUrR5Kkg0xKGj0hgzmwG/Ii/qPnhdFgYbFKFZuUsmOaxUZdQs0Uug6zc/wi4Hqp67c/lhlSnxOqjCV3tdDZhR5oIEp3lhiSVNRZWDEEEXAN/n/TGufQE7uqvUsQHkvIvKTky3qiaiSZT4RCFj1PoOvzw2nTddHimk0wX6JrHQM88sdlDgsASABccxbn064N9JxBziyRTa2zGHTmnLUESBSYwrhtVwTuv9OmFUaY+KIU4h8mOJTGCKKoKpJT1NSzRsoCgEppNxuB8t/fBsGd28lV3mk0XtxspPKuEaKRXklih8Xe6k3v6HbrzIHL8MXRhGkSVqqm0y3eCjarhyOirAlNFItlIcIi3seYuefQ4c5gAU4bEB7peFM5Dk8tNlxElP4lntYMG+ZJtt8sExodBcjxFZrXZaZgFRed0dFXT08YQeAtnYoLi46XPW9t9xtz2xMtmITadSWZXX70WooKiGjaZKeiEQBDoWXU5IG9l9t7/wAsOpPyCIsUl9Nr6gY2yhFVoOHayC2sR1IZlddWx2sN7df54uNq5iANFqauVjzTKxTQCajllWBtCsNTGw36Afj1w8PMGUx9AEgNT/JqEfA1yNHG760W7PcpY+gHuN98aTFSSBor9GpTYNEzfKjJFeREijLFQwAJfexta529N/zxUqSD2q1h20zLBbisQ0qRuoMcnh28iC9m3Prz+eENZI3tVfFINcICfw0iCZi8awwrzCsT/wDKJ5X2P4YQaJzSDZE9rACTMqZlUuZ/Bp0kieQOEjbSu3rc8rH64a5kwCq9N9SCJv6prWQQgRiPxhI4v5lIIv8Ala/IX5YfW+GAEGGrPIJmexR0VqUStMTIbBQCtzuwF78uR3xSe6WyTbkrVGqQbCE1UTS1US/DrBFMjX8tl0lSotfn8/Y4TTuZGizEnVzQqlPJDYQqH1NZSWOhdO19z6WvvbGzpuLpBcgaWg3EyoKpSvjV9M0cbg2KqB5l6kG1r733tgqb2STMqKlIubdsdvBFp08SlR9aySMxJ29+h5Ha/wCXLFylVutc+zd8zdLkjNMNIhV5Cmm2n717dfX+/vi5TrAC+io4g1DvNWz8uokSV2hnYA2a17Hlte4APW3U3wNIAEh5T3VJEgp9V1VVSz5ZJUrqikJRd7619SoPTphDqGpbogoZc5DdU8eYGkllnlp3ZWIUab6l58uZF+u259rYgPFwQsa0Z+Uoiws+SVNO4MAdkZnBAUjdrC5B3AG349MVqr4YYRPbNZvIKLjpTHIBGiVWpACNB0vbny5EbfTGqrS1sOK2rC4vJYbJo0BmmqGWEx1QGgxkg3X2HK4/VsV6jW5Q6bJriYz8UiWN55kWQfCMwYNzsw25Dpex/wBOuF8NbBRtkkhxWDqpnLU3iRspCMXa5W3+UG3T2+RxXee26vUCBYSChxVUsXxySqqll0ghdvkRbnz5jGvq1LzKu0KRylk7yp+cQyQwPLIWiYkDUD52U4sYZt8wlV8W17TfVM8iaSSlBcmmg8XcBvKwtuCNz6429NjQ+G6rW1iGtkhbg4FjFPk7I4mWHww2nf0HPcm9v64uUnnrSOK0uMDnMBjwTpKGNapapnaemcWAsdQNzfbkb+1/nyxaxNx2hVhVc0RTC1F2nPA+bRQ/vZKeJDpDLfXvtc3PO/4YijXzNyzBS6dCp1pcLLXtG2YzSMITCwFywFxcE9enpuBvbEOyBsFXmF1N8yfBWQZelVAgmaQzBrakfckf0PvjR1XljiDdbzDPmHNi6dsi0tM8SIruXuf4tYA6e4O+KrmzdXKmKdJpgCFJZMPHnhml8ESBWYKTuT6nBOcCIvKUymHEubY96lpqVWqJHmIiZbKi3I6b2/sfTCXMzWCik17XHPdNY/DhqnSRjOurex8o+QPLpipUBDoKuPxAeC3iEl4WRHeBY3jRfPqJvv8AyOGe7CQ6VjXTqNU1kQAaUs6DTueRuL9Pr7c+WCyRfUpPUPYYa6R2oPg08kkbx3DpcWBPnXT6HfYW5+mKrs0Q7RbNsFv8M3CcU/7941uzoNrkAC46kdevXkMFUptA5JLWOcMwMKRrZYvg0WWaNoixJtb6fn6emKzK+U9inEB0gMutZcW8bcJcIUNZm3FHEuRcPUSqZDUVtbHSwqQeZeQqvL+vpi1hsPXqPyUmF08hKo1dp4djCKtQA9hXRHj37VLuWcCT/Bw9rNFx9mZDosPDED5gGdCQytOoWFTy/jx0+E6AbRrGXtyf5vwWgqdN8PSEU5c7yHqvPbtb+2s4izV6ik7DexilpYGQxxZjxNXlnA56vhafY9dmlx2WD9mdBkCu8ud5Bc3jemuJquPVwB5lebvalxH3s++VmNNmnaPmHFXFVMGKU9BSxvl2VQKTfeBGCud/vPrbYb477BYOjgmGlhwG+p81ylaqar89QknmVtTsw+zc47zsUBrEjypTHo8Kipwzqt721myjc+mL9NpddwkqtULRcleoXYn9kTRVEtFU1nC1TnEwYMsld++swH3tJsoJt0HphrcE524bcUs4vq2HkV679j32W2T5VFTJX5bSUlOhF4xEFH/zC2H1OLLMCB2Hmqf7yuRMr0d7PO5R2e8JwUyjKKaomS33kG3Kw9v98NyMa6XGVX96cQu2fDvZVw5ksSJl+V0lMgH8MYF/1fGe9tFgq7KRzkzBWxqPh2mgChIQNrGwt+f654Q/GEmyc3BkjeFlYIMtXbSgB/7V9vTFHOZun9SZ7FJR0iLu5ub/ADwBfyTqbBNwnojCi0aofX525G2/44SapT2iJR/DGknTdT1A6YQ1/YmDsRlVFDDQoGq3Tl/bliJlYZ4ogCg21uAOoviFIBS9BFi8m9tgBYDGIoGiUAzlmNww6Ab/AIYxTHBKBsTbdQLbj2/njESz+90kmwFvLtyxixJkjSWKSJxqjYFGVjsw32I+V8YsBvCzcKGJ1RqPewHPb8sYoLgFF1+d5bleXVOZ5lW0uW5XCjSTVNRIsUMKjq8jEKoHqTg6VNz3ZWAkpbqgkCV5R95r7cX7NDusHMKPjvvN8G8YcU05KNkvBgOe1Yb/ACM1PeCM7b65VxtnbGqUm58U5tIf4iAfK7j5LrNidA9ubRGfC4Z2T+Z263zdFu5fPx3jv8Wtm+cCqyTud92BISxZIs947rDUPvydcvpWVB0Nnmb5Y5vG9K9i4UGHOrOHLdb5mXei+guhv2WMTi8r9o4iAfu0gXH+owI8CvCbt3+0i+1G77E9XlPaf3ie0mk4Sqj5sg4el/YuViM3spp6TwxILH/zC/uccRtb2x1mbuDayiP8Iv4uMme6F9c9APsjbOoEdXhczh96pLz8oHkuu3BHcy4m4iqyub1VaKtnHiLIt7PufMfXmd+ePKNq9Pq2IqF9V5e7mSSvrHoz9m57hNUmBw4fQLudwV3NeHOHqqKGty05o6f/AERIFUrGu25ub778htyxyOO25Wq6WX0L0c9jWzcFlL4uu4XDXZ7kHDtF4OTcPRM+0fgiJEkeM9CWG/1NxjVuql3xmSvUMHsvB4SzIaI11urxR5bTwJOklFSGm1XQIkd4xb7oYX1G4Ow3xjKbQ2XXCuVsURGRxnx+SNnsIGQZulPEs0T0ciEpZWjUxnrb39b788DiGxp5KvhznrND+fmgdntJPl3D0RgppFpnqpXZo0ZyeQ2Cqx6crHGYUGAIuj6Smn7y9kgQBxj5wtgXqJIlfRVl1P8A5kWj6m6jF2eJsVzgLZIkeBn6pjVOlNGGFRN4k0qoiK+7seig2AI54xg8lZpNLzBFhf8A3TlI421l2WQgkagW1L8wbEcjt7YzgPxQdYQRFvkjp4axB5PFWntsWJN/z2/oRgWFxkFJdmJtEpSyxHzRI0KtbTckm/pscMY6nmklZkcBDk1aEzyvCa8RVGjxViEzC+9r7N5hfa23PniW5rwIJRtr5QHZJGkwPwsqrw5TVEXE3EmqamjqBGuxTxRvKNl3Pr6nFSjTdmOaLLb7YqtdhaBgkGez7vgrlRZlmskc9MnEWTVMKszeFFDKrJbmWKjykW/0tvjYucSIIBWixWDotIeaLgeZLYPKJ1lMkzSKR/imr8rmkFwusSBvfysDcfI9cVnMzmeCtOwbgMga4d0H1EfJLkzdKhbHNOHGqI7hCzyIdPUghSCvq1vbBf4GBLbgSzRj4PcfrryCZitKzLLT53wg9U22uNGGodfNpPvtfC2sYZECVZOFBbD6VSOVvlKFHVVkkompqvIIJG3WMVIKTbm7f5h9QLdcRTpxawCY6nTAyva8gcYuFgtmtNrFanC9PIxCiQVPiM/1BNzt88QaZglw+Sxvu9SOqLyB2QtFdqOTQ5lxHwE037IimSo5xN4igl47FuVtwLnbqcU3NeBliJW7wWF6xvWuzEMPEX04LYWa0nw8To0GVyxjT4ggqLiflYC12tc3uMKqtdEAKxhMQKjrF0nSRoqVmnBWUZ/DVf8AIZGupwCzkqsYuOVwCfx3xOV5GabqcZg8O6BWZJ5xf0XXbizuy8OV070MqU9ZLI7SfETFURbna1tjsNl+ZOLFHaWIpuhcjjfZvs3HUw+o0z6+QuutfaB3IKdqSrqMqp4/EUlivig25WABsSfkOmN/hOk1Zmp0Xj/Sj7PGBxLCaYEldQsw7AuPuz7MYs6yKrzzJ62nfxIqqhqWjeFhuDG6kEEWPIjHbbI6b18O8VMPULHdhhfN3SD7PFWk11Mgll90jMD4FeiHYD9tP9q93SfgMpyrt44i7U+DqWwXJeOqYZ3B4a/wLLUXqIx/6Jltj0rZ/tWqVLYtjKvaRB825fUFfLfTb7Kuzari+pg8jv5qRyebTLSvd7u3/wCLe4Bqvgsp733di4g4KqgVSfPeBq0VVMP+40FWyuo9lnfHYYHpFsrFwA51Fx/m3m/1Ng+bV8r9KPsxYzC537OxDXNGjajSw/1CWk+S+gvuy/a9/Z0d7Fcvo+yLvTdm/wDxPU2CZDn85yTMy5t5Fp6zQJD/APDL/PG9GzXvGegRUbzaZ9NfMLw/bPQXbWzgXYrDODf5gMzfNsiF6Sx1EE0cU6FRDIoZJF+4w53U8mHvii9haYcI71ybMQ1w3SjoYzurMV5g79edjgUybLLLYAC9wNvYfo4xC0cUh7DzEOT7C9/1/TGKcpXEAfygee/K5P5+mMQhhlK3sQTqIG5/XPEAIjPFZ2OrSu/Xa35fXEqWhAEancgCw5emCzHmhcE30HU2katgdjt9MTmOhQWKQ0SMCjAfQ2/D9dMMbViyw8kB6eNrkWHubbbbf7e2G9YlPpTZMnoSFY31b2G2GMqDQpfVA6KMny9Wu0sYHKwt+r/0w9tUg2SqtFQVZw5TTqQ0IsfVd/1ywxmJcDKRUw5aOXctd572XZLmsbJUZdTvfmGQW/HbFyniwSlOaQZB0XWjjnuj8E8QJOWyiJJGXkq7fy5YltFpGqmnjHHhddDe0/7OXK8xFRLltDGxsQAEsRvsOW3ywrFbPaTrKt4TaRN3aLyw7b/sscszT4o5jwXl9c4JvK1Ppk+YkWzD8cUDgstwIPYrrcWXOkaLyl7Tvswq3IjUPw3Ln2Rldd43/fxNexG5swGw6nAEOAh4kdv5K2HMJkyV0Pz/ALqXbT2YJXQZHktTEk1XBXTVmQztDXLNDr8KSNxpmjI8Rz5DZr2NwBhdOoBxI+SktzG5nwXdTuY/atd5nut1WdcL9vcvaL3gODmaJKOLP8x+GzTJVUuHFPUPExqFcFBomYaSmzeY41G1+jlDFt+6x/8AMAJPeLfirOAx1fCPzNnLyOhXuR2V/bWdxntJpqdOKeNOJOyPMTJoeDinKpoYomIt/wDRkAlgtfa5ZccdiugmPpumg9rx338iukZ0ppOzdYwg9i9M+zPtc7Ne2DJ2zDs07ROEu0ThtwFapyLNIKyNeu7xMxW/o1jjQ4rA4vD7uKaW+C2GH2phy7+E8EngVseljoI5zDE6VbyEKwDbq1yL89gbHpsMUA+Lm62zcRTcZi/ZooWZop554qqWaJ76QGW9rbWG4/0xHWh1tCruGeKbc41KmZ6Gghp6eIyMtQ9gVH3lFx0tsD1tyO2JfNNpyGUtprOIA0Vfy5nizGSMSEgOyq97s2+5J+g/W+KfXAWam1gSczrjlyQXhbxpCzA2c3IYXbe/X9fjiwapDQAe9WKeDEyLSpKBKWWEtCmkA6UF9/cD25fPEvqnNlCRTpjIZgkJzRUUEy08UTPE3i3OhPuKeYJ6DYdOd8X8I1500C1uKrlpL4kcFMRpVQVCCnPiQlilo1At/wBzDoBv+uVplWXRMKszq3tILU3+MZqmR5GCyHYhRdiCNj09/rg6xtCr5XB0xZLeucIlLYsAzKWO5Leh3+Xzwph1M6JtKlnGaoIKgaunnp5ZIxGjIv33KgWXp1ve+E13lok6LYUgCYIRqbTBRAywLJTSXPUEqd7cttwBt6Dnviw2rmbIVcCoXEKpVminpq+D4V4N0KKpDb367b/6YaypI3tEuo1wILmCeaRl6iShiUDSPECu4BGleQv1PLGwphoGZq19Q1817qz5HAyV0lOJDOpcM40g/wAO3p9bfW+wxpsQ2f7xXqYLxui6BWUlQlWjqzIjCyuT57jqB0/pjX7wC2DWuNiESDKkkGuWenjDruzMToHPYDmSOnviHktdBvCXTq5XBoGun5ymjCKMMkEjRxnbzm0jr63F7Dpbrc4U57YAAlbDEU3HcdY96HGzSBJDLrGkC7W3+g/W++BdiS2GNWUqTogu0XGkhjUHwizf+UGa+9uo/XLFl1eTIRUadKmMwOmqj60Na4gljk8g1MLBDflpA2PPc774qvZMwbnsUPxBJzA7p4IEaOhiYwyUyrIurWh56vy22wFMBtx8XJWSWFuYKm5jRCPNZo3KRwozAIdxHa9vpzxsMLUEEkQVRq1C54cdFCT647eJEtQhW40DSu3S29/9+WF5Wff1RdXPwlDKz2MjEIkY1Kq2GlTyF+XKwv8Aji/hxoGhUMYHudvEx2pyGqlmZoQIoL9WB39z9fkcW3BpOU2KqF0Esa662vlsuY+KUpaY/s4pp3VQNup/rvhr3UhEC6rOoFwmqdDZWcUQrpUMkKGoZbAN91PQ9OluW2F1Gg63TnO6tttImUao4eiejjmph4DC7g+QeJvYsd/W29rfhgG0GmwsVUbiYMPEym2bn9n5bFBIuktL94v97bcauRG5P9cUcU2AexbGjUcXyLhVupq6inlWWnabQY3JN7hBv5fy5j16HGvc7MwQZjsWzp0Gzbis086zIgniZJNA1umxA5W2+ZPr1xWZf4SmUwxoDXCE2hpJEjglMbsguLsD+Bvz+ZwFaziDdWnUgDbRSsPwv7n/AJyeKWxNlF9LAeUAn6e/vhbS7QRdWHPs4NEqElepqqnxoYoqeZ7hwjbaieuo7XI3xqn5XOM6poqPa2SbKpZ5HL+zmlqPEiBIAY2Fid9+vIA3+XLq6lBqSk4l4dTyGZScmpUjo2RmKswYNffWQLX62X0N8bBjDnzStbiaLWt7lujhaKOn4eWaKMK3hkFdQAK2sBY3HLe2Nng9YJWuxFZoyhtpUfWh1pw8UbB0vICwtcf5bn0t+BxYdWJmVVp0ix4LjMrQvFNRVV2YTyRssrE3RuosRyt7e2++FMY1rg11wnUWTm5J5ktFSSQh2VVqPDs41FQwt09cVqlXLUk+CusphrIIUt8GFPlhkJuSDfbf1xXq1ontVzC0WFsxCw9KCi3AEXUE9L87dBijWcQ2101rGTmFipHKo4o5k8NTe9xcHl7YQ+qHbgdPorlOk1ryA3VTMrrG8ild1Yq199gP98TIImIIUU6LgTvaJrPTxyTx+ACovZhp5qR9RfnhbW2LuKjDuygF1lEZlTGGSKxKxnym5I+vvgWPES5Nf1ZcCDdNZ5KGnhIMsSy/wsSLD5n6fLlhBxEmQZVnqwG5gNVS+K+PeC+BKCoznjXiXJeFcrRPEerzGsjpYVGxPnkIFvrv0xaw2ExGJOWiwk9yoVsdg6F3vAMcPwXnR2s/a3907syFTScN8T5t2pZxFIUWHh2kM8V9JO9VIUitfqpbnjsMB7OcZXbNUhg7eHguaxfTehpQaSR5LxE7dvtXe+J2xcRZxD2c8Sr2M8AtIUoKLKaKOTMhEWsFnq3DapLD70QQe3XHo+yOhuDw7AOrDnDidD4Lisbt3EYjUmSdBZdZIOxfvDd4zNH4i40m427Q5ZvOaziWumlR7bgKZSRe52AFvzx0VMmmMrd0cm2C1LqLm/3sA+a7rdk/2YnFGe1tBPxA88sXkY0tFT6EHUrrPvtdR0wwNn4R4pRe3UCV609h32UVNTvHUUnB8ULyW/eyoZinsC426YtMwLn7xMgKs/ENYd6y9Yeyr7NDIMpjpZs4pYhIqqoGm+kDoB0/19sX6WCa0w4KrV2m0DduV6A8C90jgHhhITBlNPJIo5sosPa39PfDCykwy1aqtia7jGgXZXJOznKMqjSKky+CGIbjygYrvxo1CN1Mu4wrzS5FTQ20Rqyj05frbrio/FPOqezCOEu5qdgy3oIwlgAABviu9/anNw6kY6NALuDqAN7Hrt/p1wnrRwVvq2uEaJ2sGp9ARb7bXwJdYkphnTgiojO1itxvz9f68sJFQaKWiE48MC7AED12/DngJ5KTYSjBSbgJdvfEJjWrPh3BCtpHQdMYjACIF1aSpGkm9hf+eMUFsrgVQVCKu+/S18YiWVvZWVbEDaw/V+v5YxCL3WbFU0kDV69PxxiKVh3jRSS8abEXJA/LGIDUA1Wv+0HtU7OeyXIZ+Ke1Hjvgzs44Yiuz5hxBmkGXUy2uf+pOyg7dBv6YsYbBVqxii0u7gUdBlStU6qi0vceABJ8l4k95n/Eg/Zpd345hlXDHaPxF3jOKoQwWi4EoPHpTJvZWzGoMcFveMyW98Pr4fD4b/vtdjDynM7+ls+sL1PYHsQ6S7RAeMP1TD955y27ozei+e/vHf4qnvhdqQzHJe6z2J9n3YNk8hKxZtmYOf5ui8gQZVSljb28F7euOW2h072Thh/w1M1TzeYb/AEj/AKl9CdDfskNqQ/aNV9Y/ysGVvdJlx8AF4vdq3bZ3/e+xmEtV299uvbB2nROdS0mYZnN8BCOdkpEK08Y9lQY8/wBq+2HHVGmnSqCmzkwBo8xc+a+y+gP2X6GEH/BYRtM84zO8XOk+S1Nx33MOIMi4Tpc1q1lkrXq0R0F/L5HbkellHIdccNhemhqVHOc+ddZnzXq3SL7NBOHpl4l5cP8AaOS9DuzTukcHZTleUCu4faXMoNEkkcsTXN19f4lPMDY32OOBxO3K9ZzjeF9W9G/Y9sjA0afWNFhz4967T5H2Y5RketqbKsriWQ3WUQrsLfxHYBeg52xRNZzrumF6ThcPgcMMtBlwrmmRyLMGC07I1wsscVzGR/nJt6YEBsgZYV394My2EHkePcrIlFWQ+EP2tQimezeGANfK1zboTcW3674ewkjeEBak4um6ZpmR5JxDSymIrT1K080ZIZg5AKHoOhP44hzRNgk1K7QbiQfn2pcas0s0ayiCQgM0zAKCvobgKB+fqMMDXBpKW98AOiez9XUdxA8cfDWeQwTAzPSShUBUB/KQdgfz+eAzGCZvxVjANc7EMLhYEeHJNuBVWHh6kRalqZlmms3QjWbkE4jD1Bpoeaf0kM4t7i2dPkpsyUQj1zZ+01RGdKpBH4iEN1duY+Q2354tljoDnOWuYysSGtpQ08zBtyCdxVEcXnkrKd5rC7CPb8OQ/wBOuCABO8bpTqRdYNMd6zDJExivMZXtp3j3kHuRYe/TCHtaXwFL6bgIiB36LCxgSMTVVhS4/huvyO1zg2kiYspc8wAGiViKSjILkzEm6qfD0Nf5N1xLXsInUrHsqRH5/JYNPSwM3xFzCxvKvgEFB63BFjuNh88MkEQOKhtSo74NeF/oq/kivBn/ABkIW1xeEq3ClgR4qEG3W4OKtGQXTcrZbTb1lDDPdzPyKmakR5vTpHHBU5fGGBDRKIydJ+8rn7l97g9LjDAGlwEd619Nxw7y4nMe2T584T5patJAEBhoIv8AqFqYu0jW2tpNx13w02gtFkkCmWy673dsQPFZJhleSZMqaHbw5p46NW8o3P7liSd7/hiW02DeISjma3KXzxAzfUQkVVX4WtaLIjWyHbWUCNf5Gygche+IZkaLDVOoUM0GpVyjz/NAqM6qaFYVpKemnqWIujKV0eoNr8vz9sLc7jyU09nMef4hIHOde3x9EaHNaaqgkimky9q0bRs76bt0sBchTbnscND2uvx70NXB1GOBZOXjF7fKexaa7RJo5824RnqKWD4iCdUnjQNaU+LHfUrgbb2uNjb3xpsbAc3Lb1XZ7Bw8Ua0EwQSCSBFjynvWxc0bLqgyJFllLURa9MiQ6mEB5fdG3oLD054tZgRkWiwTarRvVCDwmL/VRctVSVNLQ+BRw1Mm8cSRo2qQ8iN/IL789htvgKjG/cVynQqBzi5xA43EDyuuZk5pRTR/A0NPOqj907mUeliL21D1/liXNptEG/iiwLQ+TnJHPRROaNRGseFKKlqLWDXDAQm2243P0J54VVaWgjir+EpuNLO5xHldVLiDgrJamhQT0OX1cjtIWWRDdW0g6SSwANrfrbCi02cE6jiGVy5lVsju/KVrfNexjhfPcpWKu4apISSFWNhreaMDmGDG1zvub4ZSxFVpABWhx3RXZ+ImmRI9PW66Sd4zuj5SnCOfZlw5lNPG0So6lHuEUkA3Orfc/X6Y6XYvSGrSxDWvK+fvat7BsHjdlVuoYJHgusMPdGz2Hg/hvNsrWZZp6NJSiXJB1Muo+11Pyx1FTpm9uJLg4gjlbyheF7J+zWaezGGiYcReJue38FvnsM7632j/AHK6pIewrvD9rPCWW07o/wCxqitetyyUDcA0VQJILW22UY9E2N7WsU0CnXeKrOTwHevxDzXgHtC+y5hsY13vODa9/wDMBkf4ObHqF7qd2z/FhduvBzUOSd8Du48L9oNKAFnzrhWY5VWm1gWanfXAx5my6Md7g+m+ycUN9hpu5tOZvrf1K+P+lP2Ta+HeX4Ss5nJtQSPBw/BfQF3bf8QZ9mj3iIclppO2Ss7GeJK5hHFl3GlCaVTLsCi1UeuG9/8AMy88dLRwtKvfC1mv7Jg+RjyXz3tn2Y7ewMl9A1GjVzN4fQ+i9keDe0DgrtCyeDiPgPi3hrjjh+UXSuyWviradwf/AKrEzDl6/wBMJr4KtSMVGkd4jyXC1ahpuyVBlPaCFbY/DkUBHDKTzLkk4qNdIlEKg1RCpBaxL32I9f78sFCIOEpJVQPKtwelrf7/ADxiJJkW1tJFib+tvbfGIXJoq6XZCbAjfntv79ffEkyk5YRJEJBsN9X8WwY4wGFJKT4KsH0km3U3/W9sTmKgtk6oRj0qSNPzv/PEh/FSWlJdbknSpA6kYYx5IgG6H/Mmj06uD5Cep9APYevPDGPIEFA+mJsmxotekqOe42vc/r9HDA8Tqh6gHVNJ6AW/exX2525frfB5ydCluwzRooSpySnnBUxqD6MvP+/6+rRXcNVTdSJVGzns7yjMkcVFFBKm/MCx58sXGYyyTUpOGpXXXjfuucF8Sx1CyZVTRuRY2jG/t+eGirTcO9TSqPZqV0S7Ufs78izVJ2y6hhKsCQoUDa223pvhb8IHdyt+/ONyvNHtg+zXrTS11PLkEVbQM1/CmphJG1uR0sCCRbpjXV9mAiBqtnSx4LbFeVfaj9mLlkFfV5hT8P59w++yhssmMaAj/wCpMGWx9AVxW6utTblBV3r+sEEBdG+Iu432o9nWbz8QdmXGFXlWf7AVFPVVGR15t0+IhbQ7D1Lr8sNZj61IZY+UeqinSadD2K6cP9+X7UTuvT0qV/bHx/nfD6RlFpeO8piz+iflbTXWEoAAH/nn8zijiMDgMQ49ZSaSezKf90tjH0bU3EdxldwezP8AxCvbFk8oXtr7s+QcWUlkWfNeB850TEqfvCirVawO5IWU/M40OJ6DYV29SLmd4kecrc0dvYljerdBHavRjs8+3f7gHadWRR8b9ovE/YbnJAjNJxlkFRSXJtyniEsWkdCXG/PHK43oDtEuc6g5r+4x6Fb7AdMqdNvV1GFscdV6Ndk3eW7AO1uClzDsu7ZezbtDo2cRr+xs8pqkoTaysiOWBtcWK72OOWx2wNo4e9WkR4T8l0WG6R4KuyBUAPI2W9aqqikqHaQuwGsKA1iFuDutv1v6Yrue4S19lsKVRv8A4e8gvVQQpJCfFdWZiovpCnry/W+AZiYBzXJQ1sOXbwur3lEIfLIaunpfhIpIkEgAPQ8+d8dBhHOLLLn8UwkhjggSLNTTRRiRRubiQ2uNvT6i3LBVARomOfbKmCohq5KeJI9DamD6WFtudgL2FydhucR1bSLhA6iZBZoe1NXBFS6ok7kgF2O3ptpHI+9httfnhFWsAcsLGtaBoZSqieNjMapVQFQp31a22tqODMixTBQyb4mVF6L/ALpXZKcC97+Y3HL0J2/D54mkYR1azWPzc1F1UZllkVYmiXc6TazWsbn39uWH0qk2KDrXNaHH1R4qVZH+G1RlX3G9gVI6kkDnfFukydLpOLxYeQ5oCnch10IqliXxpGFip81xcndtvL19dhviriKhfadE7DkGItKbVMBaWR0QyJHsCASqKSDy+mNa4iDKvVqInd0TBqOQSL45ZU0gIx+8xJ2JHIXJ339PW2JFYOMNBJQVMoAe3SVlKZUkJdVijDBWufXmdN7nFKnUDXwRC2RD3U8wF0IBbSMUKMd7ql9XPkPfY/TfDqVMAZiLpdVzsoqAwUGZo0gu0ske+pCV1N76mHPn6Wwrq5ZrxS6b2vmR4okkrJCjpVqAVFtDABQL/wALfj0/PF6lUI7lRqlsQ0T4Kt5i0iMWbMKmqlJ07fwg+u5H+mAFR8xqrLKdMNh0prnNKHq6msjQKjOXtsN7AgDfe9xzwQB1hAyg59jcBV6tp4YQs4aVanf+EIRyvf8ADnyw4WJuE3EhrG3sRoo0/EQrKzLBGHIZSVuSDvuOX9MWWtzXWoxnXOA6wJ2gVVd5oz5tttlW+/0NugtgmMjis64AwRqt/wBPlQFNSmtplZBGStOAN9J6k7W5bH198W2Uy9tiqfWEOLaRl3HkpGDw3mWrpqJYqcaRcHrf0Fh9TzxIyMIBB1SalRwG+b+iklnWCaoqKn4eZy48pBRR7/l/P1wWIrGexTh6LgyGmHHiqHxRVNU1WlY9Ogsw8Q2VBe3lU8zsPxxqsc/cgK1svDQSQ66gnpxBTieGeAPtZRcsbAiy25AG23LFN7SBc2W8ZUbAI1TlJ5R4S+KSqqXOhjdvKLHb2t/rjW1ZdYCFZw9NrpNQ2XJ2qCBLCGeR1JN2JF7bg3A9tuQ54k1y4Q6wCKo4Wa0x+uaYVshgDDxYJ5dFtUakkk/5r2Hry9MKqPuGqyyreHttCiVn0IsKCNwzb7FdQ/7hvf0/v01tUES1o1TizrL8AoriSR5YvCceCFYcvMGG23yFz7be2HYRzZMi4VbGVZIiwS8rqpIaGZZKdZgI2jGpd1JOw973BG+4OL9KkHOuYSKtUU5aBMlbUyshcj+7LKoUWVhuBtsBbff8zti1SeRUuVR2hhyCAAo2rqYVpZTZHQFh5gelzubet/wwdTOTM2VQUP4oaRIWm62n11T1P74sXBN2/wCn15HoPW+K9So4CCVaFFtMQ2VNUlLGy6o/DWTk7A6QvPawHsMBUrE3mVZpUv4Zc51+X+ycojztpAkdxZAqnVe3Ievrb54qVawccw0VjDMLd5OPCYMir4JQnc7df10xVrVCBZX+plxc9w7FIZfTrHNNpWQk3PmH3TtgmO5hSWkNJ5o1RURhqiGXww2rzbX8Q89j9Pz2wplYtc7KZS2uj4wG9psuqPeD75ndy7s+XPmPbD2pcNcHx61WGjMnj1tQTcWio4g07/RLepGNjsvo3tLHO/gsgczYLT7Q6R4Ok2A4O7AvH3tl+3k4dqNWW9gvd+4241I1LHmXE9RHktIy9HWJfEqGB57hDyx6FhvZtSDJxNaTyb+K43FdMq3WZsO3K3tv6Lzg7QftEPtFu2CrSn4fz2Ls9yGq/dz0fBuTGnlp1v5dVZP4kxF/LddG9vXHV7N6JbLoM/h05dzcZ9FpcZtbF4iWuqGPIeQVUyHuw94HtrrY817TeIeJM9qGkDGrzyrmrpyDv5TKWta/IWtfHQUacHLSZHcIWmgNG9K7xdl32YlPmLUv7UyzPeIJ2YajJ+7jJuPuqN/qcMp4WtUO/ZCMQGWFwvUXsS+ynoaSaCqoOBsoy2UhR4y0w1KNuTm5H44tjZhiSbhBV2g1vxO05L1N7Mfs5uHsmEM+aUwklUDyogY3v6nYfj64ttwoiR6rU4jaJOhmV3y4I7r3AvC6RJTZJTM4tZmQFm98TXySHaQqjqtVzCGnVdiMo4Fy6gSNIaOKFVGkBQBa3zwl2O4KeqcYzmVcqXJoY40tDcW39MVn4p5PJW6WCPISpVaRYo3cxMFClvKpZiB6KNz8hhLnk6qy3CypFaRACR5bgEEi1r/1GFl8CwTBR+6nSwqAui17b7X/AD/PAZuatNRtLsFATe2wGEEtmFJjinAiCsDa43B23/3/ABwouJELGmTZL8OM6UA2BJwLhaEUFc0C8jER2a1xpBt+PTBcLKcplKQoi6NKkdNtvp0xCzKU58oW91tb+I3+mMRRa6yFGpgHJb6bH9HGKSLLh0jc2K7nnjFAMITSQxtGL3JtpA5n5DmcQOSF9UDiuu3bx3vO7V3Ysmlzzt/7c+y3siogusJnmbxQVE3tHS3M8p5bKhONpg9j4mvemwwOJsPMwPVW9nYDE4yp1ODpOqPNoaCfkvADvJ/4qzuOdmT5lk3YHwV2o95LP0LJDVRwjI8qlfe376oDVDr7iEXHXririauzcNPvWJaSPus3j5iG+q9l6N/Z36QY0tOJy4cH+Y5nf0tB9SF4Hd4X/Ekfabd4V67JOxkcG92zhia8aDhbLTPmXh9A2YVXiOG/7o1j+mORx3tNwmHP/B0RI41DmP8ASIb5yvproV9kLAy04gPxLu3cZ5C58XLyazngnvS953iKp4v7YOPO0PtJz53Jav4izSprZtbejzMxA36WGPN9ve1bHYrcq1jHIbrfJsD5r7M9n32aX0mhuEw7KLB/K2P+bX1W/eAu4UyLHNxHLHrLclQvcj52vf39DjzDF9JqryWtX050f+z5gsO0PxMEgruFwf3YeBOGwjQZVUGRAupzAnmYD+EtyONJVxNeqTncvX9m9B9lYIDI1pK3ZlnBGV5HUy+HHVUsTKFEcZiXUfcAf1xWZRdN7rrcPUpU2f8ADsaOdiq52kcMR11BlVM0FW6fEOxZ5VdQfCfcabWPz6E4ZTdEkEp+HazFuAeRu30P1W2abImR0Z4tB0rpHjrrBHW5OnEU2Wyi8rV1dpAtP4GPxUjDk8v354lnpncsivOFCD/sbmBf+Eki+LYGQFpVOrtATDTB7B80ZaJyFeOCl8IKF1GXZvbRzP8A6uWElriJIMpbsSJgkz3fXTwSzQRUmuc02XwyMNIVZ2kA3/hQD8TqxYpNAaZQjFOqbgcSO4DzP5JYoY5ZIVWOkkhW5HjzNffmVBO4HpyG1rYF1MARF0BxBYCSTJ5AcEeKipI21tDRpCD5EfWPN63JN7/hiG0wRJQuxNQiJJPhooLiOKmfh/PJqVMhbMDTSkHzsQNJuV1E2b8sKxDestEQFd2W6oMQxj82WRy/BL4RWeDJ6IRVqR05aUoixAq1nIvfnb2wGFZyhHt9zXYh5c2SI49itVQyuEWWsy10Ukap6bVZvWwK7D0Pti9VbaTdaFrSLta6ewx859EzjleVGiNe9ZFe4TwyyNvtcWtb64VTaHSXa8FbqNy3DYPOYPnM+iI3nkOqeFEtpFotv/muo/W+ALRnzWlCN1thPikPFqIcV00wIsQkaoFHt+rYnMSSGomVI3S2O8parGYw1RU1Gq+kadyo9BiXNcszOBhjQnQlgaVYaarqJqgAqUPKUdScExgcBlKq9W8DNVaAPkqfliZXS55xdPNWQjUqppbTYm438223LFeiHNc7mt9jnVqmGw7WtNpPge5Wp6tgsdRBohpSVXwxMGVx031ArfbYnF1rzIJstE3DascZde8ER6GUp80gqaCeGKoolqfE8RmG3hKAw0garMPMPqBgn1YgEIWYF7Kwc4HLERzNr8xom1NXJMkiUmdQO8G8xDeVWI6rcc/cHCWVIsrFfCEOBfTO9p3LNHm1JJVMzZ1QzKRpCioEfhgDckBzqsen8sY4jghxGAeGAdWR4TPp6p1HUrWTGKTiGlkUIW0CKwX31qRe1uRPzxLpMyAlVaLqQzCkR4/QobVtCqvNSVeUR1n3DMjuTUAC53J0n+mBfQyiWhEKFQ7tQOycrW9JWnu0mN5qjhupNdFXwSSFYnU6vvMhK6vYD05jmcarF71QECF3fRIhtOuwNhwGndN49VtSGkq6aZ6SpnTL8sW1ofCCggDmOpuf4r/MDFwiBpAXHvxLHjrKYzP5z+ggySVVIJKgZ00URHmJikZX3sCCT5QNhb2w1jHtvAIUsY18N6uT3i3ooqWukFVMs+aUpo3kCBUR1+IvtcEEFW9xucQSXWIAC2DMKMgDGEOA5i3oZThqiCijWmyriHL6aPcMJHeVy343JGwta+Ca3Kcpjv4pQpPqOz16RPkB+CiMwq6Omp4I5uIMnjTZpXnZ1D8ySCGuLbbC/r1wLmWsVfwtCq5znMpO7AIt6Qmsfw6PM759k1RATePQJGSIdNJZrlrbXNsVjTcDIKsnO4ACk4Hj8MnyEQtTdo0OWZjwnnlFLnmSzI6r4NKusytZhYg3sTe+xGKReQOs4rbtwLsQ00KlJ0EXNo8olTfBuWR0nB3D8MeYU1IkcUiiFk8wtNIDexFt8MqVHuOcG5C11Cm2lmoCnYGFXeIOz3gvP8zE2Y/sCrrWRVMTs4KqAeVmG3Pe1yb+mC6wsIObRJrbAoVwXPoSOfyWiuNu6lwJnr1EtBPlKtIWJ1DSUB67ncbbfnjY0Nq1WX1XG7X9luz8cCH08pPZK6fcddyZcvqWGR57Qxq0hMRjlKrqAv0Nw3L8MdNhemNUEBxkr5+6VfZgw9R5NIZZ5WVI4bbvZd27iVOKOxntk7SOzzPEcP8AFZBnVRSM7Dq3gsoN973BuSeeO/2L7VcbSblFUxyJkeRXgXTH7LhE06tBlVv+Ngd6wCPNerPd+/xJf2nPYBJR5L2uS8F95LhyFgjrxPloir2QHktfS+G99j5nV8eg4H2mYasf+Log9rNz0uPQL5D6a/ZG2aC7qWPw7/8ACczPJwJjuK98+7N/ipu4/wBqlXQ5H29cB9p3drz+QBGq5UTOcrV+t5YQkyL1u0R+eOswm0dnYkfwa+V3KoCPUSF8zbf+zptzCkuwLm4gC0A5X+TtfAr3y7B++d3Vu85l0OZd37t+7JO1xHsfAyjOIpKuLblJSMVmRvYpjYv2bXDc4bLeYuPMSF4rtbZGO2c7Jj6LqTv8QIv4iCuy5qELWYgNe5DC1vmD6YpQZha4VQRMpCFfEYIg17Le5JJv+vzxhBGqJrwUZmF/ugNe5J6bfyxCxqQw1MpAvzt7bf6YxQssbL90bX298TCzhfVCZFZeTBeR6fy5euMuLhQUgqDra48trC/L2/LEg27VjiJSAhF7khrEWvviR8JWLG5+6BbfmMMEahShPDFIbupDXv6339PS+DbUhINKLcEzeiUgFPJ0FsG2qChq0xEJhNQnQC6a0bc2/wBcMESgfStZQs+SQTuzuD4ZC2QqAAepB573G3t872G4hzRCqiiALi6p+ccBZXmdPLBU0yPG2zBduvty+mLVLGQbpbqZgGLLSfGHdz4L4hV1qsmpdV/vKtiOu/v/AC2xZp4hriXHVIrOeCMhhdPe0PuC8G56lS9HRxI7dGQWOFPwlN8kcVap4/IwdZJXn/2j/Zs19Ca2XIYainD/AHvB2Vx6Mo2IN+oOKdTAHLETHNWaO1aZIleXXbF9mJk1ZJVSZz2YZJU1PmIrKKFsvqx7iWnKhv8A5anGvq4CoIuQtszF5hAM9/6leZvah9mfW0nxK5PxFm2W06qwFJnuWrWwMb7L8TFZwPcxG22IcHCSWg+hTCGi4Edy83uO+5R2p9mudQ51R9lUuZ0KxP4+YcN1Jq0Uhrq6pHaeIj10i3ti1TxOVkZ3Ds1+dksNLhwPzW+uw7v5d9nu+VGW0PAHeM40zPIqZgjcM8bA51RAA7x/8wfiYRYDyo62xrK+zcPiARXoh08dCO4jihoOqUHZ2lze4/Re5Xd3+324Inkocl70fY1nPA+YsRG/EHCsrZplnoWajIWogG/IGa1zzGONxfQGjd2GfHY63qujw/SvEQG1hmHZYr3t7Cu9z2A95XhGfNuwrtO4T7QMsoWjXMUy6VhLlplvoWphkCyQltLWDqNWlh/CcaDaGzMVgmA1W25i481vNl7Xo16mRpg8j+a3RSVIdQGmhle+lWBuAu31sfxtjWMxTT4raV2unKWlOZkeGUVohpzdbx3Tdet9/l+uWLDqjgI4JbqBJAlR1TI8n/Oxq0VgNbq1rk7m45DrhIryBYptPKw5H3P64qAlzOEE3VXY2YgNfSb3t1tyt8/zJ7xAdEq2cFUgtlPkqKiXRa/jjcb8j0tb0/2xXfVJdpCBuE6m71C1sM6zKykJLYkkG5udhz9dx9Dg6b3Ndmaiqik8ZG3R4laaopzPKynwtKhfW1twRyvi6x88FSqU6VMyyxU/k7SwNK2lJ5guhZQ9xubAgdN+nv7XxWqOaDYm6N9LdzHVSmY08kCqjJTWVdZRmuQLdbW/HfC3nO2TaE5lUh+aZDvRVSVWhlaTUEYrZmCbAHY3Pr0wt7naNJCIVnPIaGDXzSkRD4qiTwYrsAQLhjttfn6/hhFLDAXdcrZVajyS3LA7CimWWn0ojReGQWBMOoSfLV9Dfbc3xbdTGWXBams7M0tY0ydEPMKrLswiEFDQrTASAF1c3Y6QLEAXJ2O/IXPO+EVQwRGqijh64vVIjlxVbmlZYBFEXaUAhWZ7agenTa9t/ngQ4xLStvTplwLXWPMpi5VU3aNgBpBUghTfly3+mIYCfi9Ep9Wo0l7D3rEr/vqWjkJal0KUKxlr/wArbj1vi7QmrbSFQdny5iSQm2Y0EtUJZJJf363LuzBQu9ipuem2x3v6YYQ1p5qu57iLHd4KlPSxVFXJGYpUmFjrN7ufnt1OHNcMsBRiGucwZrj1VpSlUo0kqzGJQSP3TcrCx22N9x9friWU9SVXwlTKCBcBblhjzCnhXxpGkkUfeNl0kk+W19wd7X/DGwqUTAKp5hnDWCAj5ZxFLR3ErxMqE6Y2IQE7ciD6Eb/L3wplUAb10TgcoBOutk/qc1kzWQB4aWbxbMVJtoN+Y2HK9t9t+ewtAxRJIAsppUXN3joFTc3SogqkqEjeF9WkoCwN7k3ta/U8+uNLj3XACv7Jhrzn4qOWTWGk8fRY+IUVPvML7fPc2tzGKT+FplXAWhwbxBWI1kaTXO8ZVSXYoOaEeg2PU4CtWBgAK29zcxzESUM1bqTAJfFDA6GdgLb8997m45+n0xDGDRxultpucDZBkTaRCngsptIAPuEfofhiligGuyv1W5Y9xbYTCbQUlNPGtRLMsUgXa5AII5cunS+2KjG53RyRbuWTYqCzepjEkbNF4cCn92rG+vqLmw399vzxZbTlpKo4iu4OhxkHRByrw3gWVJHjh1hQx3L+a+3ob2HyxZiDZJc7c3DbktuTutNlcOh4KdZCNSX3Ww9By/1wxjzBlswtfWzOqhw17FQ8yrwYvgYzpQLcAgG+/S/rhdJ5ylW/cy43ue9VaKGNkWOeRZG1AgW9eh6dd8QaxaJGqthmWGcVIx6U0BZ1YE7nVa/4fXFavVymQE1uGeDJOvJROZcQ5DkNJU5lnlVTZfl8ClpKieRY44153eRiFW3qSMU6dKtVdlotJngAprYihhhmrOjvgekyug3bN9q33JexiPMaWXtjyXtB4lpQwOUcKK2cVEkn+QGC8Sm5/jkXcc7Y63BdBNo1Y6xvVg8XH6arncV0zwlNrrFwGlov3rzN7Uvt6OMaqqny3sH7uk1HsQc144zRIgg28y0lGXZtrmzSDlb1x1mzfZrhWXxFQvP+EfUrmMd0xrVIDIbHifwXUzizv4d+bvM9nuY9nEudZjluY1me01f+1+DIJMn+FokglQ5fqUs3gyvLFI8jSa9UKgEKWGOrwewMDgqhqU2hro7/ABWjxW0a+IAbUJI5laQ4A7jfHvFOfyVvF1HS5fUs5kkqZZfiqyoa97PIS0jE9WLE43dUPfTGQZvCPRUC9jd2QvRfsl+zQy+qnSok4Yr83rHbU0kwZUO/l0oLtZRte9z1w1mDqEiSq1TEhrbr107H/s2s2qafL463KRR0a2UBYylx9bn88W2bLuCB6wqdTaTGyCZXpR2a/Z+8F8PmGeto4JZBZmsg525G9/rjaNwdACZMrXYjaNSdwLutwj3eeC+HEjSjyOkSVbAkpdvb9f3xBxOQSUl3WO1MLd+W8G0VGirHTRIAP8vIYqnHX0RCg4gXVsp8ogS4WIHbbbYfXFN+Jc4yVaoYQg2Clo6Ig7IALkC3MnFdxnVMZQLtU/hpBpXWNh6bW5YEvbFinto3TmOARooLO+5IOkeX229AbfTe+FioSn026p14ZIIC6bixHMYHP/MUZbBkJYisQxJueXyv74h1XgEQMpYj06SzWF7kWvf3wnOVKWItK2QN12vzGBNzKlFKrZiAWAudtvrzxinULN21hTYnT0H1xiNoWStxqa9trk7k4xRMWSGMasGKhQDfYW/X+mMWZwkJKpDNZ5GF9RUbL1uT0xIbJhLNcDVdAe8p9qj3B+6eMxo+2rvRdl2RcRUqFpMjy+s/a2a6gfu/B0gldW9nC8+mNo3Y1cMFWrDGHi4ho9foCuk6P9DdsbVMbOwz6g5gQ3+ow31Xz5d5z/Fr9jeQNX5H3Tu7txh2o5qn7uDOuMaz9l0RbfzLR05kncctmkiPsMafFbd2RhRv1TVPJggf1O+jSva9hfZm2rXg7RrNpf4Wy93mIaPNeB/eA+3R+1f71vx+W0vbTV9inB0xZXyrgOjGTL4bbaWqULVTC2282+OX2j7VWUQRgaLaccTvu83W/wCVfSfQr7KGzg4OGHNVwiTVJjwa2GrynouyjtX7Uu2NaPizPeIOKM+rKf4qerrquSolkv8AxSTOSx5i+o/PHA7f9oOIxOF6zFVC8zx08BoPJe+9DvYVjP3+MA0ZKIb8LAGj0Erv72e9xsUQDZtQrNUqFkIZiFYbHnbn0x5XiulFSr8Er7X6N+wDCYVrTWhd3uB+wrhThanDUmU0jVSKPDeSMKBbluBY2359D9cad2OrPkOK9m2d0P2fgcoaA4BbZpsmpqFDAopjDq3aJbID1N9rj8sIFA8QuvbiG/8Ahty9n5J81BTwASRy+df4VQ/hzxFIHLJKD3t7rEKTWlN4pwRLNpKkFWUFTzGnVt06YY0NA0uqBr6sNh4fgnbUAa1n8SRFUjlqU8+QO3zvhjaTs0kqqMYQIOhVfz9dX7O8fwo42eQBLbhtB3uL2Ni398VHUZPYtns54l8agBW/4cy+FDLTGqTTYzR/dJ6KTyY87i31xYp6yLLQ9eGy5ro7OKA0dQJ2p43qBDId7oSse33QRYWw2nUIBGqexzMucgSPM9pSgrxv4OqlmmUHSWLCwvYarcr2PX8sCC8G+iEuzCYICcQJNB4sk0LpCSVRtShU9yrW3+ROMe8GOJSn1GvMMPoZ9E6/ZzafEqWdktuyEec9QwO3IDYcsG6WnK64Vc4sTlYIP6iE2F5ZA8hiMVyUHlsD6MBfb5+2EuY6I4J4ECBr4qF4njSm4P4hzCWIT08dNM3hxW8SQhN0XfRq/uMKrVLAcU/BYpzcW1rZLtY/V7qK7P8AM4s64MyHMEkrMnLRPJ8JXQqtRCus8wCwv8ieeMoQ3+GLxxTdp1XHEOfUpEF0ceMaFWqWojRYo4syhZwbjVGDsfXynfl064PMDcxCrso3Jcy3f+YS28WLwpa15dMptrsAW/7RY2APqQMNY6IEIGua6W0xpw/XyCLEiCSSOavmkQ/eClbxX9QL3/D6YzPJIJhASSAQy/jfzQkqKBZJI6Z5qQjdgiORUf8Ac3l9+hwGR2qMUKpGZ4mecW7rp1BLA5BiaoWbmryxMCB0G4tbnYczg21ADcqvWY8WdEdhCdyUSVYIeqq6YWuzrGQNPsLH6kYlrCTANlWGJ6vQB3ZP5quZOs1FxBn4ooUrJhTX0SqvmBkjuzBl52sOV9+l8KpDJmm6220XMqYWiajst+E8jyKmaavqoNROSxVcEoKOPD8Iaidm5eU8+Y5DphzXtLe1U8RhmOgCoQRfWf8AdFkraiJmjqOHaWKlNhI0WlhOOp2Xmd7crYhxZySm4VpbLKxLtR2eZRUmr5dLU8FHRFbrFGFV0RediSmpiOXPf6YaxoNuCWKVMWeS4cbmSfO3go6pzDOF1xihFXUONUgMUGix/iAEZIP139MJrlodYK3RwmHnNnho0u6e74tPBA+JnlaGhfKpXEpCAfDFCL7EqABc9d/zwvcmCE11FgBqCppf4p85TRafMK944WyiokSnB0AzRhWFx95GWzEj1Gn64ys6ZDZT/eKVMFwqDe1sbeINh4yqLxrTzRUdJmQypsnX4tItoo1L3N7bcjZSOWKbnvBDpkSuh2JWpuL8OapeS0nUq605yusjlSmygzlruSti0lmtbfYgEEdOWLhc1/EnsWiqdfTdL6kfIeXNCFBOqtG2VU0almb4eaQMuu33SARffcKb74TLXSALoxi6ZObrDP8AMPx9JScvp6mnSeqp+G56GYWWeVo4pUS3LRGxbw+u4HpjGMDG5iVGLqU3kU6lYOHAS4HxIjMkVOaSaf3uU1LC9pZYo6dWRP8AOWZNgPXniwH0hYjVNpYETAqDuJfE8rO1RZpZ6WsKT8MVj0bqFSeKjglErbWJBQhbn/LbCajx8JGqCmxj6Vq4zC5Bc4QPP5qQn/aL6I6fL6tYgLajTxqnyYBABviQ1kW1Vam2i273ie9xPzVS4pXMDw7msFRTRqgga5NPGrJtyBsCf/Uu1sUa7R1cEXW92IaRxbHMM35m/eJt3FR/CFROeF8tNHDVy0ySVKO6IG8MCaQ3JPz9dsMw7gWCAp2nhWMxdRryASQYnWYUvQVktWZq7LpIM2uAJpV03HOw02JJ54e4Nmwsl4iixsU6ssjQX+chHmkzlj4/7PnRyQFklRV1Hlb7vLb0tjGMa10FLb7qBlLxHIT+KaSxZ55ZZMslUKD0VrDqSANhy/thb6IJJIVilUwswH/NROacOHMoNL5JBmhIAWJY0Pl/AX9cVX0HNhzFLa2HNqxEdq0txX2H8IcRR1VPWcKxrMVOphEoC26b/oYvUMZUYbEhabanQ3ZmMYZaDmXTTjvuV0lcZJcnomMxYlxGVt7abHc+tuWN7helJpGHSvDOlH2e8JiGl9NgvrZdAcp7IO0nhLtI4ph4VzbiTJc4yqQGCainkjlicNa6OtmFj1Bx6bgendahhqdbDvLXHkYXxNW9g+LO2cTgzLqIiARmb5GV6ndg321/2sXdNNDkdJ24552pcH04VUyjjiiGdQ+EOSJLN+/QW28sotjtdne1Nz2/8W1lQczZ3mNfEFeJ9Nvsq7MdULn4U03n71Mlv/LdvovdHu5/4trhKqlo8n72vdZ4h4VqLqsuccD5mKuL3ZsvrSjAdbLO3sMdbhelGya9szqRPMZm+Ygjxavm3pD9lbH0Mz9nVw7/AA1BkP8AUJaT3wvf7u2/bGfZyd6c5bRdmPel7PMv4pqbBMi4olbIcxLm37tYqzQkjcto3YHpfHRUcCawz4ZwqD/CZ8xqO4heGdIfZp0g2VJxuGeGj7wGZvmJHmvTCGuimiinjdTTOAY3X7j33BVuTD3B/nim+k5tnWXDsrtKdmZBexe3PVbn+tsCR5prXgomm9wq381iL+3TEBEb6pFha7AObC46DccsYgAJMpQQagUdduW9+vLEESpWCoJ0+W49umCBgQpATd6UGf4jx6g3i8Mx6/3TEsDq0/5ha1/S4wYqEIS28rLRSaGbRYk9dgRfn198S1/NFEaoTBQt+R3997+uCDuPBCR/KgSRRab6Lm4HK/8AL+eGgkW1WCeKayUa7MrOL+nLn6HBioJVd7GAaJpLRkFgEDr125j5fXDGXQ1GCN25UZUZdBIzh1Or8bdR7bYJlVzTZVfdmkXKg6zhmlnBUxxsb8jYX3t0+R/LFkYx+pSfdA12aFrXiDsh4fziKSOryymmVgQSYwSR79fTFtuMDhcoKrTYsN+MLrPx13M+AuJYZT+yIY5CNiqC1v74ktpus1Op4l7bm4XSXjr7NbhysE8lFS0gbdk/dgMv4Yr1dnNcyRqrDNofzarze7dfsrsuzx3nzngvLOIQlyhqqXxHTptL98Ael8Va2z3AWVlu122avJztQ+ypy7KZayXJ4OKeEHvrX4NhV0+rf70Ulm08+T4re7v1cZ7Cr3vDC4ZmjwXTmLux96Hu+cTycW9jXGOYwZ6iqI6rIc0lyusZQbhXidkEx3PlLONziAYMOFuRuE2q5rm7p081267NftlO+l2C1cWS9u3A1B2gZehELLnmVvlOYORzKVMK+HI1upja/rvjTY7ols6uS8NyuOsH6GfRWqG0sTRIAMt8/Veo3ZH9uv3U+NPBg7Ucs4y7Gs4Y6F+NpDX0erkAJ6UFgPUtGtsczjOg9drf+GqB3fYrdU+kgkCoyB2H6L0y7L+8/wB3ztipKMdlfa12d8cSVAd0gy7OInnmWw//ADcMJQyg8ivucctW2Vj6ILH0zbiNFuW7aw1R4yuDeF1uZ46epp53gaGVUKuAbh4xztyxqatZgaOMLdYWm8S9mnNNmrn+7TxeHTnZwXa5vve19zb22Hz3Ori+s+HRXGtdkve+ixLQ1NWrT6YkZHD6S1hOedrm1hyv0w9lGo4AhUH1G0XOaEqiRYqoRNKJJwupgHIVdgLC/UAqLf64ewGYJSXvbllwk9ytVKs8VQqQmK4TxG8g8w5fIDrY3xlQCNEky65Fk7almNMVkgd4grLqkINiCCdI5m3LcfjYYzdcnZ8tzACgKhY6WDxUeIRImxAux2NjY9eWEVwD8en1VzDtOWWa8kKgliEbLVQSyrYlk1lRbmDz2AtfrzPK+Ao5XQYhZisMSc0QU4zOGZ44p1jVUW8aXe7PsLi/rv19cBViczgswVQiWOMgqtEkVEkSSgjUQoIIZhfmb8j/ACwOS+ZnFG18Sxom6BIIJnb4ll19X83m9h7m9vbDXtk7p0CMh+TO74lE1ESeC7ho3iEgQhzuDzFre+Ap1nDNlFkVUtc1tN+pT2Z6qlosqmkaVj4bhVYMDcMSOo2semLTnAEA2KrspvyEhMGgaYWdjM9wRqNze173+g9L398WHWMapTKTgP4kQoORHjqXMSRKkaFVswJDX339OftbGNN4FkrEUmuAiI71I016udYDLJVKvlLg7ItuQHoLc725YsNePvKi2naG2W2M/lhjpoVhzGWaYpdYUiKeHfrcjzDcb8xyxecYZfXsVTCs/iFoHimNGkcfhHMGNM7CzRspIb03sNPzv1G3rTDQbplfrBusundDNWU9dUUVDquQw1ODoLEfMenPnywBImyttBdTzusAOajc6C0uZ1FOLSxKEUWJGxAubHfSN8a3F1Axx0ko9mDMwAyVGmno2+88LFlKgkksOXL3/pzxQeXFpJst1TaHNltlISjwTqjZmjaNgv7oHSR0IJ5n8PbphD3kgRqlPicpiSVHyU/x04R1gXUTdvu3F9l3/l/bCjX5yrlLKy8yVmeCCmjNQgKyjkhIKKCLDYG5Fup2+XLA1XZhl4rZ4UljSXDVRomWSaIvUnSzaQHAGq4/19OgxqmuIaQAiO87OJlVLiZViljpI0CsLESGx/D33xscM2AZ1WuxpaCGkQp3LfD8LLaPVaMOpc23IsDe2+2+CYNY4onPptaMo4aBXjPnpUpmSAholUgAt79Nzc8vYEYtnK0TxWjFQh4cGQFqKvr8vdBJJIFsTqAN/KP4TbFfOXGGiSrz6lI/xasDvIXWPtd76nde7Ev+W7QO2rgnKM40sVytK1aqucDmBTQ65CdxsRjaYLovtDEt3KZvzC1eK6T4VjomY5LzB7Yvtx+AcgqKvKuw/sl4n49q7PGmZZ0y5dRagdnEQ1zSIfQiM46/BezJ05sZVvxA/FaDGdNapEYduXvuvFXvF9rnbZ39ePU4p4n4czjMI0pkoo8jyWWqXKUiUsQ7wGQxtKdVjI1ywC3+6Md7s/A0sHR6vDmB6rka9WrVJq1bk8SrV2T9wTjPM4Yo8wlpeHaJpAfgaSETzAE7qAto1PsSfljZOY528Wz2nggNNuQQZXqD2MfZnUZakmTgM5zVXDJNmv70jYWPhABfpY4aMK83zSgfVETovW7sf+zUzWanpEzDLo8uolVQI4YVgjtbkEUcunLF0YGAALHmtYdpgE3leknZj9n/AMBcMRwSVOW08z6gSAg5+5IxaOFZBzG61dPGlxJDV3U4S7B+EuHY4loMjo4mQWB0gkfX13viTVY0ApNV1V2pBW5Mu4RpKRQscESCw2sOX02xXq44fdChuDGslWiHKqeMCyC/qNv16YpuxTiZVvqg0iApWGjUeXwwg67fnhLnE6q23DyblSEdIoXzLIB94dcIdVAsmMpAFOUgVFtYG+2/X9bfngS9xNrJ3VgaomncAKE9T+v1vgT2lG1gN0RVupa4J57Xt72wLnAIyDIR1iAF2DWsL7XJNsAXqZRSqnUORv12wBcTqpiFna5VfN67+34YhTG6sksmgnn6Dax+f654xYIjRKvGRYoqg+m1t8YoNkNpApF7Fbb2HLEBYKjZTGrzShy6kqczraqCjy+FWeaomkVIYVG5LSMQqja9yRg2Mc4gNEkpZrCYXkt3mvtyfs0u642Y5fxh3keHO0LiynJRsi4FiOe1Wsc0eSAimia/R5hjZV9lOoNzYx7aI/xmD/SJd6Lvuj3sx6QbVAdhMM7J/M4ZW+boPlK+e3vLf4tLjTORX5N3Ou67lmSFi0dPn3Hdeaye19nGX0pSJT1s80g9sc1jOlux8JZhdWd/Q3zMuPoveejP2T8XiAH4/Ea/dpjMfFzreQK8Gu3T7Rn7UHvuVVTlvar3iO0eThepZl/YeT1H7JytUP8ACaWkEaMAD/HrNuuOP2n7YK1NhbhstJv+ADN4uMnyK+qfZ99lPB03gUME3N/NUmof+aw8AtF8D9zLi3iGoH7ZqUAe8hLktrO3McjvfHlG1+nFWs7rXOLndplfYPRb7NFUjJibs5cPJdv+Au5bwLl8dPPmM8ki+GS/7kAC/RffYi5/tjjsV0kr1CBML33o77AdnYQCWieS7S5F2E9m+WU1L4OSyT0yqVKTRA2N73A68vwO+KLsQ9wMlenYXorgcMCynTaofhngXhml7as4ziHK6T4OKg+FWOOnVFH7qM2ZQLC9ySQOowAxTjTFLhMoKfR2lTxb8ZTAD4jzhdjVpKCg8SeBM2lEliyyatiLAWFrn022/PBMp5ZINit0a9WpuuLRHJTtM5iMTQUeZQlx9x42KkW91G+INNsiBIWqqMzSHOaY7RPzSpIEVSWhrDLbbzHQp9zawGHFrgI4FDTqkmxEeqYvSyFGEcWZQuGHmWUhr+m3Tp9cA9oiGq4KzQd4gjusnRFcXYnh7M6iJCB4yghbcgCSfz+WFCmJ01VZppAR1zQTw1T4UmYKyVoyHNsujJsWkkVbt/mNnvp9rYaazwPyVM4ikf4Rqtd5/gqLx9V1rV2QoGlNTI0ioruZRosoJFz5RvzG/PCqhE8l0nRujTFOoREATpF78lfqtJ5WeGqo1UtfwVacEWvYW3tbr+GDBJ7lzWGqN+JrtNbXSIqGvcRQyZbSUqC4VPFRgfkVa/vYgHBta5ogBQ7FUsxIeT2wR8wlCizjSCMuyqkZfuq88TCUDYG1zpv6N1xIa4MmJWDF4cnee49wNvx8E5q8tzQor1lFlnjxqERTPCSV5lSVuPX2GJ3jwS8PjKExTcYOtnfX9FCSnraeEaYsgQk3KrMHZbi2xUWJthRaZynUozVpvdq/yhLjleIPD4dII3t+8IAt7EkbYcW7uglRUpAw+TIVd4rg0cKcRsk+WtGaGYsAfMo0EkMLWv8ALbFKpSLRJhXdn15xDMwIghN+BI6kcNZTLFWw0au0sugg6vM7bX9L3/HAYZ9hnjwV7pM6mMbUDmzpfwVpmrnWYwNX0TsPKFB0qp9bnY/oYs1WzZoWlZhpbnykIfjTEFkzSjec2Ell02A5ncen4+uHvDjwCl7G6OpmBoitXzxoksE8cyJbTqQuGJ5cjcYilrJQjCMccpET2x802WWRWiV8ymeRrOuoW0j0Bvv+G2Iid7inljTOVtgn8zlgb1U0TW0sLk3v7354ULuBJuqzBwyghIgiaaRIznOYGMC2rQJGQem97/LD6lV8QpqODAXCmPMj5fNV3J6RZ+Ms7p0leuk8NY4ZJfIpAZCCbW39+Xr0xWpuIJlbLaNUtwFKo4ZRcmL6yro5qYoWpRkdZNM0hPiQMXQAdNzv/UDFthBvBkLn25C7rOtAEaGx9FEmkr4UZhSZjOuoJrkkIBB9x0v+HviKjd3NN1eGJpOsXAHWE8NLU0kKtWQ1ZgSS8fxMjeQdQNIG3tvzwwlxAI0Vf3hlQkUyJIvAH1S9VRU1Bf4aVa521OkEusR2HJWUXKkWudj8sVSXMdbihhrKcZt0cxr4HRMTQrHGfHqaynRQfI9SVMgAubarlVFwAb2J2weYPEngnjFkmGgE2uB+FiexRlRlclRVrW1k9a2hCqtJWEeCv/czABt+o2G1uWJcCQSFeo45rKZY0Dwbr5aKk9p8WYLkGVT5jXVHgivLojuHIAQ83tve1/UWxTx5cMpaJC23RXqDjCGCDl4WnwVznpc0U1FdJLHBGCFFLoGh3P8A5oUHmbHy+u4GLEOy5zZayliKJApNBJvvXkDlPZzSHps4DrFmOZNAGdDc1MBMerZVsd2PpsLe/PCurIAe1FTr4eM1FgMTwdeOPZ2p1X02dQ1UFNUZzVivZCI4fCVkeLYlVnBUeIfe+wO2GOqEaix7FVw1egW520xlBuZMz/lMmO5N4qXM6qAyRx50tASYfBqKhVEx/wC3pbnuDguszRbRWXVaVN8OLS7WQDbv7fBNocskp6j4qpyfi7LoB5RItWQFYjdzYkFQBucKLnamQm1sa17erZUpudyy/jF+xOvC8ScRrBnFa4OqzyyRXTlfULc7G3Q4JjS24SOshurW+AN+5QHEGXZicvzCBslzBKExNdmqNYiJudyL3G539vXFTEvN7WK3GycdQFZjusGeeUSong6d4uH6dYIc30R1FUNUMoCj96Tv6/ety3xNG9MA3hWdu0g7FvLy2+XUX+H8lcanM83rTD8XlmcqFSyIyMrX6XQAfniyXl3BaSlgsPSksqNPjPqifAVEsLtFS5tASNTt8Wouf+5b7n+nrhrqctzNlJdjGtdBLT/p+qYSUbRu1HT0HEFTLvaUzFYVa3IsDufYnlhIqOLssq6zET/Fc9gHKN6OaanJXlhWWrypllA03FTLGSx99Rta3M/1wJF7kqx+84dlpvkT/K0+kBRkdG8a1LmPMlpx9yZSBFIbclYm7WtiHy3dCtHF5i0Agnlx8lH1FKkqgtT1UbM5UMzqQ4HPSRz9yNsUiwGGkXV6liSLZgbfqVonJOBcmbtQ4tqpcrM0tZC0tvEuWPiRFbehIB5Yth+bD5DwNloX9H6FPGHFwN8Xsn3E/Y/wvnAkp6mjDTeITKsSqxUdQbXsPU89gPbC2Y6pThrTpyVPH9DMFiwXHiusPFHc94ezY1DUtPKaksWYLt4anf0G/O30xuaHSCq27ivN+kHsRwtYl7BIXVfjfugZvlwkTIqetaUHyxqjG/0ta+3LHS7O6WPa4PBg8xb5LwrpD7AHhhOHaQez9X7lsjsY71P2jPctqKSTsK7f+2TgXKEOs5WldJUZc1jyehqBJTn0tovj07ZftXxjYbVeKjeTwHepuPAhfNPtA+y/gsXJxeCa+dXAZH+Dmx6r2c7vP+Ky713Z9NR5N3o+7/2f9seSpZZsyyNnyDMrdWKr4tM5628OP6Y7nBe0DZtcAVqZYebDI/pdfyK+QOl/2RqbHH921X0eyoM7f6hDh6r307t3+JF+zI7fUoaLibtP4l7u/FUllei46yxoadHPPTmFL4tPb/ucp7gY6fDnDYg/8NWa7sJyuP8AVr4FfPW2/Yh0mwLiW0euYNTTOb/l+L0Xtv2edqnZz2scPUvGHZdx7wf2kcKTqGhzLIcyhzClcWFv3sDsoHzscMxOCq0jD2kHtXlWJFSg808S0seODgQfIq/RVMUzAhkZeflvv8vxxUhA2o0mEdWBUXubbAE229v0MQnNIhZvudI0j1AtjFLBCSCPutdbG+/X+/yxiAm6Ho25Xt8rqPbB5lExogFAy2JAt6i236tjA8qQUnS5YnUqpY7W3vfnf6ja2DDgdVEhZINyCFbffGEkQGlZKCY0Nuo2tyNvTDet4JbmTcoDUqsR5QeY26+tsEKiwiQICaPSsdWzem45/L8Tgw4EJPVG41TKooFcWaEG3W1/wwbahGiW/DN+EKHqclppLnSpFiTh4xTxaVXq4QwqnmfBdBWiTxKaGQHpp5/TFhuNPFVn0S1wLStFcZd3jg3iFHWryakaQ9QgU36WH4/64uUqrHiIRmsQdL9i6V9pXcB4Qz6Kc09BTh2BtrS2onpgamEaZhPp49zSBK88u1D7NasNNUU9Pl71eV2N4XQTQ2ttaNgV/LGur7OAE2lbFmOgggwF5HdtP2UuRTT1NXTcGS5FW7sJcpc0o1XvcxeaJj/8kYTUwjg3XzTqWIa60BecnHX2fPaZwZnEWc8JcRCHMaZjJTtW07008b81aKohvpba1xbnzGKueox8H8vJO6tj9Vc+Be+V9pX3YngpTxnxzxLk9K41QcR0y8Q5cw9p3JmRflICOmKeM2VgsTJrUwe6xVujiMRTtQcR+uS9Iexv7ezJ9FJQd4DsKrsprB+7nzbhStE8IOw1mhqNMq3sTZZG6c8cnW9nlAkuoPIJ539VvW9KcbRhjwD8/wAF6r9lv2kncw7YEyrLeCe3fhKLP5rk5Vncr5XW7bkeDVBLtv0J9icc7j+jG0sNHVszDsuttR6RYd7waoiea7c5RxFk+YQQZjluZUtfQzBissEokjsfSQbHl09MaWtVqMcc7S3vW2bjqVXcBHmr3T5g0VXBIJBctpQg222O567bbb4MYhpBd9Ub6ZBhWCpRFniqYp9cqkalYXDLbkSMJFeG5eCacO51MuIumGYVdLWVymOmNPSKAFijsC7dNx6euG1KjTZsCVNBr2XJgqCqGeMo4Qo/O6qSByv+OKtBoa6QZKvFrXUobBjmlziaqL1Ed0g1ams97XOxNhi04GC11/olUqILgCITLwvBmv50J2UMpAVT05b3tiKzmgwdVXpsipLSmr0EQaVoCqToN22sB0G3Lnt/pghTfEuNxoiqVHOAIsQgGKPwnQv8NOzm6lvK3Lp7bfhgczg7WxTdYc+6UfDhhgSojDwioMZ8NdwD6XHsRa/TB0mGQHCVWrONMnKEiuSIzhwFqaVZCFIUNZeoIvyuP98XGMIs66q0mOgh2h9FB1NLDNP56mOJXPIeZk9b+gG/4jEnXRRTdlBpm6ZSRRK0kXmEDWuwci3067H0688NMrDh5G/oFtlBlskzxTU1TPUoSWGuyk8w1+otflblhlQZCCqTamelmTfMc3WOIwuvxjIugeIT5Sd9+l9x+A+WAFVpff5Kxh8MXNGXxQ8ldHqki+InI06dLrbTcje+1r+hwNUHKSAl12WLReUyzKNBm61Us7eE73uiMGI6jfkdhcfnjVYl+6H6xwWywFJ7BlaI8VhWpY5tckK6SzBkjezIOe1uV+XLb8MVnYhr2nKITGUXU3BwcnZp6EeK8ccgp3VCqkAG5uDt1tt9b9MVnti4KuNw7wczhHGSo3xIpGZn8P4o2HlYn+fM/LC3ubon088kuIJSXPmLCKQVDNa97gXG+x9gN/fFWu4RBhPp1y6XCyrU8iKtjUPDP4hAuQQ3IbEdb33HtipUqty6Sn5x8Uqn8cZ5k2TJHmNdm9Nl9PF5pqiqkEcUbWuSWbb33NrfLF/AYetUGWkwunktdtDHUmOBe9oHMm689u2n7VXuddksjUNL2oDtH4lpQS+V8KQvmDrKtwA1QoFOgJ23cW3x1OA6E7ReB1oyDt18loNqdLcFP8IF5HgF5HduP24PeV7RxV5X2N9mfBPYplkimJa/Oqh86zJVvbWsaeFTK3XcSWOO5wHQfA0jNQmofILiK3SLF1nfFDeQv6ronmNV31e8vrHFXH3bt2jUE5YsKyukoctFzfaKPwoQu3KxA5b9eqoNoYds0WhvcBK1VYF3xC/atwdnH2cvG+bCE8SZ1lnD8VrfC5bTGpmYMdwX2AJO998OYalVpka8SY9EtsDe1Xo32M/ZUcOySUkycFZpxBVgj9/mRLgtt5tA8o/DFmnhi74nG3JIOOygiQF61dkv2XiQwUq5hlVPQUgCkQomiMD00j64uUsECSBCoV9osbYuBJXpH2bdw3gLhhYGfLYJZFsdo1Av+HLFwUwwqrW2g5zcjbFdx+FuxbhTh6NY6HJ6WFlAuyxjVf54yrVYVRmu50ytvZfwrTUw2jEZB2svttitUxh0CMYYmzjKstPlkSsNKuT78gf1/TFN9ckaq2yhoBZSa0y7kLYfifxwgv4FW20pJgSncVIm1yNgDv1Pt+GFvfCdSpNhOFhVAGLG9+n+nTC+tPJNcyTKOI/uqgHsLG+IcXACSpyBLK6gvl63G/piCYvCkACyIYjqdQo33G98A6pN5Ug3RFAW1kG25/X66YUiBCWzCIBzYKbC+53vbkAepGMRARcooB2GwsOmMQRyXNWkDYX5Eev9sYpzQsPKqayWSIA3NzYX/XXGIs4VR4u474N4CyWp4m434q4d4P4chQvJmGb18NFTRqBclppmVLW3vf1xZw2Cr1jFJhceQElKbUDnBjLuPAX9F4pd5r/EV/Zjd3X9qZdlnbFXdv3F8CsBlnAOXtXRO420nMJPDpQL8yrv8icW8TgaOG/7/WZS7Cczv6WyfOF6XsL2PdItow5mHNNp+9U3RHcd70Xzw95X/Fc96ztAOZZR3TewngTsayXS3hZrnxbPs1C2J1hGEdNGev8A05LW5nHL47pzsnDnJRYah5vOUf0tkx3le9dF/sqB7DWxtZ1Yi5bTGUdxJv5ALwt7Qu9h9oD3/ZJ8y7eu3zta7RcveZ1SgqcyeLLYetko4tFOnXYIDjjek3tVxlM9TReKbdYYA31+I+JX1P7Fvs80K1D3jC4FtO5AcRmd/U6SEngPufV+ayqmcCokKWLWQsoubWuPlyx43j+mDnOLg6SeZ/FfanRn7N4cB71vQu53APdL4MySRficqSvqksSrQ3IYN0BI1dOX545avtyrUddxXuvR72N7MwIzOYBGi7C8OcD8OQSVcVJws+SNDLs0lKsYcXsWQqTfl8xjW187jLXL0jZey8FQbmFMAracVLJQOlNNS1MdKpurNHcK3MG1vzvjHseIgLbOrMeJpETpCdQQZmJ5arK8uqIVBIlaeVIRcjY2Isb+uJbUzaNlKq16GUU67pPCAT9U/EmYQVtNTTz1EkrIx8SFjLawHlJG17k+txfDTXc1sHRVAKRpl7Rbtsqjw5Rn/j/iOtWnrZ6qRig5h9RjiHnPRfL9LDFOmHdbPBXcYxjcCCMoBMk9nZzK2WaeZ7eLLXxMp1eINZCH3cG3ri4HGdxaA12D4QDPC3yTqTxRKJ5YmGq4S7+aY+obew32O3XFiiCQTwVdkRlZ8rBJd6VIQ1LI7k3YgSEOptvzG52w9tLezEqWh7nEPEeCYqtHVMtX4UgC3ALGxmPKyDbfr8sVyyHZuCtF9Sn/AAxF/TvRJaCRU8dMxeODZVidQ41f+oHntyw0VLQRCCligTBZJ5i3pCMuUmJ5K1symBK3dFg8TWOVlGrb635YBwqRBNlDsfI6rq/GYjvtdVbOaITZzw/CtXG1R4jao2i0iJSU3uD8tumEVKZDxAW32dii3D1iW2ixB1sVY5KSFGYRz+LC0jE+W0mq/JehGLFIltpmVqmYhx1EGPDx5FSsFGhScQVM8psAQ6HUPwA354GuIADePIqlUxJkFwA8UWBaeON9FdVJc6WHh6mQ25DbflfBupuIB1S6peXDM0eaxLRRskME+Y1FLSk7v4RJLel7cze31w15AblDoUMxDgSWMBd3prppYZdavmUUJOlSsO4FvvMx2Hr0wunE3cCnudUcIOUu7/ojySQASyqxWmDDeSEk+g/ixXqAZrFLax8gO+LsP5KFzyoy6v4cz1KMoVko54vJ5VJKG/3jv8hgKgkGCrWGw1QYhjKvMdp8I+qbcEU+XRcLZTUTrmc8zCRVWMWQqZSTdr8+n054jZ7GwC5WOklWscfUbTIDbam+g4Kaejo5ZAEpMzp6TVoa3/lD/MOp+V98WckzcqgMTVYLuBd80GWkp6BpjQZVVVGYhbpK7cgd/uctxt/LBNbkGaUynWfVg1agDOX5pazRhqfx4K16q5YyyMCY2tuNgAR02wumZMyi6p18hAHIcU4WUaUEazpbzEsdh8hbYe18S+oGi90nqyHGYhOICtQdUs1VURW02EgWwPrtiGvY4w7glVQWjdAB805jQI7o9AssRUhQsx8y9dRNgPnhgewnKkVKhLZzwe5VeJEyzivPzEix08dN4UMakuIhaMjzW+fPqcU3PAday3OY18FREzJk8CdeCssDtPS01MJ7FtT7W1SKB1J6c+n1xdZJBaTdaWs0CoXx+H+6ZvNEiwwzPIlMoKGNgD8Q3S+3Taw6c8La6xVpuHcSXsALjx5BNW8SglSN6moaoDWZ46VWKIOSBdNhtte9sGwNMAmCmtaKglrRHa6PGZ+ik5fhc3pw1HRxpVxMBPIsoUeGdwXVRbVfmfTDDeQAZCo02vw7iKjt12gjj2E/JRYyiqzHMvHyuqy+gpwp8WSGVZFdRc6SSBboduotis52a7bEK8Me2lRDazS4nQERc8fBKrMrqvAnnkzH9pUMoCokdOp0EbHXqa6qTyKjniapIEVBYrMLtBgeGdXkcOJPytBPfwWvO0SnqKfg5pZqEO9NPDZYXJZ9YcEnWfMR/wBt7YpihoSbcpWz2XtDLjmGlLi+RcCwA7LDxWxXyGvaJquYU1PQkmWI/D2lT3YkkC9/W564se7uO8BC1DNrUQcjLu01sfkmeaZBmstXNmVI0S5pDDr1z0qymUD+FVH3SbgDYj5WxDqBBPNXcHtag2mKVQHI46BxEds8fMeKNIZ48pjoVgekgmku5RiziS3msu4UAEeb3vg3teGkgyFXaGuxBqEyRpyjhe0pt+xqIALUZXWVtObIRGAoSxBGo33FvRb4lrXfeMJo2jUk5Hhrtb/S31TKtpso0GB8uqWlu2haertJrJ2t5bsBtsefLrgcS505ASreGrYg/wARrxHGW2jzt3p1T00UNN5jmGlU0u7Wikv/ANyAC3yGG02Oy63SnVnOdYC9+Y8DPqmfgU8EFQ54pkqHdfCSmidGXXp5sGOu2/Mi3TCKrXQTNk4V3Pe1vUAAXkzMd4t6qvcEZdJmFCkFRmP7OomrpSHWaOOR3ATbQ3S7G5B5chfFLBCoBYmbrY9IccKVVzgzM4AcCRHORx5BXeagRZ2WDPZqo7AN4kcQY8iF8rEqOQPX8sbQte6AVz9HFksl1IDsgnzuL802noaRUlBrZlZDrLrWBiTbqukbfLEOZHwPKs0cTUJG5Y/4fzSI8uaGD42bMxUSTELHBFPFpiUD7xQxgg/M+mFCgTvEeCg4vM/qmsiOJa6T2SHQUpqeBkv8fHPvoBFWCL//ADPP5WxLvj3UQrODvhj/AE/mkRUMUrTNNXrURlRaNZ9YjPI7Fbb7euE1S7UqXYqo0ABsdsa+qjMxhpoIYoFqGETEuSs2oIeijyjTe17WI98NeIg5pKu4OrUc4vIv3R9bqiU1Bl9FxxpkmkRZaeVhKti3ieQ6WYj7thzAvsOeKlJoaTeAFtcdVqvwzHtaJ0PdzVqqcvjlqEFUuYQqFIjVHKQXudwDdyf+3YYcwBzrFVaOMc1pNOO2bn0geKfnKailQxwVtLVQgbM8JNvkzc/rbE1KdiBdI9+a87zSD3/gq5V01SJUlniFXuWjUCKISb3uLKSQOX+uK8TYiFfpFhachv2yY+SrGd8FUefUky1lKsisgZGJUpGNVzc28x2+90sNsGar2boWqxmwcHXfNUcbjiV1Y4v7q+Q51HXwQy0kVZJPqieWfxGMR6ny2vjY4fbVRkSuD2z7G8JiqburFj2ei6q8ZdyeWmc/sireepFyAkbXdQLkk9PpjoMF0qf8JXg3SH7NVP8A8KVoCX/2le57xBQcddival2gdlnERqEVK7h/Nqmglva4u0LLq2PJrjHqvRH2i4qn/BbUIZyNwe8GV8ee2b7P+Iw1DrX0m1GkxD2zryOvqvafu7f4jv7ULsB+AyvtifgjvL5DDaNxxRlYp8wKA72r6PwpCbdZFk+uOwoe03C1HxiqI72nKfIyPkvANsfY6wdSgKlNr6LzexzN/pdp4Fe+fdv/AMVD3Je0hqPK+8DwF2qd3HPmsktSkIz3KlNtz4sCpUoOfOFreuOqwO1tm4qOorBpPB+6fO48V8+9KfsxdIMCS7BObXaOAOV3k63kV719gnfP7q/ehy+DMO793geyftaEnnNPk+dRPVx//Eo3K1CdNmQY2dXZtZjc5bI5i48xIXhu2tg7Q2a/JtCg6mf8TSB4c/NdmhPzQnS63OkrYj6Hfn64pLUsc0iUWORTuWJI36bjEImuXPK9gxF97EHfnjFM2WLKwsjFmubEC+ncf2xhMqFl0te/P5/1xOaNFEIZUBibbnlcYwGNFkobRkEgAD+uGNfzKIhYAJBtf5EG4/VsNgC4QwFgpGdOpQB8un6OM3h2qGwTJTaSkSTZf8t+Y5/LGCu06qHMkRwTJ6QnYb9Rff8AXTDwgrMkJjJSAKR4YC73/X9MS1xF0mpRBO6oufKoJRupB58sPZiXNuqj6ILYaq1mHCdHUag0CsCLbgC3L8cWqeKJG8g6hwEFaq4o7FOGc8R4a/KKaYkXN0F/x64tDENqWKqNpFhmZXU3j/uQ8EcQpUGLLYI3a1xpBH8r4g0w5WzjCw6GF5+dp32a8Ey1UmVUUXXeO66vqMVquAy2BVpu1AWy5eX/AG1/Ze0GZS1U2d8D0mYS7lpRD4cjW/71sx5db2xTr4EjQq8Ma1zZzWXmJ2mfZnV+V1NbPw7U51kK3dkpqiFamniuTsqmzW6czt64XnqUoBun5g4SF1Xi7Be9F2CZ3PxJ2T8a8ecG1kJHhVPBuf1FCeYPnotkYXG40sMC+p1g/jAX4EAjzTHMEAtMnyXcfs0+1C+0I7KEiyjirivs/wC22OmlSE0fGGTSUOZeYEAGsphGGvvZmVtxjQ4zoxs6qP7oN7WfgrOH2xiWCGvIjxC9i+xD7Yjsuzuiy/Ju8/wZxh3fePpYx8RJNRS5hksm3laGsiDSKCttpI1I3Bbrjhdp9A6szg3yORsfwXX7O6WOpkdaM3aPwXp92cduHZP2wZRFmvZbx5wnx/ljKhaXKMxhqtPO2pUJZDz2YA+22OYxWx8VRH8Zhb8vNdDg9sYaq+XOE63t81sJJxpcfGlrtZkPm8x9VHtffFZj6bWbuq2jwKx3SBGiMakvE6xVJVnFmR1t9fly68xi20CJPHtVYSJc46JMlPUNIGJ8Oc22eQMbE22BPyv6em+CNIPBjUJFJ41fFkxmdIprOFMpPW1gel+hw6kYOvmrdUseAB/uoiVQ3juxJl17BrhSL3uett/ywuu629HgqudxdDRdPELmCpIAmKvHqVQGa3LkeW9t/TDaNQiAQk1RJyuse9Dd0iUh4yHNmjCrtcA3JOw2368z7Ww91nTooYARuwYUBEshqmLo1NSEBAGFy3PmSOQPQ++HvZYQq1MAvN4CIl/EId6aKnDiNiZPvN73Fx6/15DDGNBMSlVKmUkPMhXmin+Ig8anmS5LJ5iDKw52I56etxv+OFVapBlxUsYS0U9R2WXBl0FQ0kgeJpI0KgNyUW3JBtbn64JlQaRcp9SpTpAR6KayeGkjnpoIJFqJNBMkhcsrsBqtYi5Ubi/K2AxADRY3K1tV5dL2iBwVOqJZbyIz00s9vNrBNiTzN+fPnbbGjxdQ5pJ1W6oYfdD2zEJxQr4rSSFYpn5Em90/9RHP+X1wkVAf7zwV57T1ctMFPb0qRxzu6oANekHZjztv8ht6DFaoSNE1gfUaZOi0B2+d4Xsf7s/Ck3Hva9xVl3BvCPxMNDFVTRzyiSodm0QxpAruztoIUAXJGL2zNk4nHQ2iNOZgeq1OP2zh8JOUy48BqvHXtU+3w7D8sjmo+xPst7U+1CtWORIsyzSnXJcvuerNIHqHT3EfTnvjrqPs4cXB2Jqgdgv6rnf7bVAC1jIHCTJ8l5d8e/a89+7tbq3y3gyu4O7FYJHKxQcP5OMwrZNuYqaov6A+WIfS2Oxw3RDZmHMtp5jzcVzOK2ti65GdxPdYLq/mXBPev7w2YxVnaLxB2rdoFZJMr/FcVZvL4SkXtogY6VAuTZY/6Y6CllpD+HDR/hELVtbJkugrtp2ZfZv5pnEdP/xZmmd5lKwBFLlcIgRD1HjOCSOfJBc9cY0Vptbt1Ke6oxt4lepHYZ9mPHlgp5ck7PaCCoFmNVUwfE1DDpeSS5X5LbFxmCc8S8kqkccGQNF6n9mP2bc8nwtRxB4tgR5G3sOoH9r4vUtnhovZU34oai5XoJ2fdyvs+4WjgLZTBUSBdmZNsWmUGBmt1rcVjqj3QzdXbPhzsn4dyZEiossoqdV+7pUD9dMYa7GCQq7KbiSHXWzKPhulhWyQKFuD+fp7YrPx2bRNpYQTBVjiyyFSNEepgRvYG3PFd+IcVZGFaLhSMNIVta0agCxA2G34DFQtKsCi0XT1aUfe2JuBY72+mAKsU2AG/FPBAuxBJW3XptbrgM82GqMUAL6o1goVEFrgnc4BwJ1U5RMFZVWJKDSNtx6/r+mJflHxXKaGgaImgAWDKzfK3T2vivn8EQRlj2JIEYOwsP74EklZmhEYAlDY77dPT+wxCiAbrBNgB5QbH6DGLMphY2F9QUWPK9hzxiyAQhtMkKBiwXqLkAH+QxKgvEhpWo+2DvB9ifYBw/LxV24drHZ12QZAqFviuJM5gy9XAP8AAszBnPoFU4vYXZeIxH90wuHp4nQJ2Do1sTU6nDML38mguPkJXgh3n/8AFB/Z69jS5jlHY0O0DvQ8Wx+WIZHRHLcqL/8AdXVgV2HvHC49MKxhwOE/77iGg8mkPd3WtPivYOj3sC6SY8Bz2NoA/wA+sf5RJ8yF89feM/xOX2i/bhU12UdgfD/Avdj4clvFC+U0AzXNNJPM11YrKrW6xxJ7Y5jHe0nAUB/wdAE86hk/0tIHmSvoDon9knBug411TEP5D+Gz0l3qvHfjbNO953veIF4o7cu1LtU7Wc2lkaTx8+zeesCb2/drIxRBe2yAfLHne3/a3jH/AMN1aBybujuhsL7F9n/2ZRSaG4TCtojsaJjtOpPitp8Adxyvrfh6viGhqqeTw9SrOmltV+XP+ePLcd0ucdDc+q+rui/2bcMYrYsSRzXaI92Hh7hnhXOqqiyalmqIKRy0ngqAD4bX1eYkbWI9d8cw7btV1UTovcMP7LdlYfDOpUw0OI5aravd77Osn4H7PaNEoVpEeqmkMsgWxBIFtza9h1xGOxBr1jUet/0K6M0NmYFuEpNE3Pbdb7jyb4RZHpah4oGBZlMMSBV6WI6e5xTOCcd60dggrrDjwYYWiR2n5JtUUzeA8tTDE8RUeL/zYv4e5uzXuB9Lb/LCagcN4+qfTrsL4ab93HuRqCWSsgpmyBampgupKx1QkjiBG++xA9ztb6YcHxEcUvEgMJ96IB5lsEqwQV081SYYqupjd1OhY5C7EDop5D574c+dJlaqrh2NYHFoMdkeaPFXBYokqKuQSBiQZCfDYdbnTufltiwx0SZkpVSjvSxovy1+eiloZqeenmNKHsDeQSKRc22KggXHXbAEhwniqVQOY4F/hx81TuE4pIOLeJ30rG5Zl0FwoB8g2Ivfb9bYXSeM5hbnbFVjsFSHCeSvN4lMiTQ0BGsAqzgAH2ve9/n+GLDKTYJcufAcQC0nyQZpJIiojpctpxGdZ8dmEir6+S4G3K/1wL6hF7k+SOk0HUuM8gI9YPeo1q+iXWXbwB/1ECOzfn6/LEdYQZlX/dahsL94Ro5YpJCwzlPEUBkUM4JXrpN/ntucNFcvE8EpzC0ZTTsewQjLSSxlqqWqVaSUHcXcyjobA31fnhhdJgjRKqYhpHVtbvDwjs7kk/CRanlrMqjkGwjuVZR8yfriu2kDJIsmZajoAa6Odj+aqeZu0mecMmaSGqHjMPKgRSdSWJIJDA2v88Lc7KQOa3GBYBQrBoy243+ehV7iFIk0sSSUlTL4g8Y+GFbVfYFRsBb0GLL3t14rnHB+UGCLW1PqnNd8BG0lRVTU1KsRbWNA0rvyvewt74W1p+IpGHdVIDWCZ7b/ACR1kSWDTBXzQsSANAXc89t99vT1xLKjm/ChLC1++2UqpqPhjTUL5w9Gri4jUgO4NjtqI226YNhix4pNOkagNUU80cf9lDzZrRQyxeNmksTWIGpwolU+u9/y2wLax5hbKnhKj2nKz8RC5FWQVKw3qpK1mBRCGUEKOnMkix54jMCDEAdyx+HcyYGUJvn8lCeHOIkEFbRRwUc7SRyMSFCoSSAeZtgKlMEy0ylUaj6VVlR7g6SLgSdexA4VkFPwnw+ZWndXik0FNQA/fOAOW+4OK2ADhZyt7Xd1uOrZeBE+DQpmCrpYpKioeeoeqXnGZD+6FtgSFO9742pMsmVQq0ajmhjQA3nGvNApvgKioDzpWa2POSSXlzNiF0n8Ra3XFZ9dpdEkp9c1WNytIgcg3639EY1FLOzvO86aTpXQ7G4vYabKdW39cNLiRHBLyVGCGgfr5J2aWLSYxSLK1gIy5IVfW5v15WwDmCdZSOucSH5oHGEwYVETSnMqGOGnuDGyan8X0Pl3t64CpSEBwCste1wig4l3HsRZpYJ4n+BpGmIJZacTNZiBy2Iub325XwDondJMoKLC0/xHRPGAqxlFZU1mfZ1VVCeDTy0Y/cSHQFdfCC+IeYOzX57/ADwljiHHktpjMK2jhqbGGYcb66zpzVrgz6u8R8sqZMqgqiuuMSVR1y2H/lmx5dRcc+RxYY9zjlWnrbKpkCswOLZvAsO+/FOHJqaeokq/ApqppBJFCZY9ZHqG6H8b4c54+LiltmnUDaclsQTBjy4+aRM+ZxE1EK0wjOyyJOojZR/nddm+ex57YOnd2aVlHqXjIZnlBnw5dyWq1FfCrUUVNJV6isxhnj1FCNrattI/l74x7nNsFD3MouioTl4SDr4cUJpNEGispIIctB1vPIYSq9Bdgbknly364rVXCLC6KGuOZjiXHQDN8k7NBl0kFPBloXKDq8RzGdG531MD62uOmLLGtaLJLcVVzOfW3+Ala87XKGSDg6rqGkzJI5KuIgMAFkKh/ObHdjcC4FgN8a6u4tEm0rb9F6vWY6k1uXdknWYI0Wx2+LeJKOTL8whhljU2ZBo02U3uTyN+W22LbSXAnVaSl1YJqseCQe2ePYouOClilgWk/Z0FbDcIWnZVmserbmx5WNr+uMc/LduvJXXveWHrAS13ZMeCctlOV1bGt+FMEgW0jIoKtLsbq19VuX4YyxOYGEr3ytT/AIZMjhzju0UfLkGURrDFXUtY9a7ljTJTqUZTsHVC2oE+oNtuQwwU2POsFWGbVxEl1NwyDjJkHlMR6J5SZHmNFHCazKquuWMHw0ZlXxb8gjawQQDext1xBwrmiDKTitp0qpOSoGk8bmO+yFHFWujyT5LmNCieVoPHUMFvsG3N/Ub73xDHy6DonE0WnKyoHTxgx8hCJKZ6pPDegnifTbx3k16F56fKLD623HPGViGNykXS6RYx0h830iPG+qpvBMFFUZTXqMtmq8wWtnQVAZtlKpsFAIIsbX2O/PFfCFjhDTe63nSOtVbiQS8NYQ0xA+esz4KfSipQ/wC6ybMaiVL2ENTZY7DoWGw/thpY1vFUDiXxeoADzH4JcOWInjCLg+WDL5dzqqQPil/zFr2A57c74c2iIIlBUxriQXYiXN/w6IAy2ipA0VJlDUqkG0byX8Inmmnl/TAUqOTVO97q1CHPqSeca9qawZXCrArk9Z4Y8zFZ0UFv/SQL/wAueFUonMZCfVxryI6wT/lJ9U4ky3LVPhS5RPR6raAsqoGvyBcbEfT2xjwCL6JNLHVzvCpmjsJjtgptPQQGSKCPLXkYA6WepAZWHQhRv8+mF1qUQ5rVZoYt4Bc5/gG/U/Ja+K0ycdUdLGpkeWGSPw/FBDgoWG+248PritUcQ+D4re1C87P6wmIPL6K5x5VSIJq6roHleMhTPLVjyE+i2NjyH9euGU2suZWmq42oYYx8A8A3/ZFkg8eSNJKNVpwb3aRHKW5kuSb/AIbYMtvHBAKmVkh1+4/JIbL4V8Ss/ZQldxojqJpVuQdvL6XFx/TAdXFnNkojinGKfWRF4APqgTZU9Q6RtSmtiRQGhkmDRBumpf4/wGw54x1MzZsJzMZlFjE8Yv4Hgo+ooizof2Vk6lrqzCdQAo6bXtt0/LBPpGPhntVyjiYaQHuPIQmzZWZ5Hmny+ndFAK+G6lPYjnflzOIomDyKY7FsjLmnvF11n7wnZxlvEfCMVKKKmRqes+IPmQXPhsNQ5kE7fMjfngsLtA0amZuq5/pX0Uw+1cGabxMHNpyU1nnYDwbxFlTCo4dijdoEdjE6kOSg+6bbA325YT77V6xzmmDKrf2L2VXwgpOaJIXVfjDuXUNdA82VU0QLjUI/GBMZJsASeZ9beuN9hOkVVnxG68r6RfZ/wWIkUwIK6y533Y+0ngWs/a/D9fm2WZhSyGSGekqCk1MAdmDqQyb9QRjtdidPcRQcH0H5D2Ej6r5/6U/ZxrtpOp5c1M8CA4eshd3uwj7Xz7V7unilyvJO8Hxjx9wtSEIMn4zjGfUgRf4AanVMnp5JVt7Y9L2f7Wqz4GKptqjtEHzbHqCvk3pl9j7ZdYFz8J1bzxpks9Lt9F7f93L/ABaFCXo8k73fdbrMok1BZs94EryyWHN2y+tP1ss+O2wfS3ZOIF3OpO5EZh5i/oV8qdJvsm46g537uxExwqDKbf4hb0AXv13b/tnfs4+8+KCk7PO85wRkPE1TYJknFrnIa4sf4VFVaKQ7fwSNfHRUMB118O4Vf8pBPlr6LwDpF7LukWygX4vCuyfzN3298tmF6e0+ZU1bR09ZBNFPRSgNFPEweKVTvdHW6sDubg74p1qZDssXHDivPmVrSe1PvFQsLMNR635fXAEEJ0tNuKUWVrgC4uDa2/62xCkFKbVsRcb7en62xiJJeIFlAGrlfliQ4hRkCHoDsbNYnl74YHHUKC6yGVCjZwSb72wbHCNFMpP3vMQf10xDyJhqEhD8NWU2LNvcch+eDFYg3CggkQm7U2oMdIJ5nYDDDUCAURoE0alA3HLmdv6YOEEHXkmz0/3LrrJ5C/P5fhgw5V3UHkyQo6TLY5OSqAbC5Fvr+X65YdTrRok1MOoKq4cpqtdDRKwsOYvfDxjIOiSaYCoOd9mmR5rGy1VBA4PVow2L9PEtiCqrsMNGhdceOe6ZwPxKkt8qhgdrrewufa344lzGuaA+6J2NqMZu6Lop2m/ZzZFmQqXy6khkJHlUqLYh+Bbl3TZbKjtAADMvPXtW+zVqnjniqeHUzSjBuiTU4kVT0IuDY++NbV2eddFaZi2C/BeevGfcH4y4RkzSs4QzHirhSqmikhk+GlEsbo3PVFOHUXA5qVPvim6kWgtNx2qy3I4gkQeC6C8c92btx4HqoM74agyD/iClMZjzDL/iMpzB1UWCl4nCdCbqVJJxNElliN3wI8ijecxu+/ctwcE9/Lvtdj1dS0eZ8f8AGk2ThI44qXjjKIc3pfEt5r1gZZY1IUgHxL7jYb40uJ2Dgq7i51MHusfSyuUcbXZoTbt+i9GOFPtdO0zhzNsspe1LsCXizhiohikHEPZ3mDzxHWoJJpKxVLKFN/JKbkWF8c1iehWHLppPcw8AbjzW9wnSuvlyuyu77FehPZD3+u6v24VVFlPCvankVBxhKtnyLPP/AHVmcfLymnqtLEk7HQX9RfHPYzoxjaTy6mA5vMGVu8HtnDkzWlhPPRdxIXEhNRDWU0czp4n7zkF53339D8h745wYh7CWVAtyatOozNTcECZWSSRTJ40zEILKNh19rb7HFuo5mWAICtU2uy9Y6xSKJ5IhU7spRRZUuLgMBspB/C2GueQ4FuiS5gfGW5R52eVpNcbM5FnOoAEcrsBuCLcuWGkEixuqpoZZgAKBq3QVIhpyWQtpshsdPuw3BPW1+lsMYDlE6pQgOk6JtGHnndZZfCeK6WK30rfp0vud9t8WadWRMSjY1haXEC62NBodEeaKnKqrqCrAs1rGy7XI5WtcYrVWAvugbmac1HUrJqbRTRII2jbzBdgAt99bDpv+dvXAVa7G2KXRwznPy1GwQm7NFTUud19BVlMxShnljtubiJvKU6k2tcXA2Ptiu6q50Zbz5qMdXdTFyAF0m7U+/D3XuxKCoqO0/t67NeGczgjvLRvm8UtU7f5Fpoi0pb/tAvvywyn0Z2hiDNKmYPOwCl3SjCU2zmmLQF5pdo/28vYJk8tbRdjvZ92n9qd08ldUwplFE59A1RedlFuYi+WOhwvs9qHKcTUA7G39dFpK/TioNyk3xP4Lz87Q/tg+/Z241VZknY5w5k/ZVlDozN+w8uOY18aAWb/m6kFAfcRAnexBGOpwfRHZmH3njO7t/BaXFbZxlYy58jssus79h/ek7e+IBxT2scbcU5jnQdJY5s6zaeue5H/lRhisRF+SgWN8dFlAaGUmw3sstTocw19V2v7MPsy/2i8cmax8R8QPI4IR1MSKRa4IBFwTcb72ODFJ7jDSl1ajdSF6m9iP2Wy0wpXyzguiythbzpDpYe2vYn6nFtmy3m77hBV2gAQDovVDsq+za4eyhaeTNaGlElhdViHm67/hi/R2bTab6LUYjbGUWFuC75cD90jgLhiGBYsjpJJFI+8trdcPDaYkKq7HOcIcbrspknZxk2WJHHR5dTwqq2AVQAPw54S7EtaIJSxSqEhzir5S8PwQBLIFsd9rC3pis7Gg2TRQkhTkFBDH0W/K+rmfTFV9dxsCrDMPz0UlDTA25L6ct/1thOZPZSB4WR/hiLXW1zY9bdLX/DEBO6uLEXT1Kezksihhvf3vhQriYCfSaIRUijWwZQRawAsAcGS4o8oSyNQ5G3U35DCt3Tii4yi2IF7sy87nC3QD3rEtWSzGwPyBsfqcY90BYEpTbSU8ljsNjufb1wkunVQlMibgFlbfe9vriFM2SYZAVRksw3vy9Tf87/q+MgjVQHBJ8awEeos9rAJuT67f6YyEBrNldVO8R35+6N3UqCeu7wveL7JeyiWNTItDmWbx/tCfnvFQRa6iQ8/uxnGzw+yK9QZ8pDf5jAb5kgLZbJ2TjtoOLdn0XVT/AIRProvnj70H+LN7nvZka7J+7h2RdqfeCz4M0VPmGZaeH8qlbo41iWqdfbwoyR1GEV8TsygP4mID3DgwF3m4w0eEr1bZnsJ2yS07Rc2gHGwMucf9I/FeEvb5/iD/ALVLvOtW5V2ccT5R3cOEanZKHgXLPArQno+YzGSpJ33KNH8scLtD2oYfDuIwVFoj7z9498Hd9F9YdAvse4J1MVa1J+Jcf5t1s9zdR3leXeZ9jfb72zZ/Nxf2n8VcbcccTVDeJU12d5hPV1ErHfzTTMzEn01emPLNv+1TFYkkV6rnDgNB4AQB5L7T6F/ZkrUqbWYWmKLeTQGj0v6renBncmMNXFUZh8O8BAazAFhq6HzfmMefYnpXUd8JIJX0b0Z+zdRoHraoE8ZXcXI+7lwTwv8As0U8GUrKhAnWaKxBIt5Sff0F7jpzxo6mLrG5N17dsjoHs/CQadKQOxbwoOyvLOHg9HTLkkHWJfh4wASblSS3K5HP2HvhXUVTvE+a3uExGEDJpUud7/RW6j4cplaQyZtlnwxPhCQNGVRifu2J/PDKeEzOgp1fa78uVtMgjhfRRvHFBRR8L51JGwkQwSLqjRAxOnTpvubfXCKlCCXDQKdmVar6waRE850UlwZRJTcP5bCxWOBmYkRKmxub6lYGw6j+WBwo3bjVRtskYlwGoHb6QpeGChVppamtr8weR9HgrpKwgcmUKORuQQeWL3VA3JueCpVK1Yw1jQ0Aa3k+ZRf2cPEkNHnAqSFstPquY9/MJECrdQOuq/thIpgsh5sgGLMDrKcdv4GTf/THasPlGXzJT1Nbn0isLmJKWoIUkDclWS9r2FgScO92GWQYQsx9ZpNOnSntcL+YMeJAWTTL4XxUWYUtUvlCxxmVWJvY7sAo6dcA4ACOaM1nZshYR2nKR6XXEqcvWpkjGY0Li2mQI4aVWv5VABBv7X+mBogMdcLHsrFkhp7LQPX8PFOmqY1ljo6KsFXGWtJUBmcox5r4Wsm4+Yw5wnfiFWbSc5hqVW5Tyt84Gvcqhw3LCKnihb1c8wqpYw6Xs9pDcH05DmTii1xFQxpzW52gS9lGIAi/Zb9cFL5tVQrSxyQy1ksqkLpkZY1Vet3AJG3Tr164tGmAJEpWAoOLyCAB5+iHPUZW1MkMWW1KQtHcSTKP3ynoQfujrcG52wmmGuESSho0K4eXOeLHhw/FOBXU5p0SrgpqunVvLq1AqR1uALj2tbF1tNgANTgg90fmORxaT3JMFZlNM0lM1LHLoP3Qnitc/wCY6RyHTawxUDGEoqmFxDgH5iCfAJw8WUVZaSl4YIRiHkh8bTCzW+8LqSG29cPqRGZoKSz3imIfX00MX7tRZTlNUZPHFTpNwRlTI+prRJG0t+Q1uQQQPYA++DYaRaJBWsr4fElxczEuntkDwAM+pCpOez0NRxDwoaXKny5S72RV0iQB49wAo299+WKuI6trgeC6DZrajMPWFSpnMeXmSroJoJKiAGgBmMqlkVAfiRe1mBXb+Y6YuZGkC9uK559A5DL92NeXddP467w5Gep4eq6hPEJaI8m9CTzHT2wQa1oKrVMMS0BlYAxqhT1rCAQtkU0rKdQkRdMcJv8Awna56Dfc4rdY2J4o6WGBdIqAdnE9+sIgrnMjVucUdXmWYuphpqmuRQyxjfyKVANr2w+m8De1Qe7Ny9VhnBjBdzWzr2qTjrMzkdpKLhmLPSfIJCxIi9bch0/L6YzOHfcv8lSqUKDTFSv1f1UbVVWZzzOK6gjiKnTIZnZWC3vb0Ivytvgsocd0K5Qw9BgHVOPZABULxXVz1vCXE9JH4ZpFyuoYeFIXEYEZNyWuenrhD6jgMuigUG0XCpfNI1Ea8ohQ/B9VJNwjkVOYqOpLicIJHYCVvGfdlPkt+BwvZ5MSR+vot1taiBjaz5IAImwnQeKstdU5iI5KePK5ILMNagqytY8gb7jbDC9uY8lSw1CjOdz55cP0Uv47OtTxiKmWksGd/EBkj6boL2HpfnhlFwANkv3fDTJnN3WPim0a19lq5quOOijPleVbMZOQZUYWJ6bHmMHSuMxarDzRJ6prZceA0jtIPzTBYszqlabOKmrqbEvHUNEbyG+yhRYbeuK9N1wCIVvPRpmMO0DmOXasiNVNNTUFXUyyqfEklmLaI29F07i3odr4dVMaESll5OZ9VoANgBEnzsnjQZjJ4op81WnjG3jSyAaPkRuG6Aj1xXcwjeb/ALJPXUgBnpz2Aa/kg0NRVUPEXE61DpWN8FD4hd769Sows3MncnrtjGnUnVLrCnXwtLq93K8gQNI1sneZ5ZTGLLZP2TT1E/heJA1MnmjViQQzWtccyLg8rYwtaYJ1Q4HHvLnjrCBMGeMch8jpzSXyulYUMUpoqysj85TVpBHIjl8tydre+JdRc4xoUTcfUbmLZa08fqh0uWUFK6yT03w7eYvE6alZCdl1EW235fhixRsIKZWx1SoMrTPIjgeacz0vDtTG1JFTplviaRNq8Wxj5hAQpG5+V8HF4DkmliMaw9Y92eJj4deeqaR5bk9JIlTT0EUcABTVrk0+7FSAVIA2ve/piviKRBEpz8diXgte4zrwnzGo7tEeupKWppqOOhyyWOPQBGfFjDEA/fKE73Nza42tthbiJgJGDq1QXGo+/Gx+fctb9pH7Om4dqKujpWNY0+mUVEimVLXOlUB+7e29trczitjWQ3OdF1fRanVGKyVTLQLQDlPeTx7ldamryUZac2jyyqavWnWVyXZTKAAC4BBJ35DkdsNoVA1sifFaGhRxIq9SXjLJAsLchwQ75dGnxdXk8tY8QUg08msyX+5ewBuQdxb64e2qGkOcbJ4FYnq6dTKDzERz/UqRhgy6qaWQw18KraN42I0KSL+Q2IIsel8GyCdw6qnVxFVgEEGbzx8dEKkkyGSBmX9omOEsix+KmtCfmt7HmCNsTkeBJKnENxQIbugnjBj5ov7D4bmlFRV0OYtDq88LVcQ8e3QgkMT1vv1wymz+cmEp21MaxuSm4A8w02+nmmw/YbRGfLMlqoArFVU6UEfqF1ch7jbCXPY0Swqz/wASDlr1Q7zuk0P7BqptNPlUtK0Ugj1NI0Y3Pvs3XlfANqh7S6TKnEuxVMXfIN9J4eip/BiZeYc/FTClVLFXM0Tq9tEehAwUHY3K8jY7bYrUXw2BYytpth1XNScwwHNE+fHirnFQ02YzJHDAYqpmVhZ1s9jcWbffb/TD20nEwtVXxNSkyXmR3afJSTLlaGWlnyXh6trlZl0SyI7X9CrAWa/8Iv74tAhzLhUWurOio2o8N5gED56dqip3yilIjoqSARqTrdo1SJbHe3Oy36mx22wtuWnaVsKDa9QTUdJOlyT/ALqKlrWLuIKWKqh1hQIkD6hzJFt7e+FV6hEEXlbCnhAfjcQe2ydIY6o+JJkdPEsm7FqN9Mh9SvM3HrzxXdVLXDONVXIyNhtQmP8AEENKqQtTiLLIZKe7DQsRjBUfxgLtboDv1vvhoqgNk3BUnDtAdmfB75vyWvcyqov+OcnnFDSrSLq1+JASlvCkvqX+MXsD9Rig5g63MNCF01KiTsxzQ4l0jQ31Gh4K8R1paZ3qcpoamEKNSmlJpqc9ANeyN/2226EYusJm4+q0TsOMsMeQf828e8DUdvmnkVVAyOtJFRUqreyRpra3qNV/fcflhoqjNlaFXfhzMvJJ7THyTd4ZIBKkcSCoveSZ18zbbIL79PujbqcDWBaNEbKjXEEkxwHDtP56pEMKwLFryuJ1k84V4lDE9drAX9zgNIIum1n9ZMPiO1cWpS41UlFCivpYvTawFtvdRYfU+/PBmq4iD8KF2HMWcSewx6pFSWlkRpqeJKFLeNIiaI44+Q8gAJBNgAPXA1HSbCEVIBrYa45joNSTxv2aqh8eUVTVcP1kVXSyKrSayGI1SCx9By81gL2xTxESBC3WzKVKo/I0zY/rXVWXJyTlGUeDFGGNHTyNePm3hKTcNa9jt1xbqO34y2K07Gbv8SZuNe1Eeh+NhczLJJEwLto30/8AyVF7ewxWNNwGk96vDECmQGxyv+aiqmjRY6UT5dSVFOy6UHhiTX7sGFxseuGCiRwTmOZUzNcb/rQ8VT807OuHc9pJmruH8okhLWk/dLqHtYfduLbDc4VTr1WCGqhj9lYDE/wqrde5dXeMu6twnxFJO1FlZoJNFl1QaLNtYWvdjYG5Gw+mNzhdtV2ix/FeZbe9i2zcVLgwGf1wXUPjvuhZvk7TyZVTTSjTqYowOna/mtyI/vjocB0vqU3AZoIXg3SX7PAY5zsM2O0clN9jfeg7/wB3N62Ko7Au8J2xdnWWx2lOX0uayvQSKN/PRSa6cj5x49X2X7W8blArP6xvJ4zevxeRXyZ7QPswYes8vxmEbUGsxlPm2CvYXuw/4srvfcFTR5J3l+wvs57dMppZRHUZnlurIM2cf5iYVkpXPzhX549FpdMdnvaDiKeSeLDP/K76FfDm0vs7YPFYiqzZxqYd1Mmzxnb5iHecr6Eu7T/iWPs0+3j9nZZxxxlxp3bOKZbIabjTKyaJZPRcxpDLEF/7pFj97Y3GHq4TEn/hK7XHkTlPkY9CV5ftv2C9JsGC+lRFZnNh/wDaYdPcF7kdmna/2X9svD0PFXZH2j8EdqHDUgBWv4dzSnzKA33F3gZwv/yrYdXwVakYqtj9c15HisNWoO6vEsLHDg4EfMArY0UySJdWE682IANj06/niuUsuvZGDgjUALAgdNv9cZKEgRZDI8QeXm3Ieo/XriWuICyUJgFI0Xve3pb8cSTOtkQIKQwBIsQfr/LDmVBCw6rNgOSqdiRbAki8lQZ4JBRQCAgvzPv+WJDn96iIsEB41ZlBva3yuMOY6ZQu3h2IL0/K6qRsC3ocGHjgVDqc6JsafYEfW+/65YwFIqU+B1KbtT6tRIB2+WDa5JNNpAk+SZyUUVjdefK1t/e34YMVXDQqvUpCSAompyWGVbaEa/Pbf6fr8MW6WMcCl1cK0iCFUcz4Ny+oV1mpoZF/9I/X4j2xb95c67kh9Fx08lp/ibsE4R4hjljqsno3DDchQfyH88MDmGzkLXV82c8F1N4/7jHBXECTSQ0MMRNx9wE39P1/TGU8GwtIBume/VWuzPNl0J7Svs1YGSoeiyuKVW1fcXn6XH6/ninidmg7rRdbZu0bjOV5qdpn2aUuQ5lJm+TZLmHDedRbpV5Yz0cw99UVgfqDik6jWaIBt5q4KlF5h4leaPb/ANxvtW4mmhlz3jniTOJKViYP21Rx1Wg7AXlVVkbYDdtR6jCWh7LMaB3WTWOpTLdPRav7OO0n7RXuoulH2fdoHFmccLU7Ex5VUyftigVVBJIpqm7RDbkhT+mKOJwWHrt/4hgd28fNW6YflmmY7tV3z7I/t1eLskenyPvFdhVJNMpCy1/D1QaSUH/N8FU3Ui3MCUD0AxzON6C4Zx/4d5b33C3tHpNi6W7U3h22K9Mexr7V/uU9rNVTUv8A4q0vAmaz640ouK4GywvIV2VZmJhIvYA+JvjnMb0Qx7BuQ4dh+i29DpbSN6gyGZsvQfI88ynPMugzTKcwps6ydrOlVTTrLCQd9pELC3LcX57Y01XD1aTgKoIWxp7TpYgTTIKlKVYvGkeBA5A1gsnSx3Cnrtb/AHw1paLEyrArNiQoiY0iPG0a1LIQWKqTYjbn7dbYtNANhZV3RmlxldLO2b7TXuZ9ghqaDizt24UquKKY75XkLNm1YT/6KYOE32szL742mH6K7QrDM5uUdq0mJ2/Sa2aEuPZovLftR/xAeS1bZhQdgvYRn2fMpKx5nxZX/AU+sfxJSQiSVr3/AM6898b7C9A8OwZ8RUL+xvDxWkq7fxTzmaA31Xk32od6j7QHvaZ3ULxB2r9pGXcMVkjLTZHwxJNk+UKm/keRCrS2BsWkdibfTHU4XD4fDtyYamBHHUnxK09an1rs9TePb+CjezHuA8a5rVJWcQT5Rl0s7Xn+Ggapq3Ja51SHa5PW7He+GOfVqaT4/gjb1Y1Xpz2O/ZmUUtTHOvCFXn0siC8mZkyqrb7rGtgD87/TDureYE+EKtVxbW2ML1V7JfsxMymjpWmyqGgpmILJHEIUPuQBbGyo4F2XM4QqmJ2ixgu6V6Vdmv2c/BuQJTzV9JTyuLalEfM/z6e2MZhuGq1uL2lfdsu8XB3dp4G4bSAUeRUanazMm+LNIsp8Ek1i5kLe+UcC5XSBTT0UasqhOosPkP7XxD8URY6JLaLplxlXanySKIAmMLy25Y19XGkmydTwrXahS0dHEttIuQNrfLCDXcrfU9ifRQElbKAQLXYYSXHimUqRJ5JyIU9drbb8/wAMCrLqUOsnCRBHAW4OwPv8/fEF0CyKo2CnQiQqQrE78r26YV1pCKeQhKsBfVZvUDA3cETWkXWdW1/pz54ynTi5TAVkC5AIAJG1+nvjKgKlFsGJ02QWFifl19/1tjCLXWLKsDqbVY9Cd7/q+BugzcGrPiIC4UC3y6fq2IyA6IgTxTZqhf3nm1BQWYr5tI9WI5fPEtF4CTUrgafr8F5295b7Wb7PjunGuou2XvR9mtHxRACXyHJan9tZrqB2T4SiEhRjy/elPfGxGx69NnW14ptPF5DfIG58AV1GwehW2NqvDcDhnP7Yhv8AUYHqvnl7yv8Ai1uEaH9q5H3QO7Hn3GFUZSlNnvHleKSAdQ65bSM0jC99nnTpcY0uN6RbGwwl1Q1TyaIH9Th8myvbOi/2Ytq4qoG7RrNpzwYC50d53QfNeDfeC+2X+1Z73cOY5Tnnb5xL2X8Jz6lOScDwrkFIYyN1eSA+PItr7SSt/LHGbR9rrqQnBU20o4/E7+p0geAX1b0I+yFgA4OpYQ1X/wA1QyP6LNXSXhfu3cdcaZpPmPEuZVFfmFU5M89TI0s8p6l3N2a9+dzyx5H0g9oWJxJNSvULz2mfTRfa3QT7NNUhrDTDGcgA0ellszjLuhZRlWYcBUFOUrnkqPFqJAAFAUxgqAdz/wBS9vbHL4HpZVNGq7NwXou3Ps1YX3nCMDBAdJ46QvSXhfsW7NeF1iGVRxvpBaJgP4fS99/njkq+NrPILn6r6k2d0UweEpinToARa/zW0BlGUyxpLTwVxRJFj/drsgItz12Itbbb+mAqNzfAtxRZ1JytDRPb+SmKfL8pFQsC5RmUkyX8R4wClzv4mltx0Gx54ZRptNrgqKuMrZS/rGgHSde634KeTKMjmaR6rL56apjAu6qzBr8gRewPyw1zMvctW7aWJZZjwWnuEKQjyzKIlmSaXPauquGOqGUooAuAo3XByBxVF+Orlwc3K1veJ8eKdwUkboIoMu4iqmP/AJTwnWtz/wCXquFA99rYa2nNySUmtiS0yXsHaDbxi5VG41WliyDM/C4azajlMOlJ5heOMlgDe2wJvbnfCMVlAXQ7F6w12fxmuvoNT9VO8PRzU+T5c8cLyweDc20qpOs7ljuP5YnCOBYMyqbZe1+IfLoM8jOkKdIqVWOamy1KDzXJEilHBHNmIIF/7Ye7Dw3NF1qmOYSWufm8D6c1GVxqJ9TPwnIXA/8Aog1RAcf9vLb674W9ogHirmHysjLXtyy6fMp3T0GTPDBXDheMuQNUlTOttv8AIwBDC/qT6YhjWOGapKrVsViM5omvbk0H1vY+CFNULLeoNBk0MSnymGQKIh/6BYfzwxz2fCBYaJjKGUBudxPaNfFONciUr1cmV5ZE7glKoql26XXc2O9v64Y5kNBcLpJY3rOr6x1vu3hZp8xmhiNXKtHQqfKkmsMG5eVSp25WJIwl7m3Abf0WVMG156oS7mOXaqhwLUpT/wDFOcCCkrJ/jZV1OupIZHmlbTpty5i/sN8Ipu38xFithtXDNcyhh2vMQSb3IsNVZzPmMkjPOcnppdOsqWDeCejjTc+9vU4bVa6JgQkCnRDYZmI+fMGUGP8AadXKklS2VZiinXrllTxNY5MoNnNvS+DExliyx/U02wwObPKYjt1HopKmkzOTxEhlywyRDWx1raP/AOVfpcbkHAhjRrdVa7aLQC7NBtofwTeR6qW1NB8BoUNeHVddzuWvy6G+3PBve0ANFpTGMpMBe8G8X/BRkEgjHhtSrNRgkBmp7qbm2o2JuPcYrtqNar9Rgddrod337kmFmWWeSCaGjRjcBKZgD/3G6329RtjM8uzAyEdSC0BwLiOZ/NR+YVddLxNwjHNmNPXyxu7AlTcDxIgAGsCTsSRv0xjzDrCUFGhTGHrlrMrYvfj6q3w1tbSHxJ61Jpw2ztEVdF6g7b/M3+mH1ahIAhax+GpPs1sDlNk7kllkjgkEtTPIxLeIynUOeyi25+tsNNYxZVmMaHEQBFo4fNEAqRF8Qa+oSkUjVTlCZpTbqGXTb6g4ik20usEEszdXkknjO6PIz80a2bvCKmsrq2omtYRAobj3ZwN/ULgX1HCWg27kA6hrslNoA53+Q+qaXaSSNm/alKP401IxHqdjaw9OeJZUcBI+SeBDSBld238k2+HnilihSfN66Fr/ALlrAuPS5JJHPfpY4zrL7yb1rS3NDWkcf0FFcTKDwvxJBHlz0WnLqlreN5U/dncrz5m+3P0xVcQTulCSTUa41J3hw7U24HpVfhDKZadqnzGcSRBtKyr478n1bdOQ9sRhHsAzkq/t2q5u0KrXxYiDxG6OEfVTskErqnhxNKx2aN6vzEjkAf1yw9zpm9lVZVaLE255VHTUMsfmCFJwRc1NdpeMehVRuOvM3wUARKtsxDXWJt/hbPqltTVYRpvg6aqq9kMRqrRjludmuD0sBbbA1gNAULarM2XMQOeW/dwRvg5aanRI6KCHMiw0xxzswHrvzG3ptiHuMghL64OcS5xLOZA8EhKMhXnigWWfdJFkay2/7RYMD8z8sDmyunn6KTiJOVxgagxfx4eSc0GXeMxlny6nAW4UmVQyj5W3H54lrje9krGYwtGVjzJ7LKLhoqSHjfiOOndIad6KGRdbsVQaF02AvY2NyfUYryRUibIg54wNOqZLi8g+CsckxSmh8Osd1VdF1F7jpsVJ6n0xeqvsMuncteymC4kt1/XP8UXx6RqQvJToJIC2gfD6WsADu2mwOx5euCZVk6ITReH/ABWd2yPmmVbFUxCORFaMSWcI7C0bgb2fTe+wB+WIIJaZVjBvY4kHhym44cdOSxQT5zKJocyqIKkSakjRXj1LH6WYAMDt971xXDsxLSIWY6jhxDqALY1MGCfX0UmWkWlNPQw5cqatLFUp7R+zWJNx67e3riy8DLcEhUGx1meoT2fFf5D59qBHQ1E+ZUyxU+WClZVVZFSLWCdti1zbcm1zvhIj7jbp7sSxtFxJOYcJdHpA9FXe0DKYZuCc7Ssjm+PphBNdFiKm8wUa2U3H3tiBudjzwWIY19Ig6q1sPahp7SoFhAa92XVw4GwBF9LglWClo6uqyGgnpsoNc7U0QaIML1I0D7zXubenywlz28pCr1a7KeJc19TLBN40vwSPBrkrKSM5dS5e9mKvUSoTCtiGXSTe1tj1xIYwmGiCpNWk6m5wcXaWAIntmEeClq4IJzR5I2YGRx4cJWIRhLk3XzWsb3ud7+wxjaZDrm3ck1KlN7x1lXLAud6Z7bcPkmskecy6lq+FqKri1Ha8JZRt5CNWDe6XXae9WaTsMBNKuWn/AFX7RZQvg1EAEf8A4fJRyvfSUWJnA9dOpQRbqScS+o2IIKvmo1wn3vMBr8X4FTD5FmLq2YzVWZzo8YhjT4CnjekTfcMG0uoAtY+u464gBpbu6dy17NqUWu6pjQIMk5nEO8IkFcFC0DUsUAq80gi0Rk1kcMbRgEbqq777nexFsToIJlT7xmDnOhpN93MZ7yfoqTwrGaheKVoqWqr8vizWWWFvDjI8y2UsWa7GwvyNiTyxXouaTIvdbjGvezqRXIY80xIk2g8IEX8Fa6fLp4zrm4dhTLlOoqYoRdvXTz/PFkubPIqnXxjXWZWOfvch/wDDdGkL1n7JgpszkdpJNJjjJX+HzrcgWttYcyMC5jWwXTKhu16hPV55pjSZInjYx80kR17KobLl16iZGkKPqtyH3Dfl6csKdTEZYlMc6k37/dEj6pUcWYiZSuUrUTMp1Rx08aLGvL74QEb9PxwygAIEWQvfRDb1IA4kkz4Sm1XSeFLIi/HVOr/qeOw8V2tuGATmNgLEbYKHTnHDsTcJWzN4N7tPCTx7kpYzELCojSoMZLavJ5vQAKOXTfVfAmpaShkuJMGJ77eZ+ULWGf088XG3BXxeYRzmaqVdVtYNy48xIB5Nb8+mNdUkVmnguow9Zn7uq5GkZYtp5QtoxRwMJIq00UdKjB6cEISxOwL3Rl1e4UfPGwcXaASuVeH7ppyXHXX0gg+ZKC0hZzTvVUVOFYhBFqsPe9/lew+mCInUaJ7KcbwaTOs/ryQ/FmjEjLW0LFDofynU5O5JFtzsBvyGE02tcLySjNEOg5Te/YOxYNQZZyROGfyopWcklRfnt88NewAyeKIUcrACPTinEEonDCaqo6eiQaVURByw9WLXII6HAOp5jDLqtVoubo0lx7YTgpSVHxEqZpDKhXbRdCze4B3HLACkQY4JZL2FoLCD5ql8VRQQ5DXvHWQy1BUERxIdt97m5AOK2PgCw9V0mwy6pimtc05e2ErhuOnk4W4eqPi6ZJGoIFcsCzRnTY3II32P6GLGQ5d3ktc+pU6xzC02J8b9ykY48utOvxMbFbIGddZHuPNYentgXNlu8ZKY/rpFo9PoioKcTyyRZhSQytYG0esrYcjc/XBskfAlEOLQHNJjtUfX5VlVTHCKyrq6jMiDpfxZUi0b7WDCwHsP54JtNtTemCPBWMPiqzHl1MQzlYmfEIU8WU+RY86iookUhVZDLZutmdyd/e9umEVAZInuTaBrC5plx74+QhQNblOQ1aGHMUoqqkZgDuVZgORsrbc787Yq02EPkhXXdbUblg/TzVO4o4B4PzmkdcxqqEUjKqEGEL4i3FlJvyJAuTuRi2xzqV2GVrsfsCljGdXVpmeP6hdCuEO7HwvnObdqGWZlJR5aVzOKopTYBXQtOhVdxtsn0t646Op0jqe7sI1C+d9newzCO2liW1GRmMi0Kj8a9zSnghnqKGuhezaA33RfrYn5c8Mw/S97IzLU9Jvs24eoxzmtg8IK07wxwl2/dgvEMXFfY72i8cdnfElM2pMw4fzeeinUA8zLC6Na46kg+mO/2L7TMVhhFGqW9mo8jZfOfS/7NZrsNPFUm1mibPbm/R7V6v8Ad6/xFf2pnd7eiyrtH4h4T7zHDEDeG8HGOVhqzwx/kzGmMU+r/ucyfI49LwHtTpVbYqkD2s3D5Xb6BfIHS77IWz3y6lSfQd/gMt/pdp4Fe8nd0/xXPdN41egyjvKdjPax2BZ6+lZa/K2j4gytW6sQohqkXrYRyEe+OrwW3dlYm1OtkJ4PEeGYSPOF829JfsubewRJwb21xynI7wBtPcV76d3zv7dzzvTUVLUdgfeN7KO0epmW65fS5slPmKX/AM9BUeHUA+2g43L9n1YztGZvMQR5iV4f0h6K7U2U/JtLDupHtBj+rQ+BXbbx4wdEgWNh/C3lIv7HfFHKdAueY8O7kRXIPmUKNunL57fPBiBdGHA6LmrcjmBzOwH5YIAzMQsfcQkWsb3VeRt68sHny21WEwsWFgNym3Mfr8MYLjRLe28rH3nBYbc73tv8v63/AJYEy3Qpq4VDcw2noP19dsE2oYuluvZCkQAX35eux+V8NBWOpg2CbtFclRuLb3NvpiUDqdk0aEg+Un12G2CBVQ0JOYoEkRt5wT/MG4/XLEl6ypS9U0elSQsCCdjcWuR/bDG1DxQCkdAmUuWROQq6lG22xP5/TFiniS3VV3MF5Vfq+HaepTU8IsbgdNvl/rizSxt9VUOHbOYCCtfZ72aZJm0bx1NFBKpuTqQfUb8sXhXa5sc1AbU5yusXHXdE4H4jDBsmhjkN7aU2N+vz3OAqUWOCCjiH0zvaLoT2ofZu5RmCVUmXUkF2uQoUC3vvhJ2U1xJatrS2o0NnMZK8zO2D7NGtmjzCGs4cjzClcFXE1PqJHUa+dunMY1dbZzhYK7S2owuzArzC7VPs1stp3q3pOHM04ecrp10J/d+zMjA3G1rX64oHD1WOtqr7K7QQeC6gUvZT3ru69xJDxF2KcdcVUXw8qz+HldZLReKFIPhzUhbwZVNrEWN9+WGVJqtPXi3h9VZdSaW5gYnzXoF2bfbp9rnBctFw53lOxCnzFUcLNVZI8uXVTAbaxTzhoXPWysgxzlbohg616Di1x53V3D7WxFMbxzAL1L7I/tTO5l2vx/CUXatS8C506qRlXFUDZc4k9BMSadr3J8sm9saDE9ENoUBmYM0cit/Q2/h3EOqNieyV8wvZX9n72k5/LSpXUtHw9SP5JoKGJXlZenmUBb+7Xtj0gkv3XXniVxLXsaS06FepXYZ9lbL4lLM/Dk2a1RFvFr4hLb10rbSu3scPo4JznZSUv3prQQ3QL2B7JPsvKkwUb5xSFIlUKFl2CjlsP5bYvN2Q4LUVtqAOvZekvZt3AOBOGfhWqsshmZdJ2QW98WqOGYDlc5a2pj3uJLDYLufwp2EcJcNxwJRZLQ04HM6Nxz3vixXrssBoFAbUNwtyUHCdLSx6I6WNV5fdH0xSrY4ExyQnCuAkm6tFPk8UYA0Ae1sUquLB0VuhhSRJCk4aaNAAqg72vb9e+K1R86K1TZFiE8SGwa6rfr1O1v74WXk6puUk2TtIVVhexsL/AJ4WnNo3mEcREJ1G4JtffbGJvVk6iEpRbTtZuXy9cQmMYQjqpBsVXbpfdsA93AaqKh4BFAtfYrfnhbW27ULW81w6he4AHz+vLBAhMaANEm22k2IFja1vr/LE20CJYZigFk1b9OZ+uIy8JuhLgEsPePWGtGRzO3p+rYExOU6pZqFQ+c8Q5Vw9ldTn2c5nleTZNADJUVtZUJT00CjmzzSEItvdhhlOm95hgJPIXKWa5BAFyV5Id5D7d/7Mbu2SZnl2ed5Hh/tO4sprh8l4ChbP5y4v5GqIiKVDyHmmFsWcRhTh2Z8Y9tIcMxE/0iSu96Oey7pDtV7RhcKQ08Xbo8SSD5Ar5+O8l/iy+07iP4/Ie6B3Xcl4WhOtYM+46rWzKptvZloKYxwIevmllA9DjnsX0w2LhhLS6s7+hvrJPovoPot9knGV3D94V5/w0xPhndaP9K8Mu2zv/wD2nHfdlrKbtk7w/abmfCNQ5T9iZXV/sfKFuPu/B0gjicAEbOGPLfHC7Z9sGIG5hIoj/AL+LjJ9V9X+zr7KGDwpL6GCBcPvP3z4TYeAWh+Fu6Dn2c1cEvEIajhDDxV0Mzg7X8ijc739xe2PJdp9N3VHF7nlzjqSZPfK+w+jX2aKuIDXYgS0cNB5Cy7kcB9zzhLLahXr44DIgAKrETa4+8Cb7X9bEXsccdiukNWocomF9B9G/YVszBDrHsH5+K7N5V2JcEZJT0kNHTCKOOxDRx7qx56ioO3I/wBsalxrOnM6y9W2bsjBYYAUqAkc1sdOGMrDqYMzkFTGSYxoC6SQBc2F/nfANw0CS5bgbQc0SKQA7FUc/wAshq+M+FqbMnmKpA7LKWF1JqIRqAHIWU+v1wothuVhsSgY1jprMAloda/ILchloQixQ8TZjNqOwSXUA3obqfNz2GNpSotYJJWiDK05nUWiOz5X0TIVcOgQpWZyW+4yLJ5T0IsR9bYxpDt9tlb6h05i1vknyNBHF4UtZxbTR3APi6nhmP8AlA+8h9efPpiMoG8HFU3B+aQ2mT2WI7eRXKZMkgfwPBzuRFNmCs5CEiwstr6r39jbBUmNkB5TK78S4ZpaDwmOHby9QpSmqIJDCofiuOIArCGDo7W5grfTbr8z9MMEZoBsqFWi5o+5J10I89URavJqhPh5Tmcc4bV4XjMHDW2uARqHsL9cTIi0pb6OIa7O3KR3CPXRUfjuuy1+FqzLqekr6arEkUdjXB49JlW+qItcE77lRipiqwcwxZbzYGEqnGtqPc0tP+Eg+Doj1U1QQU8mT5BQPw6+alqVUnC1YpyRa5bUGvbliMOxrqYiT3Ktiqrm4irV67JvGN3N4aQpGlpMlgklioMlFKsYAS0omA+bMbE++5+W2LbrboMKnWxNdzQatSZ7MvoFiWSOeopY58upisj6QNKMoPQsxHX0vtgWkEzCNrXNa5zXmwmbjyvw7lKRQ0EBslJk0cibOYwZBEPRVTmOtwL4IDKQTotfUr1ngkucQdOE+JQJVo4yZpVyzL6xgLh5PDMg90Zl0nrz+eDeZIaQnse8iAS5vdMHvAMoDTikhBiyunpYHuwaNSL++one/wAyPfCyWixEjmmsp9Y8nOS4cD8oTR61joFYkMFQDYK0BBkPP+K7MOothdWoSco0VgYcAnIZHfPygDxVL7N6mV6TimURpSAZm8pllFwI7yc77DUbnf8ApivSy5z8lVxOF6uoATLSDAGvBbDTNvEZ56mVqujJ0CRWXTc9PE5G1xsOmLQylsAKH4HK0NYMrtYMz5Ja1VXJL4VIkNXCv/VEQGtRba9iW3t0wTaQFnGEJo0mtmoYJ0SJKs1NP4dZRx0S6lPhShhOjc/MOnyO+E1NbI6dDK4OY7N2/dQqeplhdDHpiR7a/FNgfckYIVCbRon1aLXC9z2J+KjiGVWVVzCle4YIyB9a8wFP3TcdDb8cAKpzboKomlhG6wfGL9vG3NBzFMzNpWBKKt1EjKrxA2JGjmfpsMCS4GyZg3UDbj4wfHh46rXVbWZhmXG3ClPNKjyJEzwnTctaRbNq/hI3298Vq7nF4dELpKWHpUsJWLNCL/gr74uZAeLLR1TM2wYKb3PM7C1uhOLrHXl3BaLJQ0a4CO78ZXJY66aBFKOkqnzkFiUPIcth/LBPbmbIUMfTa48j3J0RmUeuhVZmqVQO6s6bX5FfY3vuRvgcuZlykl1ExWMZe75rECZnUQCmraaoMik2DrbYdRe2/vc8sQyo5wgGO1ZUfRY41Kbh4LKCqp3qLiCCoNiQdFrn+Ig3ubeo98A82gG/zQvcxwaBJHjPcEtqWSov4LQVzBtJuw8gA5EWB/DFikXFuUBQK7WxII/Xiq5xSrJwvxJDLVU0l6Cf7zgt93kB+ueKuJJgQNFcw0OrMhp1Hcm/CMkw4a4dSSDUknixhvFCWbWxBsbXJ52GEYdrLgq/twA4ysQbyDp2BTxiz6GSXxIabTsBaoVCy9GBsbb39MXKlrAQFruswzm7hM93olzQVkMIYQx17kBRLPMkRdvUk7EX2vccsSGuIDhdJp16ZNzlA4AEx5fgk0eWu7xA02WSB9Jk0Vdr9TY7AenOxtiC85pHFFXxwyzJEabqMuUVCvVSvNQ2W2lI6lvEBt/FcXI9xhsOM5BCg49kNaAfECPCOKbJT1LOkhqYYwW1NoaRrn0AI0/XrhLM0kPF081mARlJ8v8AdST0Y8CNKam1yFrvJVVHhgDp63X+VvfDKlMuG7qFQGKh0vdbgGif0VUsuzCipuLeKVrI4rQ0EJilUkuFFlJtyN9hc9beuKtOfi4hXsTSqOoUWU3fE4mDzVsirssiSKSOWprFkEZqHjlYuBbbYnYjqed74vCrm7iqD8HXcSHACJi1vzTb9qJLNq+AkqTHLZkM5/eNfkAG5c7354AkD4lZGCIbGaJGsC3ojziMCrWioFrp9V2j0u1trllO5LAnf1+mE1XXSKQMtNR+VvO3gD2KHfN6Sfw4814Xys6AFMsyzRyRp6DSRY/Te+GU6jDJIutk3Zr2AmhXdfgC0j1ClFlizK9Z+xcopWCGNWStYGoQcgQBY9OlxvbAm6o5HUP4ZqOI1+HQn9eKxIwVHtFl4jUknXUu0kYta0e1wB6k8sSwOPYpFyLuk/4QAe9UrjKqVeDeLfCo/AlNNGt0qD/+8RWGlhq6/Lb5Ymu2OJiEwUnnF4YEz/EGo7DxFlZsiErcPZVNU0pbXQQX8Kr8J7aBYlgbKCLn1wrDOAN5CHGub7w9rHaE6iR5cUmqlyOOhaOkc1zaSadqirIZHvuPEJG3Madr4fAbeSn0aeJNQOfu84baOFvqnMGawTt4BpqMuiDxV+MFOL2uepDH3v8APC/eHh0kpNTAuac4cROm7m/CEOGpypJdNXksaKQGQQ5kH3ubBnBsNvQet8NbVLbulTUw9fLNKofFkeQj6p+lfTRRzCOkpViawZHzSNiU6G+jnzF8ONcREkqucG9xEu/5D+KZRVWQ1CeO9Ms1mIZHzxNN/S2xH5YGm5xBT30cSwlpdHb1R/NLkkyZFVYsky8BtvLmBk1f5j95j74mA5ulllFuIM5qp/oj6BUbhBY/F4pi/Z4NMKmKRDJPZFGl1soH3uQPyxQwT2taQRC6DbrnCpRdnvliw7ePJWaWpo5KpqWko8rlUDxCryPc7dbE7e4xYe4A5Bda4UqjafW1HO8AEJ6/Lw9RDTZPlqzhAJZEq5WDf9pYtp9NuYwFQuNgEVPC1IFR9R0cAQ38JSo6iBKaWQZVDSxKAsjr4koCk7Le5tvgXVMtjI9UT6Li4DrCSdNAnUlZlMUVK/wkNPMqnxtKNubmwvub2F7YWKuU5wYVZlGuS4F0jhceKZCrhacyR0+U1AIv5Y39L7gnY8tvyxba9xm6tNw5yBri4eISBPSyyRRQULUUYu7RrTkxKev3uROEsF7mwRFjg0l7sxPEmD6clWM1SjreLuzmnOUpllNLmsEDi0g8RjPEoLB+ROu3l2wsUGvqtylUtpYuphdnYip1hflbM2tHdr4qy1Jgjqq6gfJcpy1xeMxJC1y3UKWve/tfEECIVrClz6LK3WOcDxJHrCEiiW8aZLLSqw0rJLTkDV/lXaxHt0xDC2JBgp7jlv1gPYHI8IajR4pY45X3A0oC8Z+R2A97fzwTaroAKW8tqHM0x42S5C+kifKYJYNVkimpAiOfVdr8+vtg6ziYLQgYGk7r4PEgklLiSaErVS5VShf/ACzMgCsxOyhrWOwO3tiGuLbxdLe9jtwVD4fglySzVHiPDSU6vq0qioqiM8gBbnywTQCcyltNrIa5xjvUVm/xk+V5jClD8XCsJZ5IlW8Nurm/K9xtfnheOaerIV7APpsrseXQSbAzfuSOEDIeDuEpIYVKfDSozFFILLUSjrzFtI5fXB06mjgJlaiqwNxVdlR183M6EBTqpnDgs+XaULWjBp4wr+trbnDKtQNEwnF2GBgP9SuO2aswMWXmJS1kHhLz9Tt89sBOWLLMmHAu+fFJIzcKYv2fCAAGQmJdl63uC1jjKhe430UA4acwffvP+ybiDPJCvg5ezx30lhGiqB7E25fn+WIqNzaBNfWwrW7z795TaqjzWJ9UlHNvYoYo0Ja3+YjkOexN8LyZRMEp9CpQIhrvOfRCC5ws6yUcIjkUbEx2VvlcfrfDKVIiXMFynE4bJFQyD2rV3DGUTUHHvG7NTxS5rNCk7gkC37wb7jb756YpGrEtdr2J+M6gOp1GGGuEd6vdZR158Jmokew/hdTc+liOv54a5sNlNw+IokRmt3KszcJpXtLBVZFSxG/lRYwAACeoHrfFVmHdmJGqt1K2EIvDh2hav4j7CuG89fRXcOUtNCHs7RlDr2va1h064sUcXWpyZXO7S6KbKxn3QJ7PBdZeNu55kleiPlGWGCQqbHWLajc2Aty2tfG6w+3q9NuYleW9JfYPgMUZoRK6vZ93WeO+FqlK/I5szppYSHgeJiChvcaCPuna9xY467ZHT+thgDSqFp7CR5rwnpR9matkIpgubyiR5Gy7b9h/2qf2qXc7OX5Zwb2/cdcQ8JU37tci4qAzygVB/AI6sO0Y/wDhuntj1PZntfe8ZcUG1B22PmIK+Mun32Qdn1X9ZiMEGuP3qZLDPaAMvovaXu8/4tPNsmfLcp74vddgjQkRS55wLmDU8hPqcurC8Z9ws6+w6Y77ZvS3ZmKMXpn+pv0cPIr4+6ZfZdfs9pqYXEll7NqtIM8Ic2R5gL3+7t324/2aXeYXL6LhbvJ8KcA8UVAsMl46iPD1UG6KstQfhpD08kxxv6VFlefdnip/ldf+k39F4lt32U9ItmN6zE4ZzmfzMh48S2Y8l6tZZn2XZzltHnWVVdHmmTTqJYKymmSaCRTaxSZCUYH1BwLmOa7I4EO7V511xJLQLjwUokqMFuT5rWsQR7YwNhZmy6og33HPblv6YASnmEoAmwb6YW/eUAXlYcsVZRz5nnv+j6YZT3RHBYJQgCNyNTW239AemGrGukShyRE6CGF7C4sB/ucSCheyRqguhBOpSLEb3xiUWjSEB0BsNiAfXnt0xIMKXneyg2QfDZdr3FhcDDGkaFIgERN0F4QVsVTTz5D1/wB8E15BtZVgN6CgGBTYlVUe3IfrfBda4BAAYsoyWhjJC2sbXJ0/rr+tsWKeJ52SzRnVQtXkUMl1eFGXc3t/T64uU8UBpxSH4UE6wqhm/AmU16Ok9HA8bE31KCP9cWhiwbFLZTe11yuv3Gndm4K4laV6jJaUFubIOf1w80mHfHFKqYhwJAXRztP+zz4YzqCpNDR04LX20W/DC6uzgTDD5rYUdsnKCQvM3tk+y8NTDUxHII8xo9yI5KcSp7GxFsarE7JcN4iJWxobRa7QryS7YvsqaWm+Jny/Is44eqOd8ucooH/w3DJ9Bbrij7tWsdVfOJbxEr7HOzjuLdnnC0EBOVR1EgANtAA+gOOmZQbTZDjPJc2drGodLrt/wx2Q8M8PrFHl2U0kCqANkB5YT1jAL6qqKlUutotn0PDVLCBogiiYg9Ov1+mE1cWQZPBHToh1yrFDlcSWYRjUDuPa/LGvOMLlYZhGg2CkYqONLMh1WH4fXCDUdF1YFJpgcU7WIkGwRBa/pgQ6Be6bkOoTgQrzYsPW/wCvnhIBKc1omURYl2Om4B6bfn+r4hT1X8uqOsd1sAxG1zyH65Yg2VjqyRBTlEbUboQAeV76t9+mADwdFkAHdRAukE2U/Pe18C6eaNzZSQJWQeJEImtuNW3LofTfmcY2R8SICAs+Yf8Ap35X3GJsb6IXGLrK33AbcflhLiCYSpm6U2lRu4QdbkfS+JzZQjaSLLWXaj2zdknYjkE/FXbF2l8B9lPDkal2ruI84gy2Egc7GdlLcuS3Pti3hsHXxBik0nuH10R0mPrO6ui0vdyAJPkLrwv7y3+Jj+zc7EPj8p7N+JeOe8zxZFcLDwhlpgoNYP8AFmNYI0K/90SSD0vjMWzCYTexmIaw8gczvJsjzIXq3Rv2HdItoOAqUepaeLzFv8o3vkvAnvCf4pXvu9qzVeRd2Xsj7Nu7vk8rFIq+eJuIM2C9GWWoVaeM732gO/XHJbQ9ouysKYw9I1DzeYH9LfqV9EdD/shMqODsfWfW7Gbo8zJ+S8YO1vtJ79PfOz5Mz7wPbf2udqdTI2uOnznNZnpIixJAipbiCLkbBEHL2x57tf2v417SxtTI3+VkNHpc+JK+yegn2UKWGy+44ZtMxrEuP+oyfGyrfYF3Pn4k4h48iz6tkppqKdYYbtfxjqIYLfbbQ35euOC6RdL6rmMygkkSZuV7N7IPs3t99xNfGySHADj6cNF6CcHd1rs84cAgqYcuzFkJ/fmbSGF7r5RyPIX/ACOOD/e9eocxNl9hbI9k+z8I0A0pI1st1UfZ1w/kiPSZTLQU9OT4lQdUQaUX/wCp4ZB0ML6brYkAbYoYjM+5N13Oyuj+Fw43aZHIRaeF1d6SjoUkXXxNl8kpOymkLlV/9RSxH9sJp0HNJJIW8qVngZW0CAO2PqrJ4mW06xRQ5vGH3DTPTAeIw6aQtj6+g+eLVJgHxOWoays+c1O3KfqSnCVFK0aGOtFSNiWWhRfD36r4e4PrfDy8QQkPpVJIyx/qJnxmykImpJ3iVM/NHLb7sVLYN6XPhbDl0wLqQ5iVTcH02maUjtd//cqBmNFEO0LLIfjpqhY6dJSyQaWBMrMV0hRf7nzOKmKpyWmbrfYSsDgalTKAdNfzWyBQRzLIsrZnA5XTqWjkLML8gGjIG9twfY42FJstELmDiiHCIcBwzCP/AFAlYNGkckdPKc7rpkAj/c0bkHrclgFI22Fvxxjt0WKYzE5wXtytB5uH0P1SPgamliaqqnzipp2LHwf2fLDLAvuSipc+ovfbAGg4iZ9IUsxVJ7i1ga13PMCD6k+asuTUlKlMmqkziCZAZKfXAxcbfxEEm9jta+3pizTDHwJuFptp4h5qHeaRxuI8AiZjRxzxyeNT5+mn7xjVx4uw2cAAC1+uMcxkcQswWKLHAtcw98WUdHQxVELiHKeKwIQUKSK4SQej2axHM3J9MKZSbl6sGyt1MU5jwXVGb3EESO60+SofaVqp+GqBKmhTLVGY0yoirfSga4uwYg7j0uL4qYqqRT7FvuiwD8Ycj81jft8grnQUjVNDRqcrnhiNPE+mEa5KhvDF9hINI3vv+GH4d5Nhay0mJxOV5dnBMnXQX/ylPZMmpo0s1JW1kesKtLIREkNt7lfGvf36crHDqlEQCZKrUto1CTvBp/mFyfHJ/umUsU9DMlS+RZRJTOGJeWpSKRQfQ2sfn12sMJNOZIBjtVxlRlRuQVXA9jSQfqiUuXUFUddJkkOXzltUUqiKdmNtxd3Vbe66rW5Xw4OmzQUvEYyrTMVKuYcrt+QJ8DHem60GavV+KvD2RCDmx8VXLr18zltJINyfpYYTVBJkiyf71QFPL1z57uPcAJSpnnZxBTw8Ox5dH5dKkuym9/8AqXA9ehBwx7spDQLKKTGxneX5z4Dy19VimzCtqKqJ63M8oQRsGijaMjXY2Avp5fkcVnNc6TFgmVcJTbTIpMdfUg/mq3wHLFHw7xBUQS5elZJndTp8VSyvFd9ksDbzN6W6C2Guic2W61DKDvehSMmm1ouDeZm89iuNLPVwJDRT1eTa2PiMqqwQE9FUKfpscYHGNLK5WpsdNVrXWt2+N0asdZ3eFaiCjnjQsHk1Am/QjQu/oOeDpuEEwlYZhaA9wLgeUfifFNWrZN3argdVIJVI3Yt8/f8AHCKjSYJ4q03CgGA037vRBSd5i8C1NMrsCQrxEGP354zIAZRuohsOymB26o+X1WZTSvSTZ+1RQKGM0Ih0FLH+Ek72O98E53clYvD0WtFRtKHnQzM9/fogVWZZc8iWrGnJ8sdS1NZ366gNe9za+3McsYJcIMI8PhKo1bHNuaw9OCpNRVpPxvw9FSuZVjgctsbaw12FiTY+2w3xQq5czYC6ChQyYCsX8f1qrhlcy1E6RQVteXUMDEx+4xF/5YtTBk8VpcdTytLnNEWT2mrqZVowzvMH1Kq+GhMTXtcfPfe98WHndykqliKDiXRAI7TdOqV6CpnqKah8SDMNP7x44lWRioNldult/bAgj4mlKrMq02h9WC3kTa/EI09esrRrHl2bJKl4nDKGOscy5tzO2/4YsPdJhqXRwsavaQb/AJBMa2damFAYZmqra5XhUqKpeQL2G9rWF/TFVxH3lZwlDI8wd3hP3e7v4pskMb02uQVdRBayj4hlbbpt0HpbfbECZBYVYc89ZAgHukfrtUXxFHHJw5nR+DqI1FBL5jH93yHzbjmPwwvF2kHirGBJGIbL9XDj2pHAtZK3CeWRpl7yaonV5Au20jc2sQrfLfEYdm7mKPpHQZ788l8QePdykT4qeMVM8vjvQTyEOJNLTMpVuVwLn2wyx10VAl4blDhpyntTqSV6aqlqaelZiQGHmszNyG7P0vyNsWaZDYLeCrCm17A159PyUfJLBmBqJZaOGepVdLjWxLAcwxv5rb4TUBcL2CvMpuogAOIHD9cEmOOHRDJSZbTExvrGk2IPUAk2PywOYxyHepeXEkPeb804Np5JWny6klY/dOx/HzWB/HGBwhKEtADHkR+uSIYJ/wDy+Fspfp4jmK5HXm1/w+uGF0y4jVJ6xuaHV3dwnw4Ku5K9+P8APFkpIaKpXL4jpVPFj2jQ3K7bbhrdMUadHM+BbxWwx8fu1hac2+ROhudJ/Uq2xftCNmmE+VNHKdK+HTAaxz1WH8fpvYY2rd02Alal/UvAEOtzdp2d3NNaWqmqqgy3qDKWMUTPAoCehO178/mQL4Q8h1iE6vhmtaBaNTcodXVVYmeJqzIqGeNR4z19NLGpH8JDLcH9c8SAWaKKNCmWTle4HQNIPoboa5xl4lgpqrO6GU1D+CEWBmpJZSCbPIEUqh/zbnlz54ltQEkFo7EZ2fXDXPZSIy31AcB2CTJ7ERcsmoqiGSLhvhima+uE07S7EcyhfkfntgmUHNMwodjmVBDq1R3OcvrH+6dw1dU87U7R0NZ4jssiGMk6ju2oWtf364QXaka8kqph6YZmEtjQyqP2jLJFwxnEK0mUx0jNFYRQ6ZHAYbkWvzA53+fTCdpOOUSFvuigFTF03Pc4kTqZU9wi+Z0XD2VJQjLq2NqKnYtO6l4m0ABQOYIAAAPpjKLGOADgtbtmlQfiHdbLSHECAYP+6nv2jOKptdNl7RFQrRmDXrJ5k6gfN7XxdrVh8JCo+5tyWcQecx+gm0lWtHKVp6fJqBnZjHTyPcLFYbMtjpHty54E5S4AKaVDrG7xc4DU6X5jmkJVVoDNFLw1QSjdjEh1j3BXb8gTgWvabEWTXYemTcPcO028j+KdjPI2JSprOGZak/dMqXUew1DkfTp+eFPygRCQNmO1pteB2FBGawiwil4NjZxuYndSDf0K4s8AY9UfuDzcip4x+KwubBHtRVHDoJIZywOw9AdPPCCDMW80b9nEt/itf6fiqFw60iZtx3PT/CLIZ6dTNK2mNhaQ/u7XuPMRewOEUKVjI9VvNo9W7qGlrvhM+Eaq9R5hNNCxebJVlVCkLywldLjYHUoLWud/bFunkgZhcrS1cIGu3Q6JkwZ9CYlAaszCBYoq2tyYpHZ5mov3rPIR943U/mb8sNrPyiGiylmGpPJdSa6TYZrQPNYiqKgaZo81o6enjbmKMeS/MsApXe/U88Lm2cwieyn8LmEuP+L5XnySVzCZTUeDnFF4kQ1afgiyg/5nsp1W9hffGbx3wBZTUwrQAXUzf/FfwvZR82cwVJd2zjLpJNRRnioiqg9bbAk3wLqwdwur9LZrmWFMgcAXXTOXNAnhU6Zktasq3Z1TQtxyIFydPywp9N2tpT24ImXuZljtVb4tqq9f+BKygq4q402f0s2uFCBDIJI2Aa43JEf8hgsz6b2utIWj2ps+lVo1qVRhaXsi51E3NuCt9bViprmFbxLkkdYpOmKSnbxSNXSwsBve3Q4Ki+W2IlX8Dh8lAdTRcWRqDb14rhqEkgFNXVxkLHwwSNWsdCpG/rvt8sA94jtThh4fnpN/XamS09IBG0VZPPa6iyXvb62tgS11oCt9e8zLQBqisz00EbF9MNi2onQo6kW1Xv6nBl1rpIyucRFwhR08kENRP41WotqNm5DqSSeR29MCyoZytTX1GvcGwP13IiSNWor+PO0oXyeGjJoU+pB/lzxAJe7klOApmIEcbg+Si6hHqaeuy6PMoqefQ4DEsACFNhq9yLW5YioDBbM2Vp1bqoxAZmjgors8rkq+AchoVd9cVdX3vuZCZy4Fuo8+Aa4tYzKeC1bqDxj8RXqWzkG9otCuMs00kFOzzZgxAKIdRAAvsF3uRfocP6ou14p1NjA4gBoQkiqY38RP2o6KBqUSi4t8t8MzZBcoi9hGV0eSzeTw5FaDOA+rVIVc7D+pwsVHHU2U2kGWxwsEiJFvrjpM7D/5TOVH49PmTtiGOc2lBlTUdwc5sd0o8MlSXYJRZiJdQBMblVJt0dh5ufT154yg6TH0SXhuWS8R3fQGyFPARHqGV1VQHYAjxW+96kAXttz/ADwxx4AlHSqCYzgR2DT9cFrGJJKftVq2hpZUWfLpx4bk+YgxH/5m6nb3xTotzPdzW0xLQcLSL3Cx1W0b5hJE7SUzxIyi1pHuQP5emHdWW7kaLUh1BpEOnwUekFdMqt+z6mdRuhEjMF39eX1xDGOfL3aK26vSb98A9yYSQVM7ztNllRBHfQJZFCK5/wCwsd/niAxhABCuNq02RleCeQ+sIJy92BVopWEfmLXJW3rf098A5hMiPFM9+AMg6qLqsj8WGZpqCYQobksto3PPZjzI2PttiviKMtvqrlLaYkNzAzw1I7wqHnvZfk2cQyiryaKSoc7iQnb3NzuRviGMewQ06cVXxGD2fif79gLe5dC+8n3YMlg4dy7Nsoy2pieCsWSYkgh1sT5QBcfd646jo5tutTrAPNoXzt7bPYzsvaOzxUoMu1wPktY8ddy/iKlkmfhumqaqCTVIjrYJ4d/IXa+kXF9j6Y3WB6XFtU3iPBeUbe+z4XUR7sN4jgkdlva937u5hnKTdgXbx2q9lVUnnalyjNpkpJbb6ZKa5gflyZDj0zY/tZxjdx9TO3k6HD1v5FfNXTz7L7MW3/i8Kx55lsO8HNIPjdezHYD/AIojv2dlBy/Ke8j2T9l/eByqMpHUV0dM+RZq6jYkzUwMDN7tBucd/s/2j7PrWxFIsPNhkf0un0IXyb0t+xxh2tzYJ76LuTt9v0cPMr3i7t/+Jp+zl7aWy/K+0vNe0LuzcTSgK68T5aa3Li/Kwr6PXZfeSJMdTgsZg8Tu4asHE8Dun1t6r5y6Q/Z56SYCTRYKzR/Ib/0mD5L3P7Iu8D2LdveSw8Sdifat2cdr2SOgc1PDedU+YKoNvvrE5ZD7OoPtizXwL6XxtI8Leei8gx2BrYWp1WKpupu0hwIPqturURSlkiIdrcj+uf8Ab2xWDXGxVU1QfhuiXV2Js17j2tiN5ogKGt5pDggHQ1iLHc2398MY7hCJogoTq6s+lRe42A+XTDQiLghMAQStrcgBfbGIHMJukMoItqaxNrj+/wCIxKXUbwCGUBKmyi+3PEJb2giAhMguost77j9fywZdNktzWjvQdGlVutzyO/4/zxkpZBBhJZNRJYFgbi1+f6/XsxpjglumJTWSBXNhdQf5f254eyq7jdQ9oJlqYS0SXAKqrE3ve+oe2HivZKeydVFVGUwuo1INyem4+WLFOuc2t1Ve3K3dCqWY8H0NWrpNTRki2zKD7cvpbGxbigRviVU92fNrLTfFXYRwjxJHMtXk1KxYXuqbg4tU+rIgLBiagMkrtNBlygL5Tzuem+Odq4k6BbCnhSBbVScdLHGB5Qbbe/654pGsSDKsNZCMiWuUVgNzy5YSSSiABKcLHY76gQeR329R+vTGSQrQA1CMsYAW9ib3F97fq5xEkpjW8I1RAtgAEYAC+CGixreIGiIqi+m4uSBa9rH3/DAA8U5oAHNHWNfIdiotte/t1wk1Z01RBwiyWkVgNajbqq2/niHSSsYl3uRpZSB0tfr9MECAICPIDdZIt5pXVRsT1/P6YAv4ITYrBaLyqJFeQ7hQCx59AMTeJOiE1QLldUO8N34+6J3UqKes7wveH7JuyiRU1/B5pm8Zr5faOhi11Ln2VMXqWxsTUZ1oacvM2HmYC2Gxdk4rabsmApOqH/CJHidAvn57yf8Aiue6VwK2Z5N3Z+yDtO7wOcxh0izLNHTh/KS3RgriWrkXa9vDjJ9RjX4raOy8IYxFcOdyYMx8SYb5SvZej32ddu4sj3pzaI5fG/8ApbYea8Eu3D/Ebfaldv8ALnuVcC8Q8G9gPDFdE9NDT8H5QYq2lViPOlfM8lR4ots4ZeZ8uOV2l7UMLREYOgJHF5zHviA3wgr6J6JfZJwLnNNZlSsf8Vh/S3Ud5XltX9mPeH7xHEVTxh2p8Wcf9ofEU76psxzzMp6ydmJ3/fTszc+l8eW9Ifa1jMSS2rWJbyFh4AQF9udAfswljBTw9AUmjg0Bvrr6rfXCHciNJCtVnFKaiUSC4NzcWvfrfp9ceZ4rpZUdanoV9N9H/s34ShDq7ZPgu43Avdt4UyPL4pTw3lrOw1MxiZZFB6WINz8v640lfaFao0kle27H6BbKwAyBknnZboy/gr9ksEgpIxSrEsMaLTBkjCkkC9gRz5369cUTTdAzLtqVLBMA6psHvUR2PZPk6Zdn1XItPPFV1TeIgZlSwkkYayBzu525i2H9YS6NVqPczhwHYexdJtr6wt4rSLOfAy+o4fVtLPHGhnuLWB8qrqY3I2tfFjIdQqz8UWDPWa/hJ3ePjCStNLS+O8uYZRSzqoSS1FNIWsOSBrFufMXtvgw4Zbi6x2Ia+A1ji3UbzQPGJj0RIIphGpWXLXVbBScuqEexO+zKF9ORAHrhbaLYmB5FLqVWzEOH+tpHpdOficzgqJFGa1Sy8wsNM7x26klXBt9cMEUxYBCaFGo2cgI7XAHyIPyRRVZk5d2zGrMslrBqaYstuekGW9vx9cQTmI0SHYekBZggdo9d1NmrKxw6z8Q5yUj3YJTA2P8Am0s4v+f0xDzO6NE9uHptgsotk9vpYGFqRTL/AOJCyJmcpp0poCKkRKJYm/fNvdtI58ievtvRrBxe0MNguwZTHuNQmmJsIkwb90rbNZNRR5XQPJxLVZnV1ErM8v7vxqdBbaytYEk3sR06YvGoYmVyFBtY4lzG0Q1rR2wT4iVDy12XRkRzZvm8pXyhXdA/4na+Ma9jZcCtmzB1jcU2+RhGIyyARtJxBxDmDMdQkf4eMAnko3tblviS6YzOSmCu6Q2ixoHAZz46KVo6/KoqeSNq3N6mNg5QiVCacjnYnYi+w5kXxgicoMqjicJiC4ODWgiOBumP7RykQziHMeIIJ3ZR4ZrIyh9wbFr/ACsPXDaLpdkcbKwcJiMwJYwtHHKfLWEKXMcnNOYviM9SJCA7SVykJbawAW4P1xVdYENcm08DiM+YhpnQBv5rXfHM+WVGT0gp5a5qg18aENOG6MbAEDnpJsTvjX4quBTyA3XS7Co1qWIh8QQYtH1uthcS5hluUZ5U01W8McFPpjRhUFGZQqgG4+nri88gAS5c1sDA1a+Da6mJLr6T6FZSv4cm/fQJIWA21ZpJpP8A6jYk4eKrRYOJPepdg8a0ZHn/AJB6XUg1dk8cfxC0spYqHS0sj7HkSR09D+WJbiCCcyqNw+Iccmb0AQHrsumqGJE1al7IoaoW7DpeO2r69b4htQZbSU1mEqtbMhp/0H56JsJJCfHoKc0spHmNi5CjnqViegO/PFdrodOic2k07tYyPL1CdJXyzxtMYJqmZxZZVbyuvVmYk9OW2+J3XOJJSXYRrCGgw0ajl3KP+MpYUp5q9RJRvUrDumkqL2JBI/PC3BtiDY6q67DvcSKXxATrI7FD9nMIpeEYZYKSprklzGrKFULmNA/mT1XzBj74IuAkHVaM5XVTLwIaOy97qyLWQQSs0uX+AQ1/DenB39VAuT7m5xjC0nsWxOGLmAB89oKfxVgneWUcP00NKoDAx0NlY+zEAm2x9MWH1WzDbKicI1gA60l2l3Ijq0qBfhvDZbG4iEXiDnzFr88A7ePYEVOGmx9SU3q5pJl8WJKSSBjqjV5fNGOWliOf0/PBte1j76JmFYBukkO42sUz8etlRKd4kSnvrhvEt1APra/12xXzseSQFaNKi05wb8bo9bLnajRVQ1EsLr/1IShVCOSlhvf+2MAaBLwUrCswpP8ADIDhzlU0NXSdpHB1PmiSirMbgFlU+QkgFyOZ2O/oMVTvOCvYupTZgKrsPdtp7+wFXHL4c08ZPjYatYI0cOTMFVbiwFuovvi28ZrAXVLGVaOQ9URJiLT3qTEec/BwgyTxtIGLaZdmQcjt97Fh7XEWVAvwxqGBMaW4p6s+c08SQzMZIFV0j1S30RkbkjpzO3tiaZtdV3UsM5xc0QTE21I4fmlUsOcpMFqJopKYRNpkSQqoXktjtvc8t7Ylr3DeEKK1bDuZuCDOkX7U0qGzKnjY1NRUtIDcursUb3BNv74r1nkkZgnUepcf4bQBy4qNpCZJ5G0PTzPdELEFpD/mG2w/P1xFWpaFeryGATIH6hQ3EtHmEvDfEk0dTFaOgmLMiIQABY9Aeo+eF4g5xACs4HE0m16TYiXCJlD4YpCnC+U6JITMQw0XCtJ526k/yOF4amYgaKztutGOqSDH5KaeiqS8MLNF8TcsqOiMVXqbar3G22LPVSCHXWubimXeAY53CNHQmCZklqqaonbZDK4KIfZTuq9eR3xYDGkZQgdiy9shpA7OPjxKElCprCYcypAy3PljtqPUge+EFhbLCLppxJ6qHMPmuGnMbJVR5lSqEHlhUWJ63uRYddrE7YgUA43QisY6s0zfjwSo4IJW/f1Wtj5mkOmO/qQDsOmIDLysdVe27W/MpL0tIbIc3rHNgXjWFCCL7AuOXzA5YJzSLu4qGVauvVgDnJ1VTyeVqTj3PZDWSywwZcxMxuG1MkYCnobCw+QxRpF4qSFuNo0Gv2bTOSC5+nndX2fNqqZ0q5c4yuKIoAYwzBiR/lBQ39ztjYGuZzNvC5ungWNHVik4nwj5hLp+JXgmqa6U081ryPSwyAtK3K6lU8xv6XGCp4mBaENXY7XNFMAjk4g275NvQpNcZ6iKCRxR5tUuviSU9zOqE8l06Dc2+8ABa+xwmq1znTH68EOGysLgJY0Wn4fGZ0PAmZUYKXiVmNLmGS02VCbaGkEfg0ygHoGUswuByBOJLHOdI4K/7xggM9KoX5dXau9DAVh8fMURkaDKpglhLp3JFtvOUvYenTDc5JkLUOo0CcwzDNp/tKip8+zKozJopaatklqEDwRrKTEpty8VVAFrbbnphIpmZGqvYbZlJlAEEADUxfyJKq/HFVnK8DZrT1GUx/8AkxyyzSES058dG0XCjVcjnfrhWLG4ZuI8lb2VhaDtoUXU6pBDpAGjrHtt5Ke4Reqr+F8iloMmyObMWookku4SRmVetxytuDyIODw1MBotIVbbBbTxdQV6jg3MTa4upeSlrox4cdPTUmm2svUD/lmOyrrS9udvbDiDnkKqzEUiJcSeW7qO4pleqp46qE0+QmsYsul6ldZkXY3sCbm/M9LeuJAJOQC6sg03kPBflHZYA+I05BFggqqqmU5fQ0hzAFTPTgOkkUoGyuTHYW9jbfC3sLRACTVr02vJrOOTgbEEcxvfmjyR8YIkctZwvBDSEkGVNMiq2w06QmoXvzAtz3xgEmRZLZV2cSW06xJ5XH/uhKkmz+cGDJssyqvqmJXw0YqUH+ZtSWB+eDqMgwETRhG72Ie5re35CCgLRcWCJYc0yDLKSBgfEgmlV/E+qoeg68sLZSdOYCyn33Z5OajUcTwIEfMrXnDZjg4w7QomXL6aRnidITZooSHfygHmPMoG22F06sOLQFvcfQLcLh3hznAg34n9d6vCS8T65/2ZFRVMOgiMrLbRJceQgKWBtvuLW674sZXA5WiStY9uBt12YGeXDnrH1RYUztSqVtLw/TVS7aIIiVFtydOgevzxlUHUgBBUOGP92Xub2n6ym/8A7+qCGikoYqBXKmQO6qD7Lo3Py2wLWyIAlNJwjPiBLuUAnzlAll4gnVafKpwtWDcsoa0x5bELuP10xmR0wBccFYY3CMJfXG74W9Vyen4nWaGnY5eKvRaWFKdljNzuSoSxPuRvvhfWOzXbBQ06uCLS4A5ZsZE+crE8dewke9BHHJdEES6PCcc7vbyjl7YZUeDeAjp1KQMXJF73kd3FVvjhKumyfhluIPh8tgGc0QkmpzrCozFS7EDz253HPTiACXtERK0uOxbGtqVcKC8hrt02JI4CdPFXyspeOIa3MGqaPhfw/EkZ5IojPIQGIuZNN9JtflgQxwl0IdnYvAVaDC4vDoG7MAHzAQITmEgc0tVRGQhvGMiHypbZlGnmD8tjzxLw4m4V6t1cjM0xwvx80yb4mKF3ZnlqDd9IjAAXlf0A9/Tpgt4WjRWWua51hA0TJaO8sbUfxdXJG+tzG4IiUdQGNgPff3GJY6Lg3CsOxMDLUAANhIN/L9dqeJFmNbLHNS1lOyCTxVLRONEg6Fvrz5YxzC5wPNV3VaNNuSo06RqLj9eKd1+VZzOWkrqmkkF9RWKKQh787N90H58sDVjNDrKvhsfh27lNh8SPlqmk5jkky6jkr8ypCJI6dTJE48EsQDtyYW63HzwWZvNOplzWvexgOp1FwPUKsdn6wtwpXIviUUkGd1tH4lixZCkLBDyFwWbcc7n0wndyNA7VXr46pVxz3Ou1zWOAtbWVZaePM1WSjrcxjplDHwEjdSSvQnz7e98GS4ADRXalSiT1lNk85n/p+SxJlFTHom/a3xLsSwhVI4xCByvIZT78hv7YOnTy3mULdpNJjqoA4yTPhlS6WizCBVb42Siq3PJXjb6XVrEcvTnicrnE3UOxNJ//AIcgd/4JNTR5nJ4UdRV0M0LufEZpoZW0/wDwg40nYdThL6ZYMsoKWIpiSxpDhpZwHnF0qaaaEvG9TUSyqpREVgVVBysRew9sNDo+LVHTptdDg0CdTxlNqpswWZYqfN5DSvHdiyi6bgkFzcAW6Hmd8QwuB1TaDGHefTEjhzPAwtb1Hm7SeGG8R6qN4KiMMjaiDoc26XO3ofXFbNmqnhZbzEGMCd2II7PxV+limZtUEjTA2uzShgv/AKhpOkb+5xZJm7Ctcyq3749D+KEcsrpZjU1tdkVDlwB0GKrMk4F+bKEC+tluTg+oOpEDsSm44SWMpuc7/Lb1M+K5KfEljjmzaGrs3kHxCsQvS3kUK1typG2FNbAhNoS2S1kTrux9TN9CCmnhU66XkzHL4BpudMpLxD1t4fX0BPywYZoQbFObUqEx1ZMdmp80IRHw5ZVq6WSkvqASVg3uSpQAdOR+mEGACnGo7MA5pB7vK8lAKwylZFkWcf5g3LbrtvgC9gZdPaajd0iFrXtRyOlruFsymqIKISJJ54YHdhosQL6ttVjz/nhXvG814sicXV6L8OZc0g6wLrYOTQwvkmUzUuXQyU0tHTTeYvpOqFCD6MfNz5YZVLWPJK0+Eq9bSaXOgnuVVzzg/J66sp1TheDWNbgFXVVPluWYqS3M8j1O+1sQxxLpbZOfs7D1Kf8AEIJB5D6LSXGXYnwLxK8lHXZDJT1g1PJLQ0kh8xK3DagQBZefS/vi1Q2jVpOIvC0+1vZ1s/GU5LQJ7l1S4z7lNPXapMlpWpSLko9l0f8Ayr7m3p123xvsL0kqtdANvReL9Jvs54LENLqTRGtl1ypexztq7H+IzxF2dcV8X8I5/SsrRVmU101LVRMTtaSJldfXnj0LYftFxVAfwahb2A2PgbFfMfSv7N1Sqx1Ou0Vaf8rwHD1n0XpJ2Efb8/ap92N8tyXiPtPg7feGYVX/AJDj3LBmUpjHRa1THVC46+K3T0x6Psz2oCpvYum13ccp9LehXxn08+ydsgk5KLqDzxp6d+QyPUL3P7uf+LR7C+IWoMl70vd07QuyfMSQk2a8KVqZxQ7/AMZpajwp1XnsrSfXHa4PpDszEjcqFh5OEj+pv4L5q6RfZp2thnH3Ks14HB4NN3mZafNe+Xds+1K7g/exSlp+xDvQ9lnEOfygFcjzCu/ZGbBj/D8FWCKRz/8AD1j3643YwznN6ylvt5tIPy+q8T2/0Q2xsokY/DOYBxiW/wBQkeq7+PPEwXVE8atYpqX7w9j6e4xXyxYLmDVaRmRCwKkxsLG/mFvzxEhML3EWSbDcWu1gL3vfGIqjmkwsFPKLkAAX2wTuxA6jIkJFhuAbnl1Fv0MZCl4A0EoRRX121Kb7kf68sQDCRUp5gk+Cu48pNr2Jtb6f64KZN0oSW80PSL2Hl+eGZlDmhIZbDYWtvttvggZsltBQGQFFS1utsMEtdI1RvLSIIumz0YuB4dvWw5/XBsrmd9V3Uio96IObNHGt+enl+eLDKk3BSatKbFWVUNhe52vyxq3ETKuNMGUZBZrMwY2Gx3/LniCJunAu4Cy5pXQCEF99iRzt0/XXEByh4IAdwRSoLXuAp9TbEEp9PNN0VFBcA3b1F+Rt1xk8kVP4oKIFdXbygeW+o+ax9PXrztiHPTYddFC6RcCyj5YU98WQHSUogbWudrbMNve/TrhOW6xrgDcpuaiKNZXLIyxi7kXYIoHNmAsBtzJHLDWg6RqorV2jVedHeS+12+zp7qIrqPtf703ZrBxLTKdeRZHU/trNC4H3DTUQk0Md/wDqMg2542X7mrsZ1mIimzm8ho9b+QXTbE6H7Y2i6MDhnvHOIb/UYHqvnv7zP+Lg4Ay45lkfdE7snEnG9YLrBnvG9aKKmP8A3rl9IXlYXtYPMmNLi+kGx8N8dU1Xcm2H9R+gXsPR77N208S8HHVm0xrDBnd3TZoPmvn370n23X2rvelyvOqfNO3biDst4MmFnyXgWnGRUpjZraXkg/5iQb288zXxyrvagOsLcIxlPt+J3m76AL6AwH2ZsHgsN11HCms+29UM/wDIAG+i6R8Ed2rtO7TYqbifiSbOc1rcwX4h6id3lkqCT5i7G7Od7knHk3Sb2j16z3B9UvA5mfTRfa/sz+zTi8Rg6bsS3IHAGGjK3yC7d8G9ybLqFoJM0p2jQAgh0sWINtgDf3/Qx57iulNapdpkL6x6OfZt2fhS1xaLBdueFe73wtw74c9DlNJXqACAIrBduhcm++1xbHP18bVebFez7K6F7MwZjKAR2St55ZwnR5TH4cElPHcjULBSx9FsTy9cIGFJ/iP1K6duOY1uVjIA5aKdWhaKRoTJALbGNZyGT5gEjFinhg05RxSvewWyPOP0VYUpZkUrK0EkAsukvcEfPFgU2RC1LsQ03FimdZltPDTyvIYIlXcagSTbe+223Q3wt2syEzD41xeIBPlZUXsvy3Lq/g2lq5mrKOWWUBPDfQkilFN2P8RNydP44VhaYdmM3lbPbOOqU6rGsAIyAniQezl3rYVVleS0gY1GT8QTusZCzLS6GXb7wYkKAOdrjFvqmsuNVpqOOxFQwyowSdC6fMCT6JVOcqWGOcZHnYWFdMDS0n72cHclnuAd+qnqOeIaWt/NRV6/OW9Y2Xaw6w5QPxSmlo3pzPU8OcQtOFaQSOkY8o5DSQQD6W3674Hr8xlwIQNp1A7IysyNIk/OxjnKRHURVgk8LhfPWiRbqgVBYDYKCyi5/udsNLqYsQZH61THUXUoDq7JPf52KGKFZUR5eCuJLsTo8aKBNA6hSVBYe2F7ty4Qi95LZDcUztguM94TpKDKEqBMeDeIxUbeGwpolWNutmC7HbmfXbCy9oggG6RUxOILS33lkcd51/W61bQx5a3aJm6jKmloI/DVqaUBjJaG/m6XBbGtc6mawaF2FQVv3YCXw4n4hI48OKv1JlMaz1dXS5FQpHK3JKeEWI/zX2bF5jZqSBbtXP4jGw0MfVMjtdfyUtBJTUU0ohyTKZHZNGmVU0oORsLW9R9cNYxma4uqNWlUqsBfVcO6Ud5KKUmGHh7h+go3II1uvlk5Eg2uTtyAGGVXXFoCrUqVRm86s9zhyB080YUmSJHHNLkVBIyDwjJHU+EIiTuQSLC+1vc4Y1jTvkQgq18STlbVdziJlZqBGyo1BkOXtqBSOaRwdYtsFP8AELbHcW6WwpjgJkIaROtSsQBcgA27+SVJMlPDHNJk+VUWwEkU0weKVvUovlJJHvbCwG6gRzWMYXktFRx5ECCB3m/yWtu0gNW0nDcc8OX0jPmSq3hTG7s0cgPlO6LyxRxZlhkLoujb2UaziS5wAOo7OfFbFkzSnpswrAmX5VPVJIYEmmDMNK7WK6SobbncHbGxpsbAEStCzZz30WgucGkTAjU9syR2KWp8zkQgrDlEDr5iPFdiD66Tc39vfDw5pMloWtq4JpsS4juHz/FYGdSyyuUOUzKd5fEhJYqTewOxH1PTBteyLhG7ZrQIOYRpB/3TKbN/2jNIaHMuG6AatAeSnYKD/wDJIP54S4tfZwFlYbs/qWDrWPd3H8ZCbySSTrJSU9TkUlRqAWSXLvI5Hoxvt7gbYS0taLASnGm1sVHhwHIPv5LktTC0rx1NJQU4F0bTRhFbTblpbly9L4gGbqaWHOSWuJ/1Tr3jVOKfMTUVUMpq6ZpW8kf/ACwAdbWIs177Ab4VUrN4iUurgwxjm5TAub8e8Kl9mOb10HAUCw10GXKc0rH1yKGN38M29x7gcy2CzgHMBYpGK2dRfjXPcwuJa2w046dvNXMZnWRJIq5jCUILDTTiRG67agNIPvbBsaW70CFYOCpOIJYfOCPLVHjknenWQZrAjPutMtCyaLfLy+vK344tvqBoBskGkxjo6vTjmBn6plPPVq5jSoYRgBQHiNgR/DsRtv8APCn1CBBFirdGiyA4j1TQVUiNFKkM9UoNxHpK6j6X6DnisyToLq07DgggkDtRIo5TUCoeOtjl1aigLCMfInniQ50WCB9QZMjY5TxQZljAkSOoacBdZhSQkJfqSep9MBiK0Mk+imk91i4R2kLV9bNV0/aPkVV4VbFGtAFWKUanB8Rzty6HYHGve5j3DKYK6ChhTUwdQggiddBK2rSLqmilnpczNK120O6Blv8A51FwPptjdUXtiH2IXPVHEMytcA4ch8ipavoGhWlolppNDxJKrtUABAyhrFbcvQ88LeLyZWuwmKzl1XNoSIjlZN2VTFNGsMU6F1+7VgqwXfc2v7W/lhwaQBqE5pOYOmCP8PNNpI5apjDVZfQ0qCOxSWovoU77Mevywp5dmTWVAwZmvJM6gJM0TwIIIo0WNgBpWpEhK/UD8emCfJNtUVF8nM43HZCGqyyhlElSsAHmUyXN+o+WIc4RAuUxzg0yIlQvEVRHHwhxiBJlZgbJ6nTDDqL2ABOpTtyU3Awsg5N+0pNdpbUpPcHGHtJJiNeCa8LVV+FstjkWkSItMw1tZn/ete56C+3LFTBVYbAW821S/wCOeWkk27hYeatVKIIIm2yZzbYOCzRi9uf62xs2gzmhaPEBziBvfKUlYBOsqVhi8VgDI7xtoG+xsPMeQsOXrbCbOMlZUrZIyaDhIn8EiOn8Ga8snxGmNlIij3b0sNXLfA0ozGSjfVL2QBF+KFURxQ+GyrEkpsW1R3D+hIvt064zLJgGEyiXOkfVKp6ltAcVNK79daEsrDew33HzwUUw6CpqUJMFp87InjhX0NX11Rq2RY6UPGWPRmFtI/G+CbWcN6wCWKR1DAI1l0GOwKrZO8tJxbxZ4oikWWigBmdLGMWF/Lb0tbrjXtcBVLTxW1xrBUwdEt4ONgdVahU8PVKSJJVQqVI8KpMa2c9QLj88bIBoEBah1DFtIIaTzF7I1JT8OU1Sgos+opYG80R1BDf/ALjzW36vgm4cNN9EGJrYypTJq0iCLH8ualKiKneGIR5pRzO8niM1Mq+JACdlVgbta17kk4NrQ2SDZa+hUcHnMwiBAnQniSNB4KJmylZKmdVzKljlIIBNVeRiOWtW+7z6X64qiXFbCljcrBuGP8tvAjVMqmBpxDTzVcniQ/8A0t4p0Y36yxkkEbmxAt+WBeIkjVPo1csuY2zuctPg06+BKXUZZl0iJQQ5jBW1ZcS08b1IMUcgbbSQdzzW3XBMoEHODKUzG1Z617MrdDa5Ham/aJlhbgviCoNXHJVRRI08UQDIn7xDu3Pba3pb64Osw5C5J2BjmNxtMPbuk2JsfBNuG6KFODOGZpM0pojNRRQ07mo0yKRcaFANiq9L/XGU5DRGqv4/Ek42q2nTMNJJESL8ZN5V0qsujymOJmrVDhTGTNUaVnB22YGy7kG5H88FWLgcxC0OHxbsQSAy2thMJnS5FQosMNVXOJwxIqIZRrjc7/d5kMD948yMBh2PDr+CtV9p1ZLqbLciLEfkpFspqWlWFkknlKhZWNQy602uY7EarbXBNx0xadSc50qiMe1ozCAJtbQ8JtZH/wCH4ShnoaiupZgl2jkrZFZVvsGW5udunpg3UiRJMlANruG7VaCOYaPQwq9W5bmeXT/FU2ZVw8Y+E2pP3cJvccipYHYAm/zxXfTc34VtcNjKNVnV1GDdv2n6BBGW18pWul4inSJEJEa1oCC3qu5G9vwwDHPHxWTPfqIHVNpAk8cv1VMy/LoR2m8c5dFVxrBJSQz+LGwVnAETMEJvexf5nFd1Boeb6Qns2hU/d9Gq9lw94E95hXtsnqIFjnps+lpJFIYamikZPYk2v03uOeLPUvLZbZUv3gHHLUpAjxH68kE0dbWko2eyTVBez+FpUgczdrEEnfn+eJNJx5JxxVKmJFKG9s93emtbRx1quIXyalp1cpMs8gWR47W8puFEl9/6b7AwBzpGidSxL6UE5idRAMT26mExlyvLalUoYs8p6GaO0ZkiZQrE7je5BYbDY4EhxOUnRWqO0KrJrOpZgbwQUt8qy8ylEz+WFlK3tUhGkI6kn19AcS0vIgFR+8a0SaQI7pjy5cymhowwmZazTEl287XsSLEuCbnpa1+QxXLHASnjEkEbtza3pHLxVV40yyGTgzMMxirJZPDqqSWzTDyDWw1WsNO9jv0PocG0uAkFVcRtBzcSzDlg3swnS8Tr9VfZ4MhzSrrml4izGnnkk8S8DbqNzyYGym+4PtjGufUuUuk7F0KbQ2kCAOP6ueUILRRQsGhzMzSqBdQ+pJ1O2ksuwtvyG+FwRYJvWFw32RPZcHndMglKzwpQ1Oe+I7i/7hHXnyBNrL788SA4CGmVbLngE1Gtt2mViomoYUME1ZUNVFysbeIgAO99Om+/LobDfDKNQTBUU21Xb7GiBrY/X8k7ghpnEVEczzWAKLGWBxsOpDabNf8AzAW+WGB7ge7RIqVHj+LkaZ4H8OHcVmVMrJdY84zzRH5Ck8aTFyf4hYADYeuIG7vPchpvrgyabL8iW/X6JAdDHFGVzaZJT4ZRkELixvdOZ5Dkd/TEMYOJhG7MJIygi86jxUZwWZosh4vVJtVJFnpkVGcLbXAoO56Hwl+Rv64ThauWnGsFazaeDFPalMlu86kJPCzuSm/iKRXWyI/oxlFyx2PrYdfQ4bVmbq91NTLrCFJFQahJKJldjYFdRF/e3T2w5s80wVquWGkW7k5aiymQs9ZSZ6KfZvJ430KhWA5gbHaw3wT6A0OiqPrYgWpub4x6yExXK8rjjMVWMwrVc2Ro1kilQ3/8xVsrA7ciThbmBrQ0mysux9fNmpw2O1pB7puPREnpqRVMKJVeUiz+CW+nmNwPztia1PNqUdGrVJzEi/aB8gky0FCadY/AnZQl2Ip3s2+4F/KRf3vtzwBLSIPBY3E1esmQD3j/AH+i15ncEVHxdwXVxrUQR/ECJlkBDSBgyEgi5P3xsDfFBjf4w5Fb5j31MDVY4gxB/Uq+tl+VTK6SZLnc9YwIQxU50KDzLEtuduXTG0o0hyWi96xDCMtVobyLr+FkdckyaKNI2yetnlPmVGgmLJbkNKzqL33IA+Zw5lPglVdoYguJFQAf5mx5lh7tUKfL6CJND0dRT1JAeSyNE7H/ADiIsxW9uRPTrhNam0d6PDYuq4yHSBbmI5ZoE+CRLEqwCpGXxUdUR5PEhQrcA2v5gb+osAfrhbWjLJF+SOi/eyZy5vYSmsEck1NTGpphFVaBrfSFCj0UchexNrHblhRpAjt5Ky8htQ5HW85/2S46Uf8AWkolipSAUUpo+o9d979dtsCTDbi2iIVjcB295qI4oyiF8izRZMsKIIWdgLOJQu5vyIFr7WOFuYQ0mFmH2k5jw7PI48NVDcGMc34K4QraeSY0r5dHHJItKQto/wB2diBteO1j7Xti1VeqOzsewsNhIJgT2q8y0caRGVpKirKJadUp0QLGN7LdbnexNioHvhwpTCKnVdmsAAdLkzPO/wCKjIPHj8YTU1LlockRiO+ox899Qvbnvt7YRSpnMc2ivVchILTmA1nn4JrLlFhBPl7VPjfdJMoIUdTa22/K3Priu7DAukGExmOmWVQI4W/NV3MeHfjYJ6AZWktVUSaWm/eagthqMjgBbKB93nvgy0ghgdcKHUaDpe8jLF9L8gAb+K0lxF2HcHcXV1TpyctEsKwR/wDLldekEAhpFuV5fdO18Po4+q18tNlzu0ugOzsSwmu0A+C6rdpXc8yz4WKvoaM69QhKlNCttu5a1gNmNvbG3w3SKqx0O81430q+z9gcQz+E0FefWWd3niJOKOOKGharaagkVo0QE7Fyt1U7Cx0/jj0JvTFzKNOpTOU8wbr4xwf2dsVS2tiWU3OAGg1HkbHxXd7sE7//ANph3L5oqbsj7x3avlHD0DLbJMyqTmWWWG1jRVYliUdPKFPyx2mzPavVLgK5FQf4r+uvqvK+mf2WsNiC44zBtcf5mjq3ebfrK9xO7l/ix+1vhdKPJO9v3ZeGeO6eMKk+d8G1T5TWW5azSTeLA52vZWiHyx3mB6c7NrwKgNMnkczfLUeZXyZ0o+ymaJL8BXLCNG1GyP6x9QvfPu7/AOII+y97wi0NIvb6/YxxFOyKMu4/y58rCubeUVimSlPK1zKBjp6DqNb/ALvVa/uMHyMXXhW2vY/0lwANR2GNRn81PeH4+i9ieFONOFOOsipuJuCOJeHuNOGp11Q5lk9dFXUko9RPCzJ19cRUpuYYqAhecPqOY406gyuHMEfNWTWr3aORXBNxp3sPp0wBspY/MblcJvaxcHnfGJTWEHeP4JPmJsCbC5N9wMYhPbZYePykDlyG4Nv1/fEhYZFwhFQeYW3Qjp+uWDB4JTzLroJB5ep6YPsJS3AAwFwIrCzC45cv17frfGHWywkpJTULFQ3p6YYGRcFY4Qn6BSoVplt6XAAxVlM6sTqi3AuqjYAH0/v6YyU5ktsQuFGAa6rpHpt+OMT4gdiwpN7Kg1X36b4xJa68jgjq6IdTlFK9Bvt8uQxDmnQJ7qrQb2UTnfE2RcOZRVZ7xDnOW5FkdMrNPX11THTU0CjrJNIQi2t1OCw9Fz3ZWDMeQul9fJytuTw4rx/7y/2+f2YPdohr6XNe8TlHaxxTTllOTcBU7Z3M7DbQ1SpWlQ9LmX6YuVcA2lLsXUbSA/mN/Bol3ou12P7Ndv4+DRwxaw/efuDzN/IL55e83/i0+1viiPMco7n3dv4X4JoWDRw55xpVtm1dYn760MBjp4z6Bml+uOYxXTPZeHdla11X/kb9SfRe69G/sw1ajBUx2IzX+GmP/cfoF4Pdvff/APtKO+5LNS9s3eO7Uc/4eqHN8ko6o5dlSf8AaKGlEcFuQ8ysffHEbT9rmIYS3DFtIf4BB/qO8fNfVHQH7MmGpimcFg25v5ny93/NIC0xwd3TM/zbwK/OXEMeuzrIwBJva4HI2OPKNp9N6tUl73EnmTfzX2T0W+zS6u9vXyezh+C7n8Cdz7IMtWOWroqetmFk0uo3a5uL8uWOHx3SatVNifNfSHR32AbOwQBqtE9y2lx72GZNRcLQZXl9FEsE9dApAVFBUEtYC97+Udbc/bFXA7WqNc5ztIsuy277PME+gyjSaCcwm0Lszwpw9Fw5kOS0UMVPB4NLFEg8RRcqgBFr7fWwxrhh5eXkar0bCinSpNoMbAaALBXKjqGU2hSmZtg15Aik39d/yw2k+Blal4mkTcz9fJH8CnmGs+AhBJYqXYM1+m35g4YAdAEnrHtMX9PxRXWlDKPGhZD0Aayenof5c8YS6EDHVBNiPJZhi1Poikp1CeVkiYO4PO+kAkD53xFNrmm6h1eNR2ybD5x5J5ArtEJIJTKoYKFCurn08um9/mLemHdfB3rqnUqb0ER5R8/qo7P554MhzltfnWnn0qxchLISdQsLH64xlwSQEzDhpqA906DXxKTwhltDk3CeSRSxVFUstMrO/iiJUXSAdmBBtb5nFPAtAbY3WbVxD62Kc1kDJA0mY0uIP0U/TUXDVKqmCuyuqhY696tVZSDcEhbAXt0BPsMXSDmB4KlWxONqWc1wi1mkj15d6fSHIEy+Sd6SpnM50mMVGh0bVu6yFdBUEgWG5vfDRT4kqow4s1gzMAG3mJEciAZlASbI6Hwo2qq+nqkAPhpWpJqPPdlAt+PyxD2ADj5pjqWLrElrWlvMtI8gZUPPSZXNWiorv23NMW1InilVT5NpPtgXN6y2aPktoyvXZTyUsgHOBJ9VIVdPklMxkk/4ip1SzI7VkjWb1B8N7Eeuw2wTaQBuZ+SpUK2KfutyGdd0f9QSFbLJ2A/ZuaZhK/lD1FVNoYepcKoH5YN72M1M8kxwrNE52tA4ANnyklazyBETjbiGIUNS0fisFRFeQ3EcYHLfbzbnGmyhtaReV12Oef3cwl4m1zAWw5I6GS0kmRVtSLfdiSV3F/8AtAIH1GNoGDLJK5fNUbYVQJ4kgJQlo6WpiNVk1W8Tf9NCTERfYGxHQ/O+EVTMFQ5lWow9XVEjXjonsWWUGYSyNLw/ncFQFYLUaiYSLXG1hcn1/LDDV6who1CrPxdWiBkrNLeUb3zTygSk1RsuTipmMQMcbRFtcRPNlvbcggG4t0wVRkboVXFPeRHWQOc6Hv7O7vTieskikpVq+G4Yp0YmWU0YYE9DZTewBA25H1wQrBkAiEtmFBDiysSDoMxn15qIqcwoYqRj+w1iiRDIsAQMX335E6bnffe18LrV2uu1bDDYOq5wAqyTadP91rvjOvo8zPCk6UUGVxjNdlQWMq+C25APIE239sa2uczSQtts3Duw1Yse4u3XSZsLcf1ZX/M5sufMq4J2aDMMzWYxipqMxWJDvY+GhYb3H9cPaWg5tVq8HSqigwnG5WEfCGknxMFFFSq1JX4SCGkQaJKdn2LdbSeZultyAcNJh9pQZC5s5iSdD+Vh81OfEVEsWkUFPRIPKirLEPDFgAL2NvnuPfBkGd6y13VsafiLudjdRDVOZUcszrQxZ1ayiWrqYC0ZcgBAyqLA89/QnEhoBnVXG0aFQAZyzsAdeO8nuRvFnkbxampramNWVVRL+HHvvsBbTuSPW3MYc7MKkBQWMFqYAJ8z5rNPJmKJL4cgX95rTx2Piy3PQMLFR89gb4h7AZIBlDWFGRI4XjQRzj8LrPxsi1MrTUdRUoxK6lk1LcW2ve4OxGEZA74uCiphgacNdEdkKp9n9MlJ2f5DW0SRmskeoaTWX0k+RR5VVhta2+F03GYaL3RYqoPfH06p3QGaRyM8QdVci2bNFJFHNl61bAHyxuy8uRUR7AfK2G0i8/GEsigIcWktHaB9U2ds2y6F0zmYNVHS8bU0cu69PK1gD9AMKdLYDhCdTGHrOnDDd7Y+YSApZZHqlkpZXUMHZWDLbod/1bDM5cE0kAwy4HCyL4VQXSTxInp7+YR6gGNuQa+BD3ygzsu2IPglVNOvh61j0IWCnxS0m9+bENbBupOnWSgw9UzDjfsgfSUiWizR6dYXqkamu0kPhMlin+YASHbnvbDX0iJ0BUUMXQz5w3e0Mz/0qh1uVyU3HuQ+JWPKJaYyxOxtpNyNI6A8/wAcat7SKgLl0+G2g2ps6sAyMpv+K2RBQNFG0sWYmEIjN4YCusluVyxuATt9cbMCTMWXI1MXNnMmeNwfQKY4goKvxqGWaqp5p46KnTwjGi+INA81wSSNugscMcOLStbsfE0oe1jSGlzryTF9OwqtfAiaB3bMmoqgj93JEqMD/wBllWw5WGxPXEZXcCt2cQWugMkds+dzfzTyCF6xhT1Na1ALaY2JBRD6Aslj9R74EOc98TdV6r+qbnptzcxx8gfqmr0Iy/xAuZUecTm9j4pZfwCxi+/P8BiXl4GYlOp4o1oJaWDu/Nx805jExRYJVMU2141cXuOjAk7c+tzgXSTI1SnETmBkc4UDn5oKTg3j4JVg1cuTVunxVNoiYyAAeXU7AHe2+IdMbyp7Sp4is+kAIAezxuNU24Ti18J5HVK2lGjkkiEbsrp+9YHX0IuG29MUcK2DMLotr4kOxtUNGhgzEaDTirfGkQpkldxGCGVhFMyh2uLH73Me+2+NllGUwdVo3vOfK0eYFvRNWhEEEZ+DM0YbVriZzqf0IDLqF/X5WwtlETdWMxfIDoPIgaeRSjIBC0hfSm9ooU03P+U87b+xxjyDdvqoFOHBvqdFFLLlyClk8F2i/wDNRn16D63uPU9eeBLLTNldNKsQ4AweBS4lyyd5WmpoadEJN1jY2T1N2FtvfBObGqGqKzGjK4k9418ll2y2nlSDL0pWmlbWJwjI4tsEUAlb+9t74TGWOaxja725qpMDhIjv0lV7LmpZOPM9C1bUviUCypFMgKz7AXZDsbHfltc4RReS8iQVdxbsuzqbcskOvHDx7VY1izGWVYyMtkhbYu1NGY2N+d+lhtixkEwVQfUotE7wPeZWJcpWKGR8pmy2jpWlClY4l8zHnfc7fTb88TBygNFlNLaOZwGJDnOjieWicpT5lR1ApI8wy2SoUXWSOmBVE5AAgWLe18Y2o8WIEJD61GqzrHMMciePig1S5lUTkxHh6ZR/9EyJTJ48jf52HMgm+177YlwLhJsm4c0WM3s4PASYA5BIShzbSZKfiTI8tS4SVBRLCHT0J6jA0qNSZtCN2JoTD6LnnUHMTfsTrL6VS6RyZrwTn1DZnkMiLHtewBI5ctgMFTiTmuquMr2JbTq039l+9VfjhM3y/hrPhQUPD9FlciXKUkrSx1B8Rbt577dDY29cKfUBtoreznUq1Wnmc51QEXeAI7LKH4OzCuThPJ4Xiy+mSWn0QSPBcahId2N7qelwBywqhWDTBButrtHB0/eXvlzoNwDHDhzCsUz8RCpejzDJKDNZYEvLVJH4kLg+hPXpbBsM1JdoFWpU8FkFSlVLMxsCYcPIeqeU0ucRyzyrHkzZdoIIAiZUVdrMQ3zsL+mDpudnk6KpWZhnMDCXZv8AV+CLSz53UQVEUlNl0GXBm8Fmguitb7pYm3Le+rY9cF7y/RwS8TQwrHDKXF0Cb3ju/K6sCQNXeDmlNl2QCYFI0meL95TgKAbjUQ1yCTsTubYsMqwcwGi1IcaI6mq95FzANjeRwtAsjRpxozNS5aOF6meXyRakVQ9/e4sMJfiHOM5VNV2zMvWV84Ddbk/S6h8wk4knY09RT5TUSkqJHip1dXvyCtrAIHr8sEKjiN9sK7hBgmgPplwHCSQR3jKq9NLDT9qNVT5VllHT1LcO08skRYrGs2mEu4NydLarnmNx6YViGXzDkFrdm46pUwtSliapLW1nAWBMRIGguPNWKkps1aOpnWq4fgqkYpKvwyuG6kE/1NibYsB7sskStlXrYcEMLXlpvqR6LMp4peOFKSsyGMzXdBKg8zA28vW5BPlO2Bl2gCwDBAk1GuOW1jw7fxCz8BnkbxM8nCEZAuI0pUDSHq3kPM8r33xLiAYiygYrCkEN6zvk27L8EFkzd2/5us4fp3difCNKCygXt5g1ifTn774AjdkCUxj6EbjXmOOa3yUZI8rTySxZ1RxLvpWTL3d3HIEWNh89rXwljnaq8xoDAHUye54CQkeYGCpK5uDDYaoPhGMqrf7ytyA9r4Nsnhbkje6lnaDTvzzCO6FXuMpppOzbjd566CuppaeAyRrAIyoEyWItct0v6XPPFglwYbCFqNpUKZxNEOYWkF0Xn7p8lcq+iE07iDNYKdPCRhC1GBbUqlbS2G3SxxUdSddxOiHY2NnDscaZM8c3LsTd6eup4qdlzQzN5tGiFQ6D3N9+fT88CZ1Oq2jK9J7iCyB3lMpYGzCGVqnMquZbaZVaDSfT7xPL5DBFhe2yfTq9U4CmwDlf6Qo+jSGhi+FhmzAx2B8qKAo9BgKNQAQrtcOqnO4CfFSLTLNSiWqq69ASGSOJU1E3sDcWNh8rYe5gLZabqgKRbUy0wO0mUWYSLTyKKmtZB5rBhpA/9W9/ewtfEl0i5QUxLhLRfz8lET1DTzKDNW1WtCJkqag6WAsdKhB5ht8jhMA81eZQDGzAEaEN+cmyY8Eo0i9o6GRaHwsxoahixudLLUqPDFt/uW5cgPTA0BDC4c1q9t4jq9oYekd4upuj+oaqajeCmDjxp44xcFnCKWHuLC3yxabTDhINu5bB7Hv1F+yVILmHw8yN4k8CyEhSrgE7chfcfy2GFy0yJVM4TM0kwY7EtavKabSIa7OABu/71wVbr90LcjDHOAbJKW3DYh3xsb5DThrOqUaqiWW6ZpxBrsXLeJdlvyNytrH/ACm5OGUn0ycpUDD1S27GctPwPromhNDKw+F+OqyOTSMGA+RUDTz6jCMzQYYYVljKrW/xIHcI+aRUTUDFkqqrNUnIChRUWiJG+6Ebkex2xkggydVNKlUF2Bsdov5ytd8ZTrDmvBphlnYQ1gdyoA0qZIvwOxxUxNUCoxpW82XhHvp1nuFiNOa2Uf2ajPDUVedRqPKFkqpNLjoNKm4HyGNiylImdFzn8cAOY1p7gJnvNvVZMlA4dBI9TCV0F11xsT/l12v7dBtjIZ92xU5KwAMQfA+miBJJl5aSPxpvFsq7kyyewufMbYIuNxITqbKwGYi3kO22iEIsrdix1Cp3R5HkLowHRVGw9L354QXyZLkbXVxYfDwEQfM/gmqx0KxtMYJ461gbl7lNPQ6Te4xO7lzTdPLqhMSC0ctfNSdJHTPM5np5RHoZS8ZsC4AtcbhQR8hiDke0hUsQ97GgUyJkWPL6/NVvOqiVctzbwYmaWWnmjSNgTqBQje21rE3thLzFPemFsqODZVinUiLKvdl7R1PAWTVNXSZkZYpaqnQR1YCDTO+5Ujfcnb3wYZpUWvdLKrqVMtAm+7J81fxTUc5mk0ZrCoazhajWy2PQFevW++LBZlE3EqXV6jQGkt8o+qDUzwrD4aRcTMhu5CTKqkdFS6lmY+vTFaCTeU2hTeXZiWAi1wfMwYTJaWSeKZ6ePimgdLBmFQJOtrtyvtfe/wAsYCYzCVYNYMIzljgdLEKML6RPFSZdn8GkBFArlUSG9irKF35n5nflhdOobk2PBXOrG6XvYb33TbuuimGcU9NMKbiGIlTZ2zHn62XqB67cwLYF1O4InzS2OZ1hp5mH/R9eHco6oyyCeItIme5ckgBerlmViyKNyoLAA2AF9+eGZWkyVjqrgCAWk8hM/Vdbcr4XpIe3Hi6Rcukq5a/L5qmMCWxLa4mvfcEi5PI7jb1xLK7qlEt0INlzL9iU6W0esfbONe5XLPeymjzDSmYZJnFTIRaeQKpsQbddR329Rb0wnPUacwOi2dTo9gK8Z8pB48V1w4u7p+RZgstTBQZtE5drKfDYMDexO+x9r3+WNng9vVmOygrzzb3sZ2ViATEHwXUjjjurZllklUKKnqoWNjCNGmSYdSF2bT0LchjpcF0ue1wzL5+6X/ZzEF1HdniNVWuzbjfvSd1PiE8Q9hPbH2ndlGcxtrMuRZzNR+Lf/MsbBXHswYY9Q2N7UMZRYGMqS3kbjyMr5g6cfZ1p1Zp4ug2sP8TRP9WoXsd2E/4mv7SLsTkoMn7Zsl7Ne8bkMGlJGz7KjQ5kyD/+NovDu3/c8bn1vj0DZ3tKwtf/ALxSE82GPQiPBfJXTH7J+zWunDtfhz2b7fI39V7s92//ABUPcU7URQZV278E9q3duz6UhZKgxLn2VITzPjUyrUKtyd2gNvXHV4TamAxFqVaCeDhlPndvqvnXpJ9nrpDg97CFuIaODTld/S6PQle8HYJ3zO6v3oaCKv7vfeG7Je10uur4TJ86iatjHpJRyFahDa5s0YxsXYSoG54kcwZHmLLxvbGxMbgXdXj6TqRn7wI/L1XZgPpdomR1lBvpZbED67+mK3ctezLAc25Sy4Jv4Z1X6j5YwKXuBOiGxUqw1KeXP0wYA4aoQZ4JJG9rXINjbBuFrrHtynKk3Fw2+oe1/wDfDWNBAlLLbSSuQ095DI9XWEX2QMAunoCAv03/ABwh1UlEA0jeTtjFCGaRkVALG5AA+Z5DngcydRcA6ZlUjtB7Vezbso4cquL+0/jzhLs54UhBMuY5/mcOX0q2F/8AqTMgb5C5w6hhKlUxSaSe79BFTrmoeqoDO7k258hdeH/eW/xJn2aPYFHmWXcJ8ecV94fiiEELScG5cfgzJ6NmFV4cdv8AujD/AFw6pRw+HP8AxddrOz4neQ+pXpmyvZD0kxzA4YfqmHjUIb6a+l189PeP/wAWV3re0auq+F+632K8BdiFBOCIMwr42z3M0G/mDTBKdDy/8lreuNFj+luzMPTL6TDUPN5geQv6r1Lot9nzD1MW3C4uo+tUP3abcje6TJ8oXhh22d4jvxd9XPVzjvB9uvaf2mguWjpc0zSSSlp972hpRaCMC/8AAgx5xtf2sYp7TTpvyN5M3R5i58SvtHoP9mapSc12CwzaXbEu/qMlMOEe6TmFZFBWZvVw0qM4H743uPYfrnjyraHTV7yXTJ5yvqXo39mTOc9dpk8/1C7a8G91XhPKVjeaaSob7jrHAsjIbbbEjfkfTfnjjMZ0jfWMyvpTov7AcHhA0Fkg91l2m4f7JuDMuRIaZ0LffM8dMqSI53by3O19+RIxpn4573AFy9t2T0FwmCYMjAVtbK8lyejqNcNMYiYyHSnh1Bjfa5bmevoD8sLc9pO+JldAcOKTJpgDvMKywRxtp8UMhN0swBNvcWAviW0Cd0ABBVeRcfr1VM4rhFZX8NQUssiRCrcsksK3YCNrgGwOnzD03t6YRUo5WEc0dGnLhmiRex4dvatjvNBGscNKM0VUARmWPU2m1vJddza++LbKOUQCtaxlyX5e6fndHkNBPGkb0vGtYw2OpDoXoBYCx/W5xFTLEZiPCyrsFZskOpjuN/W6cxlEI+FyfNxKoteR2uPmoAtbDJBIaSSlPBI36jY7APmU5jim8EeHlGdVIW26CQJb2a9hb54sU2iMpSH1GB0Go0eU+Sfg5pVRokmVZw0BupB1lE32GoEeb5nBscHbvBVS3D0ySHtnw+oKdGozIpTwpkOaahqUP59cwO2ndrk2/hxFmmCJ8Ek06IJcarYPdb0sqtxi+ax8JcS+PldTR0sOXTIrSgWRtJGkjWSvMHl+OFS7wVjDNoda006gc5xGnHt0gqYpYHbKeF8vhSkDpRL40UmsAarm9weuw0nE4QEUhABJWVazRXrVnExmsbcIGkcE8hpa7SJfi6BZIQy+JYCNQNrMLHUAP82w5YJ1NxknglVq9IktymD5+HLwQhBllFMkM2eNNnZPiSvv4MgtYL6A+wF7WHtgTMAnVEK1eo0ubSikLAcR9SpaPNEgp4Yp6eiqquoL+GVpCqoAATfdUawHU/TFx9TKAHRda+pgc9Qlri0Nj73PzI8PFBWrrqmST4WSjtbzsshDEH1X0PphL6cGNU99Gk1v8QGe63miPI9KqPSPXLIp0mMUUbKPXStj7c8Oa2RvackltMPlr478x+cpjVUa5rTzSS0U1YIgGkcUkQMRv0BUm/TbYXxWr5RYJ2HqdQ8ZXZSdN439QFrjgeCRuI+LJoIWmcPJHo0K/hnUq38wtfy8xbFLCVT1pkaLrNuVWHBUQ51pniJ8j+K2bl1HmCM6rltTK5O6LQRurD/uDgDb2+mNmKYDs2q5TGYik5ol4A/zEeUJ3DS5ll8kVYuSVDRi6kx08d9NulwdwTzwRbLgYgBKfiKFUGn1l+1x/Higvl/FM0SpPQ0NO4cDRoRdhuGk0hdJva3MHnhFRjpJ0QsxeAY4lriRzufKZnt5KdSHiismEBjpQCqvJIYg2h7fdB2sRvsPQ88OiwyNla4uwDG9ZfsExbml0OQcTtWHxIdUaGQAlQgN133HQ7eX++FOBJuLrMVtXAinumCY5lAfhnjFkkniipXqDe8bIIy0fKyHa/O24xBpPzSGpjNtbOENcTHMXv2rVvF+V5pRcS9nmX5hHKEesk8EOltGlo9R3A2Oobi4sMVMUHxGi32B2hhq9LECmJJaZI7lsuWi4lpczrTFV5p4Ll5GmNMWhXrbUeoH+xxbpte2AQtLTxWCfQbma3MIETfySf2Hn08cdfNmc7TaA8IZHj8M9Nhubje1uYGJp0SamYWRfvPCtPVtYANDoZ/Dv5JtR8KZ089UIq+vQPZjZwQxPRhtvvtfkcM6tw1N1ZrdIMOGNLmAx2J/HwxnlGFWCurKbLo1clp6tpJJ2P8AAtmsOm+k29sLdSqNKo1NuYWoZcwOeY0bAA56SfMISZJmOswz1RpqcKXZRUKSqjewYW3Pv+GMGHIOZ7kx+06QbmY2TpoUmpyeSeSOnqquhqKZCrMZSb6eY0jkSOeF1BGiKntFoaXMaQTyQ14dzDMaiRMvzKlgkdnZfGdF1Np+8txy64xwJcBzQYzbVKhQc6swnKOANvVVDsxymWs7OuGp48xSmUrMVu5UEs+5J22uLfTAtpEuIZwTMVtCk3EOcxkhwaf+VXCHhmjng8aDM4ShJvqlG55XHSwPpfFnDsOWQjftuowwWHwHoinhnKYtK1vFXxbLcxrCoJueZBUEdDzN+d8BWw7w7NrCR++8Q6XUqEc5/Mz5JRyXJRSC9a1QY7HZLAfS1xgRlO86yIbTxJf8MSmkVBlUsgSKtnRk2Ckghxb5f64x0TAVmpisQ0S5oui1MeQTGLLpBPSoUt40Klbg/wCf1+m+JZkDSRqlYd+KbNYbxnQmdOSZmkpqcJFBmKyuto/MWZzbcWAQBQd9v54EMMZjdWW13uu9kTfgB8zKpEscUnH9JFVS1ksKUMs4dFLAfevpsOXLfFB4HWwTZb0VnDZrzTADiQPVWr4DICXdq/NSViDor3tzvZzzPpi31RaImQVqvecWAG5W6wfyV9zeloBR8OZgZq2qM1JopwV3mhjOix9xb0xaZYZVyWzcRV66vRAAyuk9hddVtqDJXFbDRzVEsLMJNMW5iBFgRe/vyt1xWfkBiVu2YvEgtdVAB0voU5WLI6OlV1OZV3iEL51YAbEbHUdvcc8OLACCEjNiqtSLNhNKWmyeOKWSljzCenDC7qhOhv8AIhLEkf0xBY2MwKdWr4hzgKhExz9TbVBaoikLxvS1IdmIvYbgct7bD2wgPYHXKt9S4XDgqlxM1COHeIQuUVcMfwUxZy/KynfTbe56+/LGV4DZBWxwfW9awmoCZEBSHBMtOvAfC8k8TtUmhJS4W2kyOSRvuRfA0iwAGbrXbUY92PrZTu5zPkFNx1HxAkWaCqZ4De2oFVB6lrWG1tufvgy0G8QofRyEFpG95+SHFV1LRg/BI6BS6hG1Bjfrtz5b4EZoGUoqmHpzGaJQGdalVlcSB9YVUjaxfflv+BtzwIeBoU8Mybo05pb2WpemGVMrhbyAOboPXluL3wTSAbIBJph/Wdy5BGsM5enpIjt5kSawH0P9cEa8kyoqOLmw9x8kupUtITVUuWIWI1RvMS6qD1UW5+vvhdUEm40Q0XANhjnW7LesqmVMFFT9oS1dPHIynKiyon7xYy6b2FxqtbFfqgH5gLrb4eq+tswtebtqa6SrFG1S3iilmzCi1t5v+WLQrb7t7HSbG+2GZnEW1VJ/V2DwHR237eEp5lsuur0ftWs8EDSZE8SPWb7geIdh7Wtzti2G2GZIxjYp5urE8rH5fjKLnbU+VlmzDM6ytpCjkJCzCSU2IAuuna9hY7nCS8zB+FVtnsqVxFFgDpGoEesqj8MvxXnVPCcxyvJ+GophDNJTyytUaG0+e07lWDFrkKLaQLXPMzUZ/JMLZvDaAc6u7O+8BoiOwgWd3wrZUUtTmNRBQU2d5QkDEgSTwRzFVA8xJJNyACNzf+eFN1lV6NZlGmar6Ti7sJb3CIVazfhSnlpa6LhB6TL6lSJxXZmdaeJbbQmpQDtsrEjAGiYkK9++K5aDiiZ0DWC4Hbz8IVMq8u4ioOHeI585zOhrJljZgUiaCGZOZ8FTIxdV/wA29j+Vc79o0WwwmJpNNNp3jPIW74FipvhCgzGs4SyCTLa3LaRkp5I5nnk+IOkSNskZFlJ/zHf5YsU25rjRRtLFUqeKqNqgmSIi144u4hWqKHiGryir+Biny6mQfvKeeF3MjdGW33V9xv1w6nQ1MqhVq4RldoqEOcdCCBHMHmmhinkzFsryeqyc1PhiR5pNWgm1yHN7G2+1tvrihWD51uFZBa2j1+IDsswAInw/V0GSOOWkpaXNcwjGXLMUlgyyQSOTqIBWx8jH3vfkTthjC4iyhtXLUdUw7N8ixeIHjzHdCl6PL6OgghSDNqKkoo3CU8F42qXbqHAa67bt058sMpAsF1rquNe+5pkudqb5R3Wv2J1UU8lRVUiHPMkjjb94bQozE2/6a2uDf54NlQF1woo1g2m49U4kWuSPG90b/hSsjdJaDLjVRFi7yOCYla1tzYj8PwxbFM2mUkbbpuBFV8HkNfmEHM+HhRdpvCVPl8dMMxruDJ83YTTB4pGScxHSbAKoEYAFt9JPyPFYUBnWAWXEYHpe11SvhMQZa2qGiBBgtm/aTx5WTmvy6oqIg4oqRY1TVJO0emFyT5gr8mJ25kc8Jey2krtsNjKbHEZjPAauHKRw9U3ShoKrLU+JNOUSQER0lQI5JLnZVtcNvb+WAp0TIJ4dqa/F1adY5JEjVwkfSLIdVlucxQOa2npstpri2pRFz58wCduY+tsMa2XSWosNi8IXDqiXO8/xTGbLalNAcwUm+pAGWzC22nzcvfAVqTnGNArlLHU75ZPn+CK+WtDTpUQ1VJJRSeZ5WbSHPoASbkbbDbrvgntiJbI5pQxge8teCHDh+vmuRUFOEkk0GFJWIQsxOw/iRPMOe24HLAPaJBbqoqYp2YMBki9vqbfMqJ4qyh24Wz+nmoKnJaf4JpSZZ1dp2UhgE0sQA1htta2MqiWGTBKQ3GsdUa4HrTOgERwvMTHqp2go5qrJOHnhynMc6qmy2kYJTzFVZPCXeRrgDSAPXfpiGNIlzgqWFrsoywvFNocRcAx3azKZTU+boGU5csEp+9AJkkf8ybi3yxj4JBAhbmliKEEl+Yc4ICJLJFDRD9oxy09ax0rCGX95vcEotwu3UG2JeXNMc+SGlmdUzUjLRxg28TEpTvSAs1VSxNVslkQxFlXpY6Qbmx5g23xBpsnS6im2pqxxy94BPnomiSqkEzPQPFTR7CRlF3bl91LsPqLYkgx2J5kuAz7x4SbecDyUPMmaw1YjpOG6elU2DyNVJOdHU6QQNvQ7g9Dip1RmBqrLHUnU5fVJ7MpH6707ZcupnlMU1bmFf95lWM6QDy3SPcD1PLkDh7Hhu6VBNeoAXANb3j6u+SYZLR1cfGfHeWJAgplpKKtmCOV8QNuim4Jt/wAwVI9b9cZSpuaHALQ1ts4SsKTtKoL2CROhufwU/JmUVFNFFHw4wndxzp9aAXuZCTve1hy9BiKgMAG62LcEajZ623fB7kxeSeYya6WPLEIvrLyXUX5AKOfT54ABogNsrTGBoEHN4D5ysR0tbmCRUuV0tfTzM4vIymMWJ56SLE9d9iPfbBNJcbDvWGvTpOL65BaBzB9dfJWCnyvM2pUg+FpxmJfwwJgadYj/AN5jRgfqbfLliwxgInitRUxlEPL5OTs3ie7M4R5SnAyuoo1cGnVZSTcwCRob+mrQpPPkOv44JzBNwgGOZUMz5wD5SU4eNWpPCgphUSMfvLBKwA2tvp2HqL/jyw002ECUDX/xc7nQO9v4/Ral7TKOWPLKGaSCSlPxgKsEkAsBffV1uvpjUV46wZea6/o9Wa5z6eaxaeIPyWwf2NUZoJZ0iZUDadCvJGWYm5DDTdx76rDbljZupH4+C0H7yZQcGk/I/WB/TKV8DVeHaDKK6WcNpLJFJqjW3IqD5fr+fWKlMOhxCH3tmbeqCD2iCe+LpCZdKzxUyU1QfNcOynyt7kkDCX0i527omOxgALyR4H8ilT0OZQq9VI9JUK9rJHGxaMAcjqYix9tjhjsO6IN0uhi6LiKYBEcSRfyH0shpR1iw2EtPMX3aKJddmtcXZmsAPQfLBNEC4TTVpF0wRHE29AE6oaGYTNOlPS0bmI+U2Zn6W3Y87k22tvgDkAkGyRisY0Nykl1/L0T+oyieTxIKjJYHkI8JUKopN+pIYH1Av0tcYljbFoGqpUNosjOyrbXUn5hag7J2zROFcyloWr5IY80qV8OI3EWyG2nbYliee+EMpuDWwrNLEYes8ipF7yeK2TSrnFSY/EiqYYg15PGaQahzCAhSpI3O7Dn6bYaahdYhHiXUWP3IM8o8+fonVQ8yNHJJUyQXsHiEJZ6m3VgLEddlI5Ys0SOIsoosEQBPIzAHdP1CbzeAGM4hz2WCSyuCgUHbkAGHXb02wwODRuEQUyiHkZXFgI7fySZ4o5piJG4gp2ClCrQre2n/ADarEC4F+e+KzQ10yJCmg4tH3D4n5RKroo5nkFJNDm1RTn95HoQMkbXv94tcE/UXPTFcYXKSCFtzigB1jS0Hje/lCdzU7uPg6Z828VmB5KDEoF7qpcFiOpOx+mDLgW5Tqq9OqAetfl9b/wDKtRz5XWUPark1U7Vta8tJUxiSw1HVC5IHmNhZP83U25DFfDMc3NbVTtCpRcKT8oEHw9R9Fd56moZnjipq2cqw/eR1ShALbkhmJHpckfTE1Kjfh5rb06MCSQO8X8IHoq9V5OcxWeeVcypJEQS3EqOsXMKVCXL3I6G4G+FGmAMzDCY/EXawwQeyD6gKu5rwjBVRUtTVUeZzSgeBSzpNc1FzZiIirNYX/wDSNIwYFi5tygDaLn5TFuBvHjoqbnHY7w4JvCp8ppqrM5ro01XVHxL3330ke1rXJtt0wdOtVY6FpMb0dwlZrqnVgrWHEXdoyarnlfMstCVk0TGOMz3tY2/y3LE+g/ti5h9q1WbolefbY9muzsSLtEldW+MO57KItFLllS1QuxuV0hjci++3yx02F6UVGm7l4ht77POGrh2VncupXHvZH2j9lTrxlkdbnWS11JMrRVVJM0UsB6FXQh4zceoOPRei3Tl9KoGsqFs8iQvkb2t+wXG4PCvxFMSBqDcRygyvSTu7/bQ/ax90eHLcrynt6z/tT4JSKMR5TxzCM9plj2KiOSoJnjFiPuSgWPLHo+G9qLSSzFNa/wAMp8x9QV8xbf8AstYXEtbiH4bITfNSJbqP5bhe8/d1/wAWtwpWyUuT97Dur5xwtUXAmzngjMxPD03NDW2P/wAzOb+mOjwPSrZlYS5xpntuPMaeS8G6RfZf2hhyf3ZiA6Pu1BkPmJB8V72d3D7Yv7OXvRHL6Hs370nAmS8S1ACrkXFhOQ5gZP8AIoqtMUjf/Dka/S+OhpYR9QZqBDx/hM+mvovFNv8As329sqTjMK4M/mAzN8xPqvTKnq4ainp6yOWGallUNFPG+uKUcwVcbMCOowl2YGHAiFwb6vbf1/EJ0TsPvbdSD6fn0weaU0un4gvmM7xP+Kd7iXZTT1+UdjfDHaf3j+J4XeKKeGBMjyubzHS4nqA07A7fdgH0wWLqYLDH/iKw7mbx87DzK9g2N7ENu4p4GMy0J/mILv6Wz5SF4Cd47/E3/aN9u0ldk/Ynl/BHdq4clDpGcgoTWZiqH/8Aj6vWyt7xpHv6Y5baHtCwWHP/AAtMHteZP9It81730O+zBgarh17X4h45ksZ5C58SvGLjzOe9D3muJhxV2z9qPaR2lcQ1DkfE55mdRXS3PRTKzFeY2Ww35Y89217VMXVlhfDTwG6PIQvrToT9m2tRDRhKLaA5NbHiTrPir7wd3Q6uVoarOo5WDPpYshuDtz1b9ffHmO0emNSIBX0t0Q+zXhmnNXbJ7rrcvZr3XMkh7X6uGaBKijoaFWYEWGoqDyPUXG1rY0u0ukb3YYUzYlemezz2E4Khtypi+rs1oF41XfTh7svybJkSEUVHo0sxZIx5EPIXA2PW4xxtTEVHEXjsX1xg+jGCpGQ3w0WxKHIaXL1Z6WsWCKS6giy6QOhv5jcdcC+k8ixW5NSmIYKeinaLL8wRYPEloRTqoWNSdLPvYWcDy87YynQdFwgxGKo3DQZ9B4Kalpc2R1onq2aIecao7X25BrG/032xbbSdMG61ra9A/wAQN3u/6cEgR10kqPHWVEs48pS8iOLfxAW83yvywTGEOgmUZfSDYLQB4Ed3YpF/FaMqMwC6m+9rOsj6X6+/TGPFrKk3KSHZNPJVbPqV5OJuDRUTzGG0oRmvsCEF7HlzP5YU+mMrQeau4GoOrqlrRIBJVxMFfIgpIs3m8JSLapQIxf5nc9emLb6DrRota2tTEVHUr9gui0uX1fhs37XEycgfE+972BO3sLm+FuoECTogr4xkiKcHu/JDhyWpqyzQZxlg0li6XMRcW3tv5vX9Wwwsc+ZgKam0adOz6Zvx1/2R2oZljUyZlLCy7qhZlZvYAHf5HbrjKZDW62S24lpdusBnWwKdQ5TAaTWMyMiuxTSwuLWuSP63uMQKrgzdSamOeKuXq4i6JNktHDSwSSZx4bEkkBSSF6G1tx0tgDOWxS6W06jnkCn8lRuNctem4Vz2rpsyhr6djDDpF9TM0yKCLgdCRvhLqAykkrZ4LaJdXp0zTLTK2TDDmVXT0NPUZtk1NGMvpoWhqLv4ihBuU08uo3xdwpqZRLbALnHPpU8zgxzjncZFrye36KTSSuiAL8VcLNHGBGFWjkkDWOwOkWI+R+eLbGPJi0FVHim6woPBPHMBHnxTudJ5kV6jO+HlnZrn/lnQe+i7dOXpjHAvEHVKpPa0wKb47wfOAnMWZU1K37PmzzLabKGAVBHGYjI3RS2jc7bEkn3wTA0Dd0Vf3Co7+Kyk41O28Duzedgg6qWkSN6TOI2hJLrqTkOpBVDcYW9vFwkd6cW1Khh9O4tr9CUyPElFq8Os4mr4ydv3NG5DD0F1xD6oa2AVY/cteJp0GnvcPoUiTN8tXwYXzjiqq0ktE0dKyqrcyTuOV+Vre+FV6odaZPcopbPxBlwp0xOoLgfxWt+zl8rmfjTOa2sqVp2zJjGFg8SU3eQ3c3FuS+u55YoYR01S2YHcui6R9exmHoUmgmCTeBqLBbSOc5TTwJLTS5/sd5TTalBPRiXGnGyp1w10GwXMHZ2Ie/I8M7p+VjKLR5pQPNAkkmc09yHjUWBb2UmTkfXC/eQRlkoMVgKoBIyngf1lSDmmWSxQinpuL6nLQGUyV0pjfnyClthf/KB9cMGIBbE6LKeArtJJdTD/APCJHy+cqZzmegiSNkBWnBVlRZtANlGwbcFhfciw+u2BJNNuaZWv2dSquJB1veJ48uA5anwVfqq+Flho4lz2JHu8zPUATRte50gjSfYbXxBxAAnMbrcUMI8TUdkJ4W3Y7eKY1WbPIZqLwM7hqSQ2ud01Sgm+x3XfcWG1+eFtxT26qzh8ABFQFscgDA+q17n1YZu0Xs2pGoGpF1Tsq6wHdtcINxzB3sfc++NdiqgeOsvqruFDGYavLpOUmeS2Q81XQ101PR8J1wo0JKSl0k8dibgo3Nhy/LGwZWJ+GbLWMpU6tIPqVxnPC4gdo4IOY8XZnSrDDPlFDlTyy2jiqJAZHNrkaxYavY8sV317aXTsJsCg85mVC+BqBbyRYc+khYvFk9FVSuCIhLUPqPK+5FiSBv02ww4sM+KZKVU2K12tQgDWAP8AdZRsudjXzcM00E4uYZWrPE0m2xsN136A/P0w6rWBIIUOZWjqmVyRxGWP90OhzK7zVc8MFaiQuS6Po8M9Lx9Rf8LXwPWXNrJ+LwdmsaS2SO2fFChqhVpJNLDQqiBnGmQxhW6XA2vzuL2whrgXQUbsP1cNaTfsnyTKrqJaOlqq1YqeJo6OSoEoVgQPCY6gb2Njvy6HE067pB5FV8fSZVoPpudE24QL8VVuzuWVezzglSKGueSB2YlSEFpWXpy+7vt64ISZc7iowkudUDzBZDbdgEKefOalqlzLSZKsbWWNfDIUDoBff68zgXVz8LWrdU9lsyDK5xPG905qKuXMKaVMuTI45LEsKelcyIqjfVq2t7i9sWHPkCyr0sO2jUBr5iOEuAEnlF1GtmdWJljqqpqR30MxOwUcrn2+WKudzzuhbL3OnkzMbmAlNZc4eeTTLSU3gDyNY6jcbalsB+F8JfUyTmTKWzsrZDjJ/UFP6SoNSskFRVu1zcO7gNyOnSPpiSXOEtVXEU8m8xvl6rPirSR6o86qBLpbzFF8a55gve45AbdMSIBkGSoNLrHb1IedvLRVmsqDQ8Z8OTiplhWTKZaeQxnYqCxG3PUdS4GoIgwjoYfrKdUESZBE6ahWWnr4KenqJfEZ5dC2hFtJBNiQbc/mMMa++Z+iCphXveBFr3V3XO6Smk4Yqqyoh1CCUTLpC+H5jZdthzuLAYuVK7eAgLlv3XUe2vTpN4tjyuqfS5jRzR00k9VNGgPieHfe9997XPU77fLFMkFwK6SrgqrHODRM2lZlzHL5aksJJKhG/hBs1tt2A6flth3WNtwPzUU8DVbTjSP1ZFqq2nmnkmFXJWTAWHiybAAbBQBYD9Xwmpmc65sooYR7WhuWB2BRsq0wkVolRFLgspcj8ACdX+nLA06d7hW6RqZSD8k24pzOko+F+MVkTUiZdNJZnJLtpsL+pBPX2wMGYOgWuqUqjclVpvMaKF4PzOKq4N4TpZFeTwqJYXPitbZn5pyH4YynWymRotrW2a6jXqPnUzp2BWMHLlaMLHUJrfQzBQVUepvt9cGyag37JbxWIkxZEE1OskscJM6SDSWWVgL7bAiw29MWWVCGRolmk8tBdYjsTOpDLEYoqYMyj95Il239gDsbfjitV1CtULuzPdrwWacT0U3hrRVDpZQWf94QD/CwN74lrocZErKoZVZdwHZp4hP46uBpvGWmMcwuLqLAAeot88FTe1ozFVTh3BuWbI2qhjnpxUZasMDurFkWxAJ3JI6/LGdYx4CS1lYsdkfJAKgploMw7RDllZEsc0WUCSmiAJ+IBLAG1xcWtcHC61LK4SblKobQdTwrmUjfPvdil/gqykRdFNBHArBVQxMFR77BTqsoN7HUPliwyk5oJdcJ4xNOod4knWZGnba/ZCznOTZtO6VXElLDpdAI/hYxUIUHQOSot7YTUII3TCnZ20sOwGngzp/Mct+6CrDTZXnGXUWqqy81eTxqERjTqJoQRfQp1eYkWNj+eGUxu5SFpa20MNVqxTeBUOtzB7dPVQ9RSZMYpYhllRmARyXMsSyeC3IjwkYjVy35/PA7nwgrZ0sRiAQc4bOkGJH+YgW9FHyZfRUmWIsWU1FBVSj/APcwxvvuVJDLcXte4tgH02gQ0qwMdVfWJNTMB/iI9bgwpJ8tymeko8gyrhDMKKHUGqGliLLKBuVLKSQSBcbHew64Jr2vMFVDjcQx7sVXxAJ4QbjtgjzlV3jaggpOH8yo6fITQ0SUzBI2QkQ6rXtISTe17iwANx0wGMcMpy6ALY9H6vX4hpq1Mxcb9sdgEdxUJwFHCOD8neuydq3QZtLrThxJ++eyMbi+3XphGGbNPNCv7bbVbjajGVInmYi2o/BWZ+IaMyfDQ5FUUS6CjCGMlShI5eaxYcweXri17yMuTmqDNk1I6w1Q683PHymDxT5slyuqgpaahoswenVg00U0VkI/77/cv/mU3/ngRT4DRVDtGux5dUcJ4EGfLn3Jq+R0UOhKDhauZxLcQwUgnJ3/AIm8S9vW5thb6bAZaFZG06rt6rXGmpdl9MqDmeVooeDOOCYgzaUiLReBZvUrG17te1ibbYB7BpH0R4LHkgPw+JMcRM+FxFk/oaVqcRUFfwRQQuqi8iQqmm3JCurUAAL7nFim1oAHFVK9YP8A41LEkg9p89IU74NFMqiLgCorUA1LMEdYk+RWSxI9PT8MWg95O9Zah9Wqwy7FZeyRP/pm6VxfNPB2j9idVPkPi07cC5jQ08KJtIUrZ9QIJsdPiK3PYAY21ctOGkgryLY+EbU25tANr5XZ6biSbEZY8JS69M0FZN8Bwhmk+XsfMJYo/DiYcibvcNzI5HGkbVAEOEr1zBvw/VjrsQ0PHImT6INJT1fjRiLJKAUpDoznTqO+4Yb8j6YEsk5hon16tPKS6oc1rfgg/AyqweXhlnlRt54XUJUMPumTUenPa2LIDbkhGK7SCG1ongRcc4gcU1aGo8NYP2XlqO5JcEIyA+mq9hfntfnis502IVinVbOYPdA7wfJCno80KiCnyLhuCwDCWbwtQP8A2kjbDKAd8EQmUsRQzZ31XnsGb1hNHjzHXAHgoIY1JCkshcsByJHm+W1sSWuu7grDH0YMFxPHWPwTHP0zOTJM7FWtNJRzUkiupmAfVYW8trkbH7p64pYh8sIKzC06D6zKbAZkcLRxvp5qX4UlroOG+FY4WymEDJ6VR4pYsVEIUuoA3vpv153xcZVGi0PulNpex5c4te64jnp4J9OuaQJDVSVlA8bM1hCpJe3RgVHr+WFvDtQr1J1B5NMNMjnp80KCjzCrzOlvW0csE7vGwlLAi1w1lsbfiMYCXGxhFXxVKnRMMILY09EzqctrddSI5yjI6szyaropNuY+XTnviAQTcKxTxlIgSNRwhMJfiw8cjV0kLEa0cq5uL28gvvytf8cQwHiQrlM043Wzz09UJqKoqY1MOdxxyEDUrrKZHN+fl25+hxObON1SMUxhh1KR/pgeacwZZmVE4/aOcJJE9mWNA6FH63BIB2tsTgXgyCLpVbGUaomjSgjiYv5SfJS2WSt/x92gUDR0VP8AGcIZJVRvGCAYI56dDKL/AMRIIYDa5bfG+zfwXTpZeH1C3950Ax7iadarIPNzScvdGiV+z6qeEuKmoe7ONBA/dgDmAbm+/I7fLGixDM2hXsHvbGujKLAX5qFXKJ8ueSWq4g8QvGuiJMuCX38vn1kbDpbCzRdlAaZV0Y3rt1tG3PN52hFKVdZMY6jPq6RUtKzIwQRj1Plsfn+RxYZSLXckILKYllIXtpM+spUYErP8Rn2YFdNtSxot+ttO25v+WGNrdsqXS0QykPEn80qSnVlZoa3MG1WCh40UtY7Hmbet98LzH4ZssbWOYBzRbkT+CHVUwirpWqc+zKGNI/LEsaaZCdrM1+XXYYhp4g+CKjVc6mAym251vPlCofaLQrLwlWVUFRU1EUU0RYuwZQzBkW5A5XcYRiaMgOJiFawuN6uqGvABdIHBXuGSnWCOrkzfP6WVo42bwIqexJUE/wDU3sb4sPqD7xuexa9rKk5OrY4TxzcP8qI0lIwU/E18Snch0hD3/wA27EH6W+eLEG5Lo8EYp1ANB4Zo+QPnKj5GgJAqY66SL7gsyxk79Rvt6WthPWwMvFXKNOoBLCAe4n1sikZKXjgjqcwRSygSuBrS/TkD+GBDi7dlAHYkAvcB3cD6lNQMseSaGFq9yl49YqV39bjTt+O3vjKedwI0HenTXADnQJ/wn8U/WkyqGGmqUqKypmdmj0pPYCwB3Ui9xfAuDcu6e9VHYmu5zmOAAEG4U5PaOaGsneZ5fF8bSHUAsJNzvYaQQb3Nunth9Kk/MMpXKPxlIUzRbfgtddnfDdHHl3HlVV1FPMoz2SOmXwfEK2upOkXsD5SDyN+e2DfhmgB4MpezNu1G1m4VgIAF7x3K4SZXlkEkVHWJE0MTlmEmpQZr7FVDDe1za29r++FOaRungum9/rOBqM1Pcbd8FR9TIjFkWTKqKMX1IaVWdfVmDHcn253xjK0GLQrlFutnE99vCAsRpVSRxfD8RZXTMrL4SfBopa/M/d5Da/TlhIeM0NIUufTa6H0XHWTmJ+uqMy1ySVAfPqNBHJeRlo1Ls/LWEA0lbb6gLYnM7V1o5JNN9JzQBSN9N60cp1nslZilrp2lafMVE0YKvKKKPzg79bbH0HthgcIzOOiKoyi0ANZrwzO/XmnOn46dkps+raEGIfulp4rzECxZi++9jt+FsY05t5pjsVfN1TJdSDr6ybcohap4trsvh4k4LqEqPhY0rI1llRSFdnZkJP8ACLBjsNvxwhrwa0ArY1aZ93Ln3IMga25c/O6uKUVDMdL57V2SxEQyLx0U+trAar9bn5YOnSOs+nyWP2i5ozdWBNp6zL8pt5Jr8PlFpUSvziumUnxDJlhiK9SoPpt93Cq7mg5ArtOrVcMxa0DhD5Q5fErZxUtXZnLUyhYmvTuAyDkVOyqoufbbC3MsHptMtpNyBrconiNe3iShyUlCaV6Nps8zWCQGNzPFIpiBIN0a4ZiTawU8gSTg6TSBmfqlPc+o+4a3jYi/eOHbPcq5mmT5ZURVFPPmmdNTKA8iOzAqB907m1r9Df2OFVSQYDls6GJeBOVo8oVep+H8nUJBJU8TvMWvJWSUjEGwFh4bLvYAnUQUtv8AKOodPxR4KMVinw6A2O+SCtc9rPZpw9nPBmeUlMcz8FXjnRTR6YpHNgS0lrE2N+d/X1xsMLiTTqB44LjelXRxmPwbqDw240F/GFr3IuyLh7POEeGpC9TVuaKON4kp5GKSqPDOkKu6gobeaxseWLNfaVXrJFyuc2Z7P8G/BNploAFp5xZaw477q3DlZDIKXLc0gKDVcQGRX+g819h6XucXcL0kfTdC4npV7C8NiWEBsjzXV/i7uoZ5Q05nyiLMRd2BjSElkAFwXUcj89hjp8D0wqUagIdHIyvn/pJ9nWr1Z6glo7oPitk9iveg+0P7mVdDL2H9vfbH2f5clpGy+CvlloZ1G/npJdcDL7aMem7N9rGJaMtR+ccnDN6/mvl/pv8AZWw2Mn3vCsf2gZXHxbBXtX3fP8VH3ruz45fk/eb7DOzjtsytSEmzLKxJw/mbjkWIjElMzfONQfUY7vZ/tB2diIGIYabubSHDyN18pdLvsiUaTS/Z1Z9M8ntzN8xB8F4XcDdzZ5o0qMzpkV1tqcsLKb73PLHzJiumjiSJhfrr0V+y5QY1tSpTk81254O7tHCmTiAVOW3lW4/ehCQfVrfd/wBscti9tVHmQ6V9FdHvY9gcGwA0xI7l2Byjs24bpkYU9JBM4F3VbWG/MMBf19MUTiaz5kX7F6Nh+i+FosALIV3ocppsqilp8rJpOpFhYj1Fwd9/nvis8ObvE35LZ4fZ1CmIDBCpfBOWxJxnxtm0tO7SCpanCRbnSoQAXNv8t+uLOJkloJ4LVbO2YKbqtZsDO6L8IW13lEcjzCg8ON16yWCb77W36jEgRdbVtIERnkgp1DPukkzPQpIQQug+cfJdsYCS6WqvUpyIaA4j0807vE5BTxVa1/EYi1/UKTvtfY8sWAL5hqqpzCQY7vzAT2MLHHKZvGmckEloQNrfeS+1uW/XDGPzQHXVV7szgGwPH5ok8EEzF2hYqCBrsBb/AOUeY9jgXNjz1UUqrmWm6A4poi7U0Hhn/wCmmyjbpvsR0FsC+S6yc17jAeZ7FSawQ1vaJkDEEwwZVNKVVf4zJvpJ6Hw16Yr1G5somFYw7nU6dWdTAHcSr/BUQuu1JHUi9nOpboPcAb87YtOIAEXK19ek7N8UfrvTyVZmWRVoZIox5mtJcAdDz5fM4aKkSAFVovbOYvk6JBWRNQlhMk53JU+a/pa+2FUgYiCU5r2u0MBZplqEbUwaNiQGEkhJv/2qetvUgYENc0GWkhTiC3QX7gPUp67tTUzwiKNYtRIcXYr73vvy5YBzzBa03VVjM780meSNJ8RH8KJZKd4gGdQ97qd/be5tixSc4MygpLQwkxIKofaZPUR8MUcFQ0BmqMzoY9MS+b/qX1bAECy4RXfuOnkrOy2t98ZkkgTqrxLntUlZFFBlVHmVCAEEiQDUpRADaS2/InoPXEjFQAqtDZLOqzPqOa/kTrJ5JNPxTUTN4lJlEFLR/cd9MYjABux8RwLgc9sNGLkbiZiNhNaIfUJdrqZ7BASjxBl9RUSy0+W/F2WzeFAsLL7nV5iLC9tueAdiqfEIG7JrNZD35e8k/JLfiGtjEvg8OwPMBZJGjiVIwdr6QCCffGNrCQ5o1UM2LTJGasQOUuk+qrC59mpqZWmhaoAYHzMCLHbkOX4Yx1d4MBdCdlYfIA0wVI/t3OaVZpIMmoxAoLE+CjX+d7k4xtXMIDZ7VrjsrDvgGocx7SPkhScT8RxoFgSHLKcnzaKYRhx6m3T8MV6znatTm7EwZu85z/mmFQeAZ80y7Kc0kymoikNVmVQ0iawsinUT0IPXCWNBeS03WwxuGwzy1lcHdEjzVmWoztRUSjMNCC4k1qW1f9ptff0v1xaDqpMO0Cx9HCuhmSeUWjtugxTZ5SSLIgnVCdSo5K2seSHlvviux1RjszdOSa9uEqNi06SPqpOau40lSWemeTMHDLZ1j8RUHoAbkHkCQLdNsNxdWoDAFlr6OF2aCGPGTsmCe3lHK6kYqbjfSENO7TeIJbl10xqFHIWsB5rabXJOF0n1RLzYFUqtfZmYmYER2k/ris1uX8X1FWWrqp0iTmq7pGD/AAm9vcnc4Kr1tQ9iLC43Z1OnFNsk+ffxUPVZdxTSmHLo5HkmY64fhZCQAeSvbkTz9PniHMrNbFlsMPjsC+axAgaz8woHNI8+l7RezGHNKQDOKGOsdHVrXIliYWB2O6ry5b4UzN1cTo5cpXwuEfXrVKDtxzBM8p+ZVxnyriVFeiKVEiRSGRiSbA/+rodxcfyxaLoMz4Lf0No4Jzus4kR+glR5XxHDJKaguB4WrUpusQ6k3vq/LljDTIshqY7BuALefn+CBR5Vm0viGkeSscNcBmHmPst7g4DJVFnXTa+PoQM4A7keGjqwkKz01bEIpNU0WrUw63IB26fO/LDcr3CAl1MTTJJaQcwseHgngpK7L44pIsqqnjdSpkWdWVlPMlWNwN+XMnp1wAaaYh03VY4mlWJa94BHCDr2Hj8u1KMdcY7ikESuNXm0uWHS5HL8MQKRjeQirTzQXTHgo7M2zFuHeI5auphpFp8srGIkk28sDkqLeoFrdL4aylvtzarX7crUKNBz6bC8m8AaqP7PIcyqezjgOnWCBIoKB2WEDQGBdmsWvubsTt8sY5xdYGwVbA9VSc+q4Q55BMXgwO9Sb5JUpUMUMT9WCsT4bEcv57g4EYQnW3iulZtSm5uU/wC6eSZPXzKKv42rygxAgtSqgE/QxEkElSL32wwMDYaqJx1KerIDwb3m3aoM5TX2jmZWZDZVLbnYbi3p8sa8US199FuxtCldoTho63xIZI4IXkS4a6WWx9bdeuDFO5ISGmnlIc4wUSHL6wlx4dFCso88pIJ58h0XB1KZJD2glLqYynYyTl0H1TgUNVJpgpNAplYAzKSQ1vVht688MDXBV/fGNOZ+p4FU2mhWq7RJaLMYKmaSLJZHhjRTckuSCBvf+xxXAOfLCs162Wh1lExLgCTp2q2wUcRk1Gd6shhHJDCo1nf7gBNidvmNsNpsOfIQl1cU7SMs6E6d/cpGtgApaKmWmqfDii8xeO5QMxOlzewN72G9rYe9jnNiLKlhKo6xz8wknnyHBYnoI9DT0lLmiUq2LVUSXRPRQ17ar/TbAPZeApp40l2SoRmP3TqfyQ9NJDTtUS5moDG8Z8LTqbmSb3uffYYaaTjoQiD6jn5WsmNb/q3qseCkECu6yzxvujsYow46spAJPQW2OK7iZ0lEKhe8tbYjX4jHZy8dEUlk+HlhhhkkdVbSJgQAenQg+vW/44slslAHNcHNcSB3Qqrx2jx8PcRGSKCZ/hXkt4Juo2ueZ5D1t9cIxI3Y5q1s2s3M25AB5p/whRGPhfJZVSokj8EtKVmSMR3dtrE6nPy9cJZTLGqNq4o+9PabGbWJmwvyHipsGOqM8bwzFUF/Dd3Ck9DpIF7mw/nh4PEmyqOJZDgRJ7B80EwKs0a0oSnjmBL6lkUFLbaW5et/pgyWxl4Jrqzi2X3LdNNUk0LsFiyyKjkMbatUrsll9tiXb2FsCQWkZUbcWJzVyb8hP+wRZBJNTwq8srSei00g1b739fwwMG8IGZWvJaLf5gjUUJWekYwRzRmS8iCCQMyepJG3UbXwWRhG8gxNXdcASDFjI1Q5Mkq8zdv2PT0FFIXuzzFwNA5AXXSOu++IqUrboWM2oyiP+JJcItEa+aqdXW1lT2n5Uvgpls65GaadwuthGiSLrUDe/L+Y5Yr5s9zaFVo0KdGhUaDmzPDgNP1dWeppo4VjeDNPiZTcKnhk2UW89rW9+YxaayBcq9SrOcYcyB3jXkgmOBQqtnVbOZV1yrMo0Rre37vVYA/9tzg3thFmcT/dgRpHPtiZ706gyDwpJa6pmzqshkQpAFk1JESw2ZRe7flbBsdwKRV2pMMYGtI1tr2hOJcvpXfVPnWY5Sb2d1jfWzgcyyg7/PCQZNktmMe0QykH+I07imIylJ62lgXiysejXUsk3jFTKvUtqUnb0+WDy3zAq0cfkpE9QM3AQLeRQKXKJWnqqv8A4jr4KSG58Lxv3oN9maOxN/rvhVUvn9fJFW2i3I2n1ILj2W7pSnyhq7LM5c8VxoGo6ia2u/xZVGYoVPJzpK23sTgn08xgFVcXtZuHLX+7F2UgQBcTa3zUDwjTxV/BmWCmzyPJ6XRUC8isQXErBiG9AQfcYJgOWGlXsZtJgxb3tp9ZccdLaEc1sCbhqbJ0mhl4kMtTDENRhBlA1Abi9rE89sFBALiVpqO2WYkh4oQ1x420UTTZfQTLOKzi+pirZWCIZKNtLCxLXG+roNsKY1+pIHirlXF1WwKeHBaBJhw8Es5TTxExDitTSFdJiFM4k97EC1tuW344Y0vBBsVh2g51zh97nIj9dqIOHJTEgyzi9aWV7rrq6ORhCBzvsQQPTphzqD3a8Ut+2Bm/j4eQP5XC6RTZZWRRQxtxXktTJsfDp4m+X3yOXtbbrhfVFp3gjqY+m4lww7mjmSPkE6fKMyMCx0Wb0dKYnLkytbQpPmJJsBsB/LbEPDyd2wVdu0KAfNWkTPLnw71Y+1JaKgzTuhwx1+VV2Zz5XxYssyzX/cFyq6o76lBcSEEgaiu2wa3RyW4LK4XuvmPZNarV6c49wY5rGtpSI46gToe3kq7JlkpeKGPi7KFpyrL4a3WWS25uQdwPe3PHNk1dJC+m6eNZdzsO7Nz4BP8ALaDNKo1LJnuXsYSFuiEmJSbfda3qOV9r88Ma5zLn8VWx+MoMyg0jf1TCahzmOeQz5/lTgpdYtfh23sWJuTYm5FwOVsJOYm9lao43DOaC2k7v18O/xRhlFXJGmnMsoaX7xBLBv/slsT/PDKdIkS42QfvKmHHcdHh9Cmr5ZmC05nGZRTyRnSynym3sxaxtggCLg/ine/UQ7KacA/rkmUeSZjTuZKiooPBZQY5fMWHK4b36ggH3tgS6qPiKtVNqUXbrWmeSBnENSMuqm/a9LVx+BKhp3itqbmNJ5k9fTCK8ZTKPZ9VvXAdWWmRefmozJoeKM14X4BzKhpPiKaPJKOjp11gGVo4xGQqrclro1wfvb8ueLVZsOzNGoC5Xo2aGFZiKFR0E1Xuk3gEzc8FLLD2o11RFHJkKU2VI+kSSJpkSwGpmU8hsbC/ob4r02gWMlbpuJ2XTJJqCY4GZ7ApXxMxQRxUecZesinSkZjvICbXN7gbC5tvfEtdlBACzLRJJqUzB4zbuXJpa5op40zOl8FwqySyXSQ6eR8230vewscAHwYYENKjT3SaZkaAXF+6/ikO0tTXxrJXUj09MAnhvAXZydw2lbALzsd9/lh7mlsSibDKRhh3uR5cJ49qFDSGF3rKmurldQ1kiiidGN9yWHnG3Qf64zqhoNUbsSXDq2MEdpI9ND4pnPWVCuGV2qRc7vGdk+YPL8bYW5kWKt08Kwjl+KhsuqpqbtZojNWhvjeEK+kdVfWpSOSOVY/mDEDtyJuBi3g3Pc19M6QvPuk+FwzKtCtTpnO2qLxrIIkq5sIwGSpr6lIiSGCSgkj1JK4QKu9lMkLsZcYLGCe780lEyq0E/xBdRdn8RRYrY2seRt8sSHCSeaHNXMsjuTYzZU9I8FXFKsklmLKliwA9huOlhgcrQN0p5o4gPDqZ0TGGGCRoojVVHw6sGbSgFrnobm1vS1sV88OuVcqVHtBdlE96TJTQwtMSKiIg9AzC3rcmw29LXxZfUaICinUe6CYP67kfRFKhkFNI0kYszGKxA57knn9NsEIaJIiVAe5pjMIPaoDizw5+BeNYZxVSMlAtR500+JomiYjY7nTr52wdIB8tngtPtmo6lUoVmgQHieNjIKc5A2R5nwxwtUZnQrU05ooSqoHYSOo+8SGG4sbEWxXa0F8FbLrcS17jQfBPGRYHgJCkgtLUOJaWiqqlEW6eGCoHzJY+3tiKjZdZMzVGjLUcBz4/RHTUoYT0eZsxU2BZHBJtsoI3/AB6YY5oHage0GA1zfULFTJSlKB/g6s1BO76VVkcNyvbZeVwPbEudbtQUGOD3jOI5XIj8Vyvhy+GKF5csrIq9ydLBUDG5OrYLyIsf98AYygqMJVqveW5xlHfHzSY1y6kgimjpKh5bvqjIFuoXVZdhbfEgNaIagxNeoSQ9wAtBupKD4F6TMI51EkMMLSRGNwwYiVRZTbmTIW5jZW9Bi1Touc4tnRcbtvbRwnV4mmzMHuAJjSbaKB4Tqa2ozntfpKGKmpMopZ8prI5pJB4muqhJ0ggjyjwA4FjcyG9tJxscTg6fu5qtAsQvPMD0uybcw+CrnM6pnGlrXAjuspsjiFqpZKuWnhEzBkjWaN9dwN9WoWG52sRjS5XONl7bSfhjTLWgy3jB+UXTqHJeOMxqHoqCamdoJTFKvhBpVBYqoJubOSLWuPa+LTabyMsSexU6+3dkYel7xiDlDtDJAsJPCT5FANNnmWzzUmY5tTLVwSGOWlqKiEvCwNtJFyRuRe4uLWwhjHQRFwn0sdgsXTFSg2Wu0c0Ov6KKrpq+abwq7MaGlZSGXw3SLy87bHfe9sRULhAK3GEp0WNmkwkeJ+nmjR03EKGIzZgsMMhCx1LTRsFffYhWGskKPfc8rXwsF5GV+nPgqtbEYVwIYy41AB08RZNanLc9imiapzGBIiiyrMJBY/8Aauo3Hpp5bHffEbwHarVDG4RzTkYSRaI074t4rTHafJW00fC+fQ8TZfmccOYReFDEYjJE4cOzNoY2F1AF97jc4r1S8ObIuVsNm1GObVpdWRI7YI5AnUraM+U5sJHo6jjDKMxqlLSB5p5f+W2OyhXKl+pBvztbrhjGyYH1/GEqjjKUdYzDuaNLNbfvkTCZQNPODS5rn9PLVLqHlnkKsv8A2gg7kb8/bGBgJhxv2q+7cGejSMdw17VXnkmmrH/ZufVmS5ckgQMxLeLa2pk2vYXtf5WwFQHVjgtiXtDIq0g6oVJPRrJH4c3ElItEVMkIaaYs4Jt5hpsp5n1A54FjJblN1Tp4t7XEih2GzR9bj5rJyGeSqgoBnM71UwEqsylUYX2CSfd2G3MnCmUy4w0we36IRtlrWl3Vbo7PmP8AZcgyTMJJhM/EiRQKoiWEVJLA8/MbXGx+6R8sH1Dp3rpj9qUogUZJvMW+aqPEeRTVeU19HPnyGwZliTUVNgSL3HXb64x+HGWQbjgr+HxOcwKViqr2dw1f/CFKJ82gpPhpqimiSOzuNMjEXjtf+Iczvt0wVR0AGbqhgn5A6kynIB14X/BWStpovFFNUV9U0hiEhHwTPGSf4T6nmTvywh9AH4zdbhlZ5EMZ2ahYzfh8VVNCtNnsMDuNHxVTSvHEFO11K226W68sPbh2NIgjxWqrOe4HM0T4E+VlSs17MMtrY5oHz2FHHnllloPNKbfeFlH0B233BsMPGLIELS4jo7TrND8lz3fitLcRd3LhXiKGWSWuy6eofVpjpITNpA2JZwi6Te9w2LVPa1WnDguI2z7LMLimkVWR4CF2GjyOsoY5pKfMMqVZGBhRZkUql7G233SbXvvc/wAIxqernivXMOMpNMhwHcrfTZNXyqzLSUWpdLPorUbSx3I0nUSQLb77dcTQpSC4iYQVNoUmkU7+IupGno694pXqHobMzIjRuFIAGxJC7H5/hhzKUEk6dn1WVMUwENaDPbdFhCRwkzrksDts8k0zmWYXIAChQu1jhNTDNYc3E9qUS577B3YBEDnJmVTuC0q6ijz+oo3y9HqswnYeM+kWErdQG229PTlg2FznkAhSCxtJrnNPE+uq2FDRZozJGXyXKJSLHRVi7r/6FuLHYWAvhraZYYi6q1MVQiRmeO1vHv7FJjK65BbxOC4JDymmdJLD/v8AISP/AEgfXFgsgXi61lTGUnSctQ9gkeVwjLFmyslFHm+VnxDaNWYCJv8A0+W5tbl02N+mI91dwP4KHOoEGoabrefzt9dE5dM2kiKnN8gWTV99ZQjO4PrzsOp6j54cC9rd2JSmuw4Mim/u1WIo8xET07V1AJSBqdfKGb2Zt9O/MD+owmo506o+sol2cMP5dw496Uwq28LRmGWVCbXLuSb8gVB3tb+vzwuo06AoKZp/eYQexU3IWqcw7T+KkrJqaaTL+HUaOW4CrJI4CWPoBLe3TbB9SSO5aXaONirTo0QQ1zwHCNYBcR4q31NVmEKzVMmcZZDDGC4WUkDYXNiGF9gT9PfBBpI5LcspUpA6syeI/wBinsbVU6GpruKEr1DFVMMBPhDawB1MCetxywbXFpOiQGsbuU6BYdbnXt0EdyzTwlfFjmqaNHCavFkG4+vrgJc6wRVqhgOY09yHHQ5c8Y/9/wAdLJ986kC6wOmosbHp64ZToOILS5HVxddpA6qeH6EKamhy/wCFpn+IpE1XLASgEcrEncfXENw07xF1rWVKxe4FpMdhUfOmW/ETNW5jqja4DeImxv8AeudhYYh7XAy1W2vr5B1TNOwrXfH1OtVDw/R0VfT1b/tSElVIO4SSzXCjffb+WE12OylbbZVNzqralZhGUE8eXaVdJ8moaSdxLnk9JAr3kRYYmBFvS3/31ja+MbgzAlUKW0qlVm7SDjGsn8flISF4eyxmA/as3isTpnamiKOOYUJoKja/O5Prthj8HoW2Uu2vVi7BA4S6Z5zM/REiybLKXRDSZyuRRvIWQiERfEMTYabqb39LDEuolthCmrtOtU330+sgXuTHqPmnsXD0FQ4+Jz2oMG4J0iO6jp90WX8MNNB7txhVR+2S0TTpCfP6lIZKYBnhbNayAsFEqaRrA9Dp3FxzxXfRcDDgmMc4/FlB5GbeqMI4ZtBFRxHRqDvel1XPorBLEe55emJMxE2S+sc2RDD4x5iUzqcsoQoneo4gkBBszxMC1uW3h7i/XlicjwLq1Rx1QnKAy3aP+pUTsmh8ThJpqmnzp5JJbM0CybczYsqm33sVqTN8gq3typUa6kCWzlm8c+9bOiSrpyJKfJOMJY1FvE8R9KqdiblCB8zfD3QRkC0tR9N+66pTBPYPxTaOnUH4hMo4h8YXKySVDPqPqvlFvpud9sH1TXQDJCdUryMjqjMvYAPqjz06Fo5MwyLP1qJSLy1dQ8XhNtchRpK/Lf1ucG85t0AjwhKo1XXFGqzKODWgyO+6mKuWaCOOBcozCqjVvDBWoZFTYXAN/MfXCqZqM7brW4akxxJ6wNJ7JP65Ji1DHNN8S3COZvUH/qGScEDoGAJ8wPL+eHml1pBEhXRiXMbkFdoHCB6IqtURIscmW5lHpJOlZzGjG1r6QbYINdBMJbQxzpDxfjE+q1pNVTx9rvAk9dlVVSU9JQ1JMNRUagUkVwpD7i11Flv+F8ID5blI7VG0tluqYU1MLVBuJIb6FbIjNdoKrkU1FAD+6kFUJFe+40qWNvf+uBdDt0BE5tOZNXMeIyx6pcVRUNI9IuULPUpYnTKYjED7g7na/lviG0ybxI8lFSkyA8vgHsmU6Sor5TB8Rw7QFGX/AKnxOslRfT5i1ze53PL2w6mCRmLdUjqaTQerrG3CPPgmtTLWFERMsyun0khGetXWOujQzEaeZ6H54eWECwlNw7aWaS9xn/CY75AF/RNGppEpZZYafIYmFgwuNGn8dzf2xrm0akxFlZFZpeGkvj1lNWqauFnmjOVJUugUlEuQttha1wD6e98PIgSArAo0nANM5R28VA8Xy1M3C2eQVdJBr+DlsFtfVoIJ9h0JvgXh9nNTcNRZnmmdU94YzCom4O4RpgKHwIaXwEEl9QAlkNwACALnYYgNdlBNiqdTZVPD4qsBN3TbTQKTMs/jskNNQLDIgEIEZ2b3FtieeM322I0TxTbklxMg3vwWC89RaniqsgoLAFGqg5VvUAqrbn0thlOmXDdb5qYazfLXO/yxbzI+aZPO/lkaqgmij28sZ0n62t9bXwbcM6Mystp8A0gntXBV0yyMvhUzqfvP4B0g+21r4UaJBywpdhXkTe3anTSQlYwVy+ntYiQU+wt/mvz+mJzlukqsKbwSbnslKqp4EBgoqmgg07h2pmdWv02sB8/fEGmTbggw9J05qrSfEBUrLqyet7S655ayhjZMmWPxkiJXZWsthY3Iviv7sHPCv18O2jgt2mSC8cRz7VdYZGlFS5zCl2iJXRTkeb1sfp+GLTqD2mwVF7WjKCwm/Ep5V5u0sccslVG0lPEImRY9Ore9yD93nzxjWvE5Qq+F2cGuLWizjPOPxQEq4vDWoTOZSFBDaaQKEW+4+8fTnb8MY1lQi2iY7DuLi11Mf1fl6SgTZv4lOD+1pixGgA066o/Q6r2a4t02xIoVDJATqezy2p/dgeOqzFKXg+IGcyM1haIQKzRNuL8+vy2wrJUGoUOZD8nV25ybrkEp8khrqzWnl1eAoBI/lgmUn3spq09QGi/bKieKGE/DOfLNmU0jtSTFyEDqx0nc+h29MLrYZ7gAmYQZazYZbyPghcJ1aLwpkWrOJsvWOGxVEVtrnqSL/wCuIpU6jraKztel/wAU8Np5p0knkFNGsSNauSDM6uRS+xCC5JP8JuOl8MZRqixaqQw7paHMAso58yZSCuYZmKcKVkaRrCx/gA5HChhajt4aq2MJY7rZ4R80dKmOIeDT5nXtGdrlgzAW2F+Rtth7sNU5wQluol289glBgmqBp+JnzOpp4yEJADBBy+e/tgG0niTzTatNmrA0E96JU65EmZJM2MsYKi6gB19TYXFz0GBewtaBqgoABwBDYKzEaCOH/na3O4QqgIsaIbH31DbDadCobKKoql38JrTzmfoqRRtB/wCIprTTyyzVGWiBKqV7PRsAWYAbatQut/TFdtGoXEArNo7Ld1TK9t0kQNCOE+K2Q1HM5eGlq692LaXRqUTAr/3FbsG67bYtswj+SptxLWw+o0RzzFvlNo9UzfLvCb4Yzy1EcZDkClPlJ6DUNR5E9MA+lUb8VlYZji4ZwIm2vziyd1DvI1Nl1JUZzldOVPiqKW4kPMMoU6t/W2JGHcbDRIoiA6s9rXkab2nibLlDls0cy1CcR088ZvpgecsZT6aX0qvuCSR64wYSoD2IMVjWluQ0SDzAAjyknvR5M2ZoaiGro5IJ2dSrRRQ6WtyNySWA5X5YJ9AtNhCWzZ+8HUzIjiXfTT5oL/ttAuUVeZ1YNTvIaeiiRlS+13QahYHc72sOeBdhXZsjlLRhjOJYz4bCXON+427litqnp6TOWgjr4oWoZxFHU0ml1YQ2OkkMNNlJ1DnfocDWwjwBELWnCjqN8gwZJzTxm8fI6aKn8B1AfgmCTLhUNCZKiKOlWL+MuxLqx29flhfu1SZcVvsRQpjExAAsZnW3FTFLl9VHpg+OzfLq0E+G1XTNoI6MSAQBudyT64hlB88SrNfGMdvZGubxym/df5AKeq8tNNCvxOe1izhriSOFXBk6m4ta+1h/bFipg3TLoWrw+LzuOSiI5TFlHxxSwyGvPHmU5hSqxX4eKPVOGvYli3Ig8x1wmlQqU76yrJqB46oYVzXcyd3whS0ZqwdEebisR1GpZKWNgL/w2JA33/1w1lElsvF1RqBkZjTyxyJ/BRzSZjSysk+e8HVaqLRwU8aLLF7aVGx+focKcyt8TgAO9W6baDwAylUBOpJMHz+i5DmGYOAxzGkETeUieJium3UDmNhsdjguoeYR1cHS0yGewj9Ste8TtWntX7IEnnonrYaSohjnjQ3jjd6hbEg2/wA+3LcDri2WVHsy8u1cgKOGGJxJbTN8p7zZbNqsxnzBY6dM5p6FVUB2kpU0Mo/ybkq52HpyvimwPDcvBdFhsG2kcxplx4Q4z48x6rCZyYBd8wFXU3FpDoi8Me38II5b/TGMqRZOds4vt1cDlcz9UWaorcx1VtNxZwyYTa6TQh5o39dRBIB/+ZwwZ3cB5pLMOyj/AAnYd88wYafAf7qJnqq+YJE+aRzFXIR3a7RDpZb29/rhYBcN4LZUqFNpLhTInhGvio95IJpgzZ9LlsyeVWIuCb/ebzbgHpgHYaporjKbmMgUcwP6gWWfi5qeOakmzdJqp3BhG5WU9SBtzG/P6YN1Iu3RYjtSzRa4tqCnDQL9iBR1a09LmdDVZnLRwura41RrsdJ8oBvzNhf2wfVnLBtCnHYd7stWgwFw0nTx7lngHiwt2dcH0s7iDMcupqzLrU4CyaVq53UtsTrIlsDtsMFVxJ+JnJcZs3om/D4rETdtR+a+kkDTslOzUVjIDTV9XTLo2Vqg2K9efLn9fbFR9ZwZIXXiixphzAfDikUrpI7ytn1RQoge9MsYPjEbC76uYuLi3UDFinQcRnJQ1xo3qg6Y3p08ISnnlppKZYqgvOysFSwbxbi5sCd/f0wtgvqp6sPnMLeULIWo+DeN6et1atkW+m5B2It09fTElt5adFLsvWS0i/ErMVVL8Kk2XVFVUiTbSymNUI2Cjck79et+mGnOUJoDNFUARyv4qtVebUlPJUx5wUplA1Osbkvc7FdIBsL+m+KJYX/FqtvSwT3AGjflKNm02Ww8Y9ltbSvTLUVOWZjQSxk3ZIzrCOx5gFDsf+042VEObTJC8k2lgqtXaVWlVMMaabhbU3mPHVSa5tRSV5paaszf4tG8RokICgr6Gxv0GKtKWAkG69LOBqdVncG5TaT2qXrRLUgKEqWlDC5la4UH6XPXlhzs2XS6p4WGHhHYFAzV9VFL4GcVkmWUILMz5bl008pFzbmWAPK4+ZwNSmdEyG02Z2DO86ZiAPxUp4dEESp15gmXxkN4s5CsygXuqi3oeQNvyxLMM4XUe8PgtMZzwH1N/WEuSRC5qIcuzyRX/jbWY2A9bKN/Y++22HupTcqabCP4bntkcIEj1UfPVUKz01PmDcQ0kzBmhKIGj/8ATLK6gD6EemEMohzgJ0Tmsq3NMNcBrr6AH5pjxRQztw3nEFQuZrG1M9y99Mg222AHrsdjgX4WG5xYrKD6b6gs0idOXms8DUyjgvJJVouJK/TE8N6ZLCwlZVMa23YALt79b4c2jDQXHVUcRWcKxZnY0Dn9exWgZZIizVEp4iEpsVFTGUe3IeIFIs1/lt88H7q7ITN0v3+QGDJHMXHgkx0EQ0wySZyJLamXUyOT1Ki5uPzwgUHQjdinfE0NjulFkgp4Y1mak4mediFQwPbVvzbf7o3O/vhgoOI7P16JLq7i6AWADWR8rapnPRyUscsYpuKjUiQJJJl9RoblsGeRtA5jn0OFmi8fErdPFioQ7MyOTxPfYCU6/ZFRliPS1EHHEcxjLCKeaHxpQfMVbSxVgdyLdB05YY/A1Bpp6+Kpe/srjM004ngHQO6b+aiJqCUL4P7PzJ423W0xQqvMWF7X262wVKmW8fRWMS+hUpEOIMXiOINrrXvDtRW5d2r8RcNZXRV9IM04dpq93qXjeCpjhkZVjvcnWhkuBsAA2+9sXHYauMOTMidF5zUr7Pqbea6rSAfTaTmHAnXxW1v2ZPUFZQnDKax+8lDFXl6aRc+x5A4qGmW/dXft2lSBsXnloR5j8UA8PVGYzJTx0mTgxqG8IyJI4HVnUsCfwwbqD8sjgmHauHYIqEkns+VjCJVZbR5fTzM2aZDpnKLOVpwAu+2x2BBXoT64qQASVOExjqhDWscMsxf8EFoqpHilXMuGoKUtdHaAOZgBY+9x6fzwGWddVYDmQW5Hk8ROnJPJ8lMCLV1WZ0LeQU9P5vDTSTfyx2srb2uAfmMGwQOxU6ePBflYwg6nUnxPLvTyrp6WryigleXJBLTT/ClXdGZYdNwbgEcy/K+ALiCI1+iqYWrUZintaHQ4ZpEiTMR8lqvtmyqjg4EzCthzPL2q6bwXMcaDVDc6dRa1wPMDY/PA4qk51tdFd2XtKox8OaQCSJnU931UtTZYuZ5dTVtVDkNVRzRR1MMM0BYshCsDZSOZNwQbmxvsMY6hBh1wFuG48WFMuniQY+f1t4p7HTR1cyQNNkLuxKIFpXTw7crMd7kgjnvba2CDQexRWxZotzODo/zAzPcolqDM5lepepijpEcxuk0RZSbA3YKDqIFrA+tvfAOYdSbKw/aGFpw0tJd2G8JLZfm1pIaaspoWMoTRodBI3MhgPuqbk35HkeeBpNBETorbsTQA3mzaeFhwI5pZXP5Kw5blxy2kgp/Msgyp/AjjXkPD1BncsR9xdIBuSTbDGuaJIlaGqXMaHE3cf5gT+A8SnkWX8SwwS1+f1eXtQttB8FQgNIttzJdrg+gO/wAsEQ+M3BWqNaianVUbnjmJEHs1B8FFPJLUUslSqT0nmKhZ6MFhfYE3te43DC/sb4Q5rss81tWN38hg9zv1otadmTimpOL6IUeZsabOQpEcCtINcAbUVcgm7RtYe5JthRIFMOcTZa6riwzFuw7AOd3R9Ctv0NGlVpmlkp8vnjKppqqZUeIt/Da33jextvz6YsNph4zu1T6+KcwBsFwN7Ekd6b1uWVJCwxZkscgJUximMkYAuWIU2Unpc7DDSdDPoljFsIBdTBB4ysVlBE1OtYub1NLFEPEmYpGqgiwAK8jz5csZUbN3I6eKyHI9oPK/1+qgoHjrI5ateIKHMqJgGj8CJNIA5a2DbnfkBYeu2K1Vrg3fK2lCoScrKfjJP5KYhoKTRc/GVQvYuIdIYeljzve/Lpgm0WiyS/FVZ4N8fwRxHlTifw3zKMmyPq3UJfYG2xtY7j88Na4RAVZvvDYDoPJOBlMAWMUM9fLIwsq1KBZPW4DkG3zH5YAMdOpSPf3QRVAgcWmR6SFH11LQUCMIqCreua7yyGdZYz1DBV+VtjYe+IqMYQC4SVbwtarUcamcBo0EEHzVW7P9NBwlQJLRgSzkyM4lGp2O5Fum553seXTAUNTUAuVYxFIuLYdGVotw75V8+DyqSIpmNNWQp94LKPGIP/agKajfYN/PFtrN3NqtWatcPDqLwT2GB4yD8kVUyuepip6qGRJyAI0MS6pOosPEBv7b/wBMSGNqAOMIX1MQxhcwyONz/wBMJ1UCiQOs1PmkNOl1BcLaQ8gQBY29eQ/C+CL4NhYJVDrDGVzS48uH5oyrlcrpSU8c8nlBZxIvXezEn+G3Tf54WCWjdOqW/rw01H+UH0jmlQSU0lTKI4qstYj+FrkclAXa31wOQ2vKyqx+QGR6/W8p+sENPrX4KJIDuXaRV83y9B6jC4cHQqnWOdcPl3cSqrwZVZNNxh2yNp8erWDLqeiZACUQaS+o8gSVFvUb42BDZhx4Lk69PGOxlJ5jIHPzCf8ACAPme5XBhG9Mad6NaxtJ1JNKjID7roFyOdxax9cJnISF0jZD+sa7LfgDPnNvWUwiSlRgjR0kFUNgs85Orb0GwHzOJcQe9X6j3G8kt7AnNO1a1TIUp6Wtj8Mg/DoS310/ywLKk2OqVVbSFPKSW34mFfeHckzeTKM/4mXhmq4gyfKEiq8zo6CNjWJTNKqM1PHb99MgfxPA5uI3C+awPa9DOj7Mfi+pdynl4L5I+1z7acV0K6OjaGzHDr3vDWlwkQdTHZwXaPh3s47Hu0Lhzh3izg7N0zDKqyBaqlrkjeogqoyNm5rpHMG4JBWxUEG3odbofs2m/qqmbMO1fmVQ+397RGMuaRaf8H5p7UdhWRZbSw1r5fSZtFd3Jaqkp3ludKrGmhhYN/PngWdDtmvJaxzvNHQ/aEdP2Nhwon/QfxVCzzso7Nc3rMvo34V40yqanZquKWKeEa5VWzKwdbqFBJ3Iv9ADbpezzARAcTPapb+0c9oDXSxtLkdw6eaTV9klHmFQlRlfHLQZcr2SGoy2cpDqN/PMistzY2Le+G1PZvhLABx8VFP9on00YDNCiCf8B/6vlCgOIz2ZcHxUmTS5pLnnEyVAjq2QkU4TclgoUsLbb7X398WG+yvDi73OAPd+CB37Rbpo7+7w9G2u66//ADKj57xZ2bZjkRrsoyXirh/PfjBT3fOPiH8PSSz2ADqG0/ePqBhX/ZdhAbPJHgms/aN9NGgUzh8PHLIY8pVCyHjLhSkzTNafiLNM7qMtFmgnesqFc7bjw2DWI3FrBeo54afZjhDBa9w8lA/aKdNMxjDYf/8AGR8irVNxX2BTUNDmMuY5xQZtYJIYq9ZliS9goVlQk2AJ3AvyvywseyrDPB3j5p3/AOpL05AyCjQAOu4df6lGZpxl2NZfTJNQ5jxBmaXZYr1jxSG1rDQt08177kkaTzvjG+yfCmxeR5IHftIOnUkNo4e/Omf+pa/zvtH7N54aqoSozXImGgUaz1dTMtUhJD+YCxZSLW2XDP8AsrwZgFxPihP7STp4AWtpUB3U/wA1Qcm7RuEeGDkuW5ZltVn9DNqj+DgrpI6uJhZVBbSUfULWsLg3HTeuPZZgA7Nmc3xH4KXftI/aA5obUZQdHE0+HmrvlvaVwVmVwwyXLZ1hd2pc0ztoSri3kJ6dT726csEfZdggZD3eYRj9pD08jK2nQzdlP81zhrtb7MoK+mfOsrepjUavDM5jOkXuFZZG2uQLlb23w/8A7KME27Hu81V//Ue6fmadUUROv8P81tY9o/ZFWwZjmPCnZ9I8NJAs6vVZ1JFrJ+8CF2O/uL8sRT9mOAa4CpUdKqn9on7QHsIJokf+X+a1TmHatw/LUORw/l0MJ0DeokCsP4rAk2O/W568rDDneyvZ0SS7zS3ftFPaA1sM6nv6v81acv7WuyKolYz8MV8NRHEVRUrkDyG5/eX08gLeW3TrgHeyrBEQxx80tn7RP2iEFual/wDj/NTi9sfYLBLXUWYcER10wVGgqmqZD4xC3ZbCxBLGwNrdbDDGeynBSAHHzVZv7Q32kNEMq0x/9sfip+lznsCzDN8nz1MipYIKhWiaCPNZEemQX82gLo31Mdz03ttcT7MsCG6Ot2qT+0G9pj2wcSwf/bH1lRnFfHXZLkdT+yaPJKgVqyRhq6hkWvhWNgL6AWQh7MP4rA3B5Yml7NcC4SZgdqqVP2gvtIgNfXpzx/hhV3hjivs5qs7pE4oqpqLI5EvaHLhUTLY3DOQwKgqbkC5BBFm54e/2Y4ACGAz/AJvyRf8A6hXtHD46+n/+MR5BW7Me0Du+5fkFLNmuTcU5fmNR4qRZnJGjRGMHyTNThlK35FeW3M3xlP2X4MOgfNZiP2gftJENp4lg7qbVriTtg7E+HYodD1XaHWzyaZo48sbLhQvztG+tvHjtYXJBF+owo+y7AjM9274ymu/aDe0UuDOvb402qWoe17sflzaLKq7geWiKSGM1dRnDNRJe5V5HiVzoFgDp1Eknlywmt7McCRIcVlP9oD7Ss5IxNOP/AC2ppVdq3Zo/FEVI/C/E8WW6lGjLZhVxumkbJI+gklrkiwsNI3Nzgh7L9nGnqfND/wDqCe0gOP8AGp3/APpNUlxBxNwNxY9ZQ5DwpxhQUhYUzQVsYeUwsSJF1IQdW21kvz3FsMp+zXZbGc/Gypf/AB9e0x0sbiabeNqbdfxVupOKexLKMwl4cbh/PmyiFFSknWsdnkW1y51cvMSLW/EYrO9muzxBg+BT2/b89phJc/EscefVNJPeqcnbN2H5ZSyPmPCGaiu8XWqGsVTGtzYXVrOWsAdJGnnvyw//ALMtnucHXjjdPqfb79pb2ZTiGT/5bVH03bd2dZhmcyUvZhSSZd4REMdTmEyOCRe4Kk6n9LWGHO9mmzNDPmqzft3e08GPe2A/+W1XGDt27DKXJaU1HZTV1GeilNO0bVkqQGfUP3jRizEm+w1KPlhZ9mWBBMk+aip9vX2lNfmdimx/5bU7ou3rsJy0vFmPY7X5uGqC0TGukF4d9OlNrnoQTbbmbG6h7MNnzmDyD3o6n28PaVAIxTe/q2pOa95DsTraKo/YXdwzOaojYp/zVe7wKp5s+g3Fhz309T7Ez2YbNA/iPJVJ/wBun2liXjGNA/yN/BaWk7wvCFLXP8f2R5UaGKRompaV6hHG3JmeVhe43IFjfbbFmn7NdkxABjnKH/47/aY8AjHgR/8ATZPyU1k3bz2OyZ81R/7OmcrUTxGGc/tx4fEi0XunOzfnYHffaX+zfZbWkNK11f7bXtMqb/7zPcGj8FaKjt/4Qppq+HhrsZ4QXIlaOGCpqUqJKhohzEg8cXbY7g7e42wTvZpsrKHOBJ7DZV3/AG3/AGmVAC7aRsf5GX9FLSdtHBOfZTmlDB2O8F5bxO0TpS1Ma1bS21Fg3hqdAIAVdyQbkm3Ip/7OdmBwdfKrLftv+0ltM/8A7k6f8rY+SBwhxXwFQVGaZnxJw1wzmNU6BqWP4erCspsTCyoxKuBqVZSDv5j6YtVegGzMkMYQO9Qz7cHtPqN6s7Td/Sz8F2FzPtO7sM+QZdn/AAp2O0Zz56IxTZfVzSlopQQCBLqRXPMhvDJIUCwvfAUfZzgmnq6mirYn7a/tMnI3aT2juafoqivaV2KwcQ1pl7JK6TI54UaK9FKwiIjJki0qQwk1LYEMyWYf5TgneznZ5EAX70Lvtm+0vLLtqP8AJv8A0oXEnbh3fcnzemp8q4TyGSlUK8pnyySbSNJ/6bC/UJuSQBqsL2wdH2Z4DJLmeqoO+2N7TJ3tpPynsb+Cqead5bs/jqIsnj7uvC3FVNWr8MzLUTU2uTchjGI72YECyk+t/QT7OdlxqWkJDPtde0R1n7UqC3MKUyXth7MGyKroJO7rwnwlX0NRGa5avMZainWlZrhqa6M3jG7AI1gRsDcYSfZ/s7PmaS4HsVk/a89o7mSNrVAec/ktL8Pd4LOcmzeRV7G+B+IMvd2ESz0hJV9ZCnU3NbDlbVyti2/oDsd0S0gjVUa/2tvaOQHfvar5j8FuiXvI8LZzDkqU/Yfw0a94ZGzSkoaOnhFNUo7XETyqxICqrXb71yLXXCqHs82UzdLbcCSfxSq/2sPaE5wy7WrAxzA+iqn/AIwcE5rkFZRjhyLKKiujtS1YoTNUZfvYuieWJjYc9zc7AdL7ehWy2OEUwVUd9qX2iukHbFYf6vyRqDtC4ly6kyuDIuB+AuJPGicLUvRDxSp1ANPewikWyNoW6sNiRipV6CbGJl1OFLvtU+0J4DXbWqkf5vyUqe2GtSnrkz/grgymzGIaB4NArCWy+W9w67tz0jpa/TGDoRsbKGspJDvtO9Pg621q39X5LmQ9vnDuTRwS8T8A8IZvM1OZai9KaVY5b28BL3VlIAOo2tcgC4F4q9AtmP8A/DyrD9qHp6KkHatYj/NxWmc47cY58zl4hoOD+yGlpUqh4SVFGjzlAbqhcHdbbELpDE/LFpnQrZNNuQ0ZS3/aO6duMv2tXkaQ8reGT9u/DkSxTR9lHZ1U1ngmWSqnkVqcBiblIY9FgDsEe5t63Bwh/QjZzhlc2O63qgd9pnp2CSdqV+/OT80yXt34ZTimqnquBeyyvy5qZIkpsuoTHEJTpN0DXPiLuu9wSSbEjDx0D2c1oYacd9z5pLvtLdPXPDhtevbm8otZxNnWbCPOI8p7Kcqo72khmyCCRmUXuNb20g7Dbrc+2Et6I7JY+1EHxKHFfaI6bvkfvauZ/wDqOCguJu03sbaCoy6bgPhPKeJ0HiQS5dSI6xy3BFkcKL2B+7b7wsNhi/R6K4MQRSAHctWfb500iG7VxH/5CojOuK+G854LkyrLeGMhdpKlpTmMESidk0+VJi7Xvcm7C2wUWOCd0W2fP92J7lYpe3zp1G7tav8A/kctPUvHcOU1sNDR5FkU1BTxNTaJYRItygAdIy1g6nzBwdzcHbbDj0U2a6XGkJKOt9oHp0YpO2rXI/8AMcobirtBzOarE3DMVPS5a1TqjiNJBD4ZIAe5IOsbsADcb7DpjG9FNmgyaIMqrU9v3TcksdtSvB1HWO/Fba4R42pavhFMqyyh4dpJqhxN4i0i+KZiCpV/ELIoO3miAUlrkCxwg9FNn5pdREdqAfaB6bs3RtOuP/uO/FbfynjPIpcgpcwPZvwZwtmHjPH8VmOXiMV7RMvi2EVnR1BvqI0sLWBviXdGcA05erF+SKl7dumznF372rgf+Y78Vo/tW4nyLLs6zKvoqXg6oyqZUTL4KJ7hJGO5BdhK1rcnTSbi1rYQdgbOIyOojyWxqe3/AKdtioNrVydP7x34rV0OeQ8O0GaSxUWWxZrU6L/F5dGjLGLkyK5W4J2GncEbnkMNPRrZjg0dSI5BAfb/ANOXHrHbWrhw4io75So89oOcVKNSQfs805gaF0h0ASAjcsShO/OwthTejGz5tRbHcnD7QnTYC22MRP8A5hVt4OiyKjoKh8yqsmoXSxR44YrxrYfx6fN0J6eowvEdF8A42oCe5Pp/aV6bCXfvWvPLrCr9X8a8Kx8JV2V5y/DecZfUgfD1ErrFM3mv5WTn5r9Le+BwvRDBZp6kA9yqV/tI9O82dm1q4nk8qAyviPgRa6KvnyzLKurii8Lwq0p4hQn78LLZlZSL3Pv0OLNTohgOFIeSXW+0h07e7O/atdx7XlQeZT8Ozy09ZT11E9TApEMyxRzPDfZlBIJXUedvTBu6J7OpgzRHkjd9ojp5Uc2oNq1yW/4zb1Wuq2v4+VJ5crzeSKlCmNmEUTWBvtcpe1/qMCzotsv/AOQ0rYf/ABIdPBAdtauT/wCYVW8r447ROGs3pxVRZNnLRTHwxU0aSCfVYeY2s29rb39eWFu6I7MdJ6gX7IUN+0P070pbWxA/+4fxW3+Fu2BoTn8/EfBtPXtUVN4o4ahIPhd/NH5o5Na7bG9x6nC63QrZZgMpAEdiX/8AEn0+Fv3tXJH+N34q2Z12ixcSRpInBGQ5LTBRojklkmWOxBDAFVG9rb3BF9h0czofsto3qIJ7k+r9pXp++mGja9eDyqH8VVBnvGE+e5bmUVecrqoWIjlgy2PUijzWtYAknTfcWB+mDHRTZYdPUtVer9pLp45hp1NrVzP/ANQp1LnfHwiOX1FfT0FHJ4k0iPQxNYN/5etrtp9Bf5dcDV6H7LG8yg1YftM9PQ3KNrVxH+MoOW03EuU0dLMkkb5JJOTIqU8cW4sXF0OsDa9/Um2+Id0P2Ybmi2e5BhftI9Og3d2tX8XkouSwZxGK7Mq2l4vrPFEixyIoWOJiDpYkRl7i/rY7Yyp0S2e6AKTfJW//AIlunzQXO2vXg/4yrflHGfFWW0T0MVZl2ZQSqsPgzZdEtyuy/vAisCCSb357m+EHojsuwNAJTPtKdPHGf3vX/rKrEud8QURkheoqYYiFMzRxRs8vmNgW3PqLFeQF8EeiWzSbUWrG/aZ6eB+YbVrkf5ytl0nGMFDl1PHSZTkGYVWklxVUVOPF1HZdG9wOhHXe2DHRLZoF6I8kqr9ovp24gjatft3yq/mnFedZ3C61KUMjeaNlenjVgSOQUAdL8hvz54N3RHZeYTRanUvtI9PqJlu1qw7nlS8XGlfHw1WZR4MwrmmSU1SFFAsB5fBRAN9uZ3sMKb0N2cXgtpNjuTHfaZ9oBOZu1axP+e/mqtmmdQyxZNDmeWZXmecxyEpVuxkqlRiP3bfwqvmbYepvjZDots4S00xHctLV9v8A04qPLn7UrzbV/wCuaZNxJmD+DHVZpmeVUKlEaNoTKdKgkMY91a1yNypNh0wir0O2cRLaLSVZpfaO6dCzNq1wR/jKx/xbxItemYwZOKygSQaJpMvLoVAIBKAhQDe53/HqodGdn5cpotCX/wBvvTl7y521Kx7TUcFasl7b80yUTNT8EcB5lZtemsy9oPKNhZI5Areu+okkc8T/AGT2ZlymmIS3+3/pv1ltqVx/9w/VQudds1fm9T42YcHcK0FXNJ+4kpaUCOnS4NlGktzubFj+WCZ0V2Y1mVlMeUpbvb/02d8e1a//AOQ/T6qBrp8xmmaqh/ac7M5aNKeKWQRXG6ptsvK/0xP9ntn/AAupN8kH/bz01d//ALSv/wDkcni8fZzlD1U2aZJT1+WxoFmTMcrqJIVYCwZlBH7zpzt7YJ/RXZroaaTYUt9uvTV24dqYj/8AK78Va+EuN6rPpzS5XT8F5zFTFXqWjhp5H0sT5ZVkcKyAXGkkafpjP7MbOaJNIAKsfbX0xaYdtOv/APkd+Kn+H6SmrM6y/huqy7KYcjjdZq9sloY66enS5bxNCkXF9IC6wAbHnvhg2Js4DMKYt2KtT9rvSxzoO060/wDmv/FWGu7R6vK6qp4eq+zjh4ZhLKkKquqikMgU/wDXkEgk8yPfSHAuoO+4NV/R3Z7wHNa0T2Kw72xdLiA394ViB/8AUcfqteZpxvxNw0uYUjcORZdmVSyok9ZRpKadhIpD/vEIaIgMp07EFupvhzOjez6ggsaUo+2jpY05jtGt3dY/8VcuH8h7QONBT5Zl1RkvDmbVtOYzLDRJDJmMRcnTCVYxq++k6QGsoGm98VKmyNmsuKLSB2Jrvbf0ty//AMnXn/zX/ipbIuxXjanfNKNuMKqoWkUSPBBCrmkYEgNKkq6ioOoEabXsb7Xw6phtnZQTSbHckN9rPSwQ5+0q5Jv/AHr/AMVNZL2T9tcmY0xy3ibJsxnhmeoFoI6hURt2adQQVVrAC9xblYc1uwezoyupAeCS72s9J3CX7Rra/wDzHj6qw5XwVxTV5nVSZxlvC2aZ2z/EK0dIKeVBckFUV9LAXNlKuD1uBvjtnbPiG0QB3Kf+0zpE6Qdo1o5Go78Vozti4p4u4Rrnr4sk4azPPqlf2eKo5HT0zqha5CunhhTyFwdR5YbhNk7PeCwsCr/9oXSRk1W42rP/AJjvxWupK7OeNaNIq7jHMMgrqKNqzPBVlo1gi17TwxeCkawhLXKsCtjckEYunYmGa7Myi2O4IqftM6ROYKdTH1o/8x/4rt93e+712j8cZc/HfF7ZrScMVKSTZBT65IWr7K6CpqI73DGzMsR3Xys3msAvG7LwIoPa1gDiOQsrnRj2obfo7UoPZjqph7dXu56arRmba6ar+EloDHRgKmp6hioexJ1FnvsRa/Mb4+Tdo0i0lptB4L+njonjDidnUsVn3nNadATcDkFVq74OkWmp2oqyaGZ7FjUtNqYk+UXkZfLawItf3xpqtRohsSOa7PBda8ufmAI0EAf+0G/j2JzSxUVAj1VNTymJluSZnUSAG3NZGt/8z67Yym1sZmykVXVarsr3XHYLebR80mCqpqaRKmMZjBDAushnYxzm45qGuQLWF+h5DDRVcwiCsqYRzzDoLja2o9I7VV+0KOnzHgjiwQQfs6rNGKgxCVx8QyutwFaRgwK6jboQDtyxXImXCzfqtVVo1KOSXGpDo5wD3ARCg+Hc7yOfg/gsVkubUSLldLM9TEjPGrqthGzgjQLqPQWBtgs0u1hbjA4WuQTSAMEiOOmsfRW2PNKaae0tGJaZ0BYRykl1IvYMrBrEdOe+MaRmWwOAd1Vn37ojwIVjfjXsjg4So8vgo+K4eKTNU1lZJPG8qeKskccEMEYO8QiLSs7GwZQhG643lJuGfQBad4cPovnrpG/pjh+lTGNpNfgS0AOZ8Q5ucY17uCp2bZlkNXW0kdRSUUsDtIquTFEqMFsuoSvcsRc3Ft+W22NPXgvsInkvc9nUqzaBz1DFtZ48LBPstr6Qy1opsuoVRIEggaKlbRL5gdBbdF0orNq3vYDrcHuZHHitdtI1qb6TKcuDjvS4DKOYBue5IT4KopKeaOjmooLAmHTGshkP3vMNQdb3te2wwEAgEcls6WKrU3ObWO9MTciOHd2qGGWQz/EMOHKpnEiK06CExPGQTpW3J7hbEg7X36YEnM2SFBxb6eKaM8NcDGtj5qgcGT0dNxx2tZdWZd8HCWo6hC5T93ZpIzYvcX/eR7gH2wJaDSMXIKpVatT3xtQOsbTfULZqVdHk1RTIMsWnYbFKmOGQqSdjdAFBPy688PZugNcAt2KXW0XOL7Di0kLEFZQ2kjqOFc0joo38SKMU8bEMLgSalQkqb9RcdbYQHmbtSWYYljXsqAO7zp3SiSyUdRJT01bw+MyjktFGGgTQvUM97eXc7kEbb4yk4mSQCVlWo1tg+CddSm1JUQzRu1Hk5yuO4CCPR4LHpotttzPLfphYcSDmEK1DGWz5h3GUppaCp8ZqiSTLhc6UWn8bWOg3+6L/AIcxhgIcSSbFWzRqNDQ0ZuZmP908gpI2Rlmqmp6Vj5jDRI9hzA0fxA+n98HBE5TZV6tcgfDmcObiPVSwijMMzpIwgJDeMzqzD08g8yg/5R7YNwBbqqWd2YNIvyi3noe8qs8RzaMjzd9LU8Zo5SheOMg+Q2819Q3+owoAEgk6K0GDKTI7bkfl9FIcKUi5Tw3ldGBVzeHSDY0yTKLjrLIraSNt9jjMJYSRrPCYS9qDrMRaAAY+Ig2toCJ7k6Y08MNOZGrijrz0KQDuLC4t9cHQDQ0zxTmh7nODYspCOpolRaWKesVTe6BYggJ5hCFv8zffrhgptjWOxUauHqz1jgJ/1et0aN4Y54qeIZkrg6oToUMCeQUnnc/zxEAmEtweWmo7LHHVCzDMado9LR1yPrLbsgUkWBsoHPfc3OFvYXXCbhME8O1Hr+KciSrZULRVjoYhb/mAx0k/LBMcGxmScrNARryTqStpjTRKsdU5Go+Vxy5XJtz39MQ8u1Krsw1TrCSR+uSo3A00LZ52iVTrXySyV8dMg8QqfKum2pef3Ra2+AbVzVSX2gJ2Pw8U6bmkAGSZHEQJE8FsGeSiQy+Dl9fPoCwsGrHnCg9AXNzz+XTDn1GudvkqnQZUIEvABv8ACGz5D81ETVciyinejpfFAtqdGJtfr6W2G3K2BLyTHBbCnh2lubOfA/JDkrJ42QOlIkIk3jjVx87gHfpvhmHjNmHFMbhmuBIJJ52+oXqL3HeEMvzzhHtZzauolkVHy2kj8NCVJ/5ibSL7j7qXPyx3/Q6vUpYkuaYsvyJ/aRbcDnYHZgk/E4z4Bam7Wey/jHupZ/nPaZ2TcJZlx32XZk75rxPwZl00kdXQyCRRNmeVKnlMjeLeSlK6ZihZNMgOv11tJu0YYXBtUaEgX7D+K/K9/wDwjOrqCafC9wr12adqB7WchyXjDs44E7TuIuGq600Ga02bxtSTgkgmN54AgJsRYHUCpFgQRjXV8P1LjTr1BmHAAyqVUF4Ba2At1hsmgiOX8Scb1nBWaMiGH42py4mEnfV4kqhQOXOwO/O+FsfXMGkzN3gj6qvQr0oOYkRyCq0+Q8EcSkUdRx1w1mtVUEJKErEjkZuW6xOqmw3+9b02xvG43EU2Zm0iPFU+ppVKkkkBdS+3fuuGnyDM877LuHM7nzuGGWWesqeJ0SKeJbsNMLDUjC7fxNfbl12Ozdv1KzxTxEk8N2w8UvaNFrR/CFv1qvDPjbvBdqPBmY1NBPwFJneTBggljzVS0h3tcANbfn8sdWKbA0HMVr8M9ri0OKk6Pt84lzbOKfJabhiorMtlgjmSo+IhpVMjAhoR4iXsrADXexB5KQQKVO7M7nEeCs1Q3NlaQe1bTy7iDtEq5XyziTK2oIISEXwM/hmC7+YB1JVhvsQcWacFuZnyVarRgy4qepqjIaV6aHNuIIaZQ1iwzoFlG/8ACGvf3wRD3CQJUDLEu09Vccu4Y4OqmdKfjCtWSYkLfMZijjn08vMj/XCDUeOHoE9vVBt23WX4Qocslp6ug4sjkQP5WbNwdO/KzEDr164J9QuaSbeCFzqeWCL/ACVr/wCCsvqqMzVfEUKVV/IHzCK5W/MOxv6c8JZUdwuO5OD25gGC6qOY9mvDwpo4afi2ljuyvI/x9O7lRcgB9JKj1sR6G/LE0sW8Ew1MZRbml+qPT8K0cE5nl46yNKMWRmvEWC3/AItK2I6/dwBqVHXIusfTAF3J5U5bw3TUUkmU8X5DnAsBpjqqZB6GxCC31wTC55hwhLqsY1maJWMr4PzviCqpXikyU0Ysi1E9X48cC9CwiJY+4tfEveGjKJVSmXNOduiNmfBPEuXzTZYuW0ldmcVUytNBO3gSJa11u+q/LmQLbYKl1ZNiU+lSzM6xbQ4l7Oe07Osl4YzDN+GKKlyr4UyUrZdT05sthczJTtrv5dzLyufXBYaozIWt17UNRoLu1VSLs0zarpHiIrYa4xkxIcrQRWuN9Zva3qfbEF3CErqi4yeKpXGvBuf5YJVynK8xoZEjHiNWOiOXI2IGldtr8zi3TI++UFYZCStY5LxD2h12bZjDnuRZXm2V+KvgNRVENC0UaqBp0oQzDVc62ufxGGVGYfKMroPmsoYktdmW2Fy6jdGllyOqopW8PwtBkqNrLcMWYbe1uuKNUtzRqPJW21MxzExKttJwNQZllNZmJoc+lyhXjE0tPQOIo3P3VZrkLya17XscZUqNdEEKWA5zAUhW5Xwiy00NTlFRmcvlSOQwwxELfYOzQkl/cm/uByrOqv0aY7BdFWcLlovzUxS1NHk1Dq4Y4AhnzqNSi3zFFaZGBGpSumxvcj39cY6XEZnqGSRm4qv/AP2w5lN8Z/wj4GYRjyxoZXlpIVF9QYA+RRqvbYX9MS7J95ysUMOTO8mC0kc7wzHN8uy/MfvxvJRVDxxMDfdwbG+19sSxkgkCR3oXVS2WmRC2dV8N8NStU5xmXaJTZhUzwlpI8rovCLXAYjwHAsBp+6pHrhtNpabNt28EhpL7kklF7POyzs77SkqoMr7Soo62nl0S0mZTQUlTK3qFKgaALcmJ+mKuIxFWiQ97ZHYJCZSDMxadF2qyfuUUFTBHmUuf0tRSopGiDO4aiWVhe9hEoW3Wxe+/zxpa/SRoMZSCeyytHBD+YeapXFXZDwhw9VxZN8JUTpToP3tTE4hnYix/6TclB3ub+xxcw2KqVBnJHy+aXW+KeA8Uribup9l1f2Y5pxZwVx7lFXxXSxLVjLMoyyoaojYbmOQSsWUDmWC8he2Ne3beL94FKpShnMuCOtTphmZrrnhooTsj7sFFnEVFWcW5nT5ZC72GZV9NLLpAAJCxR3LWJtctz9N8X8XtB0fwhJHDSUinSGcB+6F3EXuldkOT0VJX5HxBwVxpmPw7CSI0wWOckm7OBNrG49PTnbHPUdr7QqOLKlIsHOZV6uylSaQ1wJ7lpXMuwzLaHM54JeH+H+Cx4ZaJqSlqKqWbnr08gNunlB6nbG/Jy0/izd5skNqvcQ2FaJuwDsCzWXhyqzXtBgpZncLUiOaOhawtcGKNzpPzPW+NG7ae1GS2nTBHfITTQwxOZzo/Wi3yvZL3Y6NaPL6LjrNJpo1Cwx/tU+Cy9V8RYmBHO5uTa24tjQ/vHbmYnqxB5RPzV2o7B5YiIVB4u7PuwbI6OtWl4rzauqnDSI9DmU8nhjnbUsek7WN/S98bTDYnadRwJbHeAq7mYbIQLz2aeq6n5/wRmuc8RSJlOVZ3W5NFANC5hFHDCXK7aZdKNotcncWJIHPHW4epufxnX7FpotHDtWyabsZ4BybhmFuM+JOBRnskYcxZNPPP8HG17q3iLIinnueZ6jGkbj69WrDGENH80XV9zaLWzJJ7FqnjXs3yXhLhyf8A4Fi4f42oJGE2mry4JIqtvaMxxgPpIubk7HYA8t1Td1pHW7p71WfXyOtoVrb9g8V5tTUdYOHuCMuFKLuRVxU2rkPMpkF9ttxgKtRlMnKSZTWl+QOzQo/NYOGcoL1S5bkdVI3lqYDBO8cj23ImUBWO1hueQ364XSz1GEElCSC65utC8fdsuddntO9TlfYZHxJTxl9IipmVkA8xJeR+VrdD8sbCjgWvsXwq9ZpYYBuuvWTd9mTOc8qa2t7u/CPDL0oi8KOaurJJcxLNpPhxxELrUb+nyvhlTCGkeqbUc6e6B5q41hylzzBGll2w4Z7Z8u4wamoz2OV7V8uqW2X5xIvjIPWOY3RbXPMc+mEPwRp3NWw5hIdFQS4CVtWv7Lci4jy01vD/AApxNwnm7o2mGrzGkmjjU7aiqMzgg32B5b4BuOLXS9wc3uUVG70Aeq1pknBmSs2YQcQT8YGdFESJTGGyMp8zya5DYE2AAseeL1Kr95sAIBSfIJ4reUHZ/wAF0WVVOYwcN8YzVkhR/j462BH3Xc/DuzWX5En5Y1D31TUkvHdFlsGva2QQq3kvZpwRTzDN41zyokWZGZxliygyjkxvJqFvkR7Y2QxFYyLR3qk+s0v1Kt2YZ1wFlxNPmHEGeSxaQY4VgbwnP+ayXH42+WFB1UfdCazLDgCVXIMq7MOIc2qDSU3Dta5YSBaihnad/bSFC8/Qk4XUr1WiMvqltDXGXEqZqMx4aySm8L4UZdRQqBPbIQjR+h1lC9zbbr+GIY2p8UT4qXAADOStB57n3YDnefw5hnnEvEWXVDt4Uxjy3Ub8i6+QEvuN7kbcsMzYtrTlACU+nSJtK2rFxL2YUPDGcUXAPCuYdoNbMiJ4ue5bAnhnceIjrpdTve+4vblimGYgvBrvyD/Cnh7WiaevaoKijyfMxQZfmPZrHwtnrKL1NDLE1MLDYN4gbSCDuB63xfDjPxyO1VahOpElVk8T0vDdTorq7hKqi8do9J8FTC1vu6Q5FwPlf8sPNIPG6CnUqj230WvuPM24b4nFVNNOtJnHOmeFAyvdSNQaL7tja1729MKp0qjTYW7UJrlvxGSnWRcL1PGeVinp+L6urrYX8EtPPNCwQWABNi0lv81hfBOxAp72XyWMrN1JurCvYLwzlcMUNVmtBnOcyMS1R8ZLUxDnusV1ZfTcXuN9sGzHEjKWwFFTKHdpVxqOw3hGHLKenquJuN6fM5z4DaSIqejQ2NzrjF7+o5W5nBHaDi6WCwS6zMpzDVNeN+w/Pcl4Zo6fgPMoeJsyp1EdE5midUjuNWoIpIbcsAT126jFZm0HOfDxARimA25TYcGZdC9JmOY19bkmeRx+JIKuBJpFkA3Bka2kbe+No3fbugFvfCqirLYhWOjyLg2lkWpps6ztqySWOepalo5WNQ7cnZUGjTbrfa1+eEFxPxwAia50Q3Tmt5L2Z9mudU1NVZln/D1FMUPgCsE6iRhbylBp0nc7+2NVicU5s5WknsT6dNrhJK2fTdnXdA4dC1WacW5zLK6IkwyeqmEC7bk3ZzzFrDf29efrYja1UbjQGjmtrRFAXdcdiLBwR3BoqeN5+McwmqVZii5hWVAszA7CIwgGxO4AJ+eMditugZcjfCPxWPfh+2U84bTu4CqWh4bq+EGo10xozNCA69f+uqMG5b2O3K2GuOPgOcN5UX9VoRAPath1uSZJmVFJQ8KUfZZl09ISsJlqqKOWQkatlZZFdeW5H1xXZiKrH5qocZ5CU1tJskNIC0zn/D/DWZ5hBBmNDlVFV2ZKqSPKaWQEjqrJHoJ32vzx1eDe3Uad5VerUgZf0VtLgXKOwXJndM3zWTMqiGmv8PNSiEO/LSY0Rh6n+K532wjaFXEFn8EaoaDA34h6q+ZlkXYJxbk9e+R07NnDQFVFOKCnL2FrfvIhf52Jxy7auPpvGcjL3FOL2G0DzXRObuy0+X5zntXkdLxdX1DStNSU1bJSSNTqOV2iupFvYD2x1WG2iC0BxHkUFYgEGnoe1bU7O+7/AMD1NJUx9pM/adBnVYDatppI1o6ID+ECN9mPqUNrc8Vdo4ys45sOQY1BWMY0XqNVqTsF4BjkMHBnGtFWygFRqzlFrWJ6uJQGPLlheE2vWMio2EysC0bpkHmojLOwkQTTLmkGZVZjKyPLXV8ypINW4/c/eOnqCBvjYvxzHtGUwe6FSa1+aSFd8t7M+y16hkjyTiapGu03wmYVEkI3ubhm2I/HlhL6tRohr9eYTqlcuMZVdajhTsJymgeVsh4wzSNV0K0C1Ebi5AtdmUHe2/XpjUivi3uymo1vqrDqgLA2NP1qqBnHZ/2CZ1BNInAvaxQ1ZiIhmhzqpjNO3LUFYFWPK1yeZuOWL1F9cOAdWBA7FTN75BHeuveb9mKRzIKP/wATMvp1ddN8ygLgWNrs4UFrdbAAH2xun4mhEkjyUZahbpZXLI+x5PHFbLWnLPGjWxqsyy+aS23mtYkHGnqbRpiWgE+iv1WZ43gpZeybgUSrTZnxHQmuiJYSmoVVS5/+mw23H+X13xVG1Kg3msU08PTa+5upiDsH7OPiKVs67Uky+ic3DJLWSva/3dYTSR153tgTt3EG1KlJ8PqlVKWY3MjuhX3Nuz/sL4fyZS3GXFXENSCq+FS5bUPJIvPlIdwPTbFE7Q2jVqZRTDe8ppw+HaJbqq6tF2J5PLTV/Z/neUcNcWzoUVKrKo4czmTkVRnBVibnZjv0tywFE4vN/GEt7CUx1ek4ACxTjgnsp7Hsq494j7Ucqzri7Ls6zfS+YUlTTlB4iNqZYSo8IXcbhrqR5bAYZUxWIaOqsQdENaoKkZtW+q2DBSVGY8cZvWZjkOX8I8Ptaq/blZmtLl03TfRLrNibWKjkNwBthb35KIaHEu5QY801zWDeaqNNwzlnEec8c0GcLlvEFBlcbzUOdy1Ma0klirfDMyojSGT7gdTqDGwBUjCamOeymC3dJ4apFajAjVM8w4PylKqRKvIqGry+OOOr+GmmqGkpJZI9aUhRZ9BmiISPUilwZVI84IxQbjqmYta4rC2mG5XCFO8TZ3UZZwh2ucXZjUyZVxNwxQxTUOc01R++8Upb4OaV5BC5VrISwLEi1mJGLjK8BrRxNwfokMO91ZMha77Nu0riNMs4I4xyfh2hpeM8yEn7Ty4ouhgrf9YoDeASAs4LkaRuPKRfbYmthxLHPsBprCE6FvLjxUt2l00dfxWud8LcQ5hnWXlImlo6VTUx0lQz+ZHq7aAQeZuBa5vcGw7L2iMpY7SdezuUnDjJmf8AEqv2vmri4efNM9bLq6ijiJzKaS7xZbDGFJnnlRdCRx/5mJuPXrewmHplxcw6Im1nujLqh90Lsbj7yXbfwRn2e5Jn+QdkVJL8WcnlKiTP1VWArKiJY08OlNR4Xh0xAA8ryC5jUJ6U7WGCwxLXTUIt2d6q5spym694cs4F4eyKg4aoKehihoaeoVXRTbRE8oY3v5ibPf8ArvjzFu2a4pGoXX71s8PV/jNIbxXzPcXwz5bxFnuVvw9ndS1PVTwvp0ymfQ7JZbm9m0Hpy+ePNNp1AXucSbr+nT2FbU976LYKqXhp6tovzAVfoqY016U8K64HHhhJZNBhBtyUW029ht8saFoaTAmF61Xr5m5xXgi9hM/imE8vwYiGXZJncGghY9DRvKljcjQCB9Bz+eH1HlsNbp2fVWqLDV3q9Rt9ZkDlrf8AJSHiqVVv+GasOvmKSNoZ2NrhuZUHna9vfAkTIMqq1hB/vhytcCOXNRme0j1XC3EBHDr00stHOHiMtzE+mylQfUjpvgaji1hm4hSRNdtIVc0EQY15yqH2TrX1nZ1kkP7MrMxSmNRl8bJMEO1Q7XC6SbASem9+eFhxqNBe3VYGUcNUdTa8MMkmQT6zx9FdpctqYVShqsmy6RSCyRzGONmJ66rLY9bC+DYIFgthTxlN01GVDOhIk+l/FClWhmkNVBkuTwRiRElknkVZCoA2Y/gbA2vzFziKQtu6JOWswZesdMGIBi/JPEWWHMKmqpKPhQUutiTUTKnxCF1t5QTZrJpBJ2uSBtbGUw0GXCfFazGMc+k2majgbTAmI8B+tUt6GvNNKVyvJXaqcmKKnqP3IQNcjWSGYkgA/wAN15HlgW0sg3R6pdCqKrml7ycusjygRZHqKjLYYKU0WXZdmDaAoNRUxk+ITaw35AlvNzPtewc5obduibhWYl7nGsS282GgH4qOekAy6WBKLLQp0s/xVYvmLX+6uoNe467AX36YVVphzd38Fcp44urgZiSJAgcuHG60/BT1dB2sVppzl0lXX5O0ieGY5YyyvHcAt5WI0uPptY8lMZlkc1bxNSkQ0OBbe9oPPTVbRgq8xpmiFfDkOZZgkokkkHhp4I5kERqwB26m/vg8oc4Cojr4NpaRRc9rSLTN/OPkneY5hVxytBEcpiiEjBImnIVJLlhsCxHTnv688S6oAcpuEnC4RrqYLw5zuYCavHUVtCKWWvyHwnVnKXILtv5Syrcjp0OGBst0WOfkqE5HHTjp6qLp8wdXWnqs74R+NEZcwUtOysq2t+8UqNRI9r+5wus+Gkgq7SwtnFtN0E8TPldTkckFNGVaqqZNbrDHphiWzAX031ix2PX8euNYBqbqtWzPi3bq78FmpSjiEMhqpaeZ9/CkSLVI56HS1+Xpa+HFu7MptF1R5c3LIHG+nkkUS0IlDPWvFmDm4iiRQoPS7772G4FyL4FrJIBMBFiatVzIybg4mT6WVQ7QqmlPDudw2WtrjFp56wNTKps1rNsx5cj0wuoGAmDMJ2CoViAWWaY7PT8VcYoI4KWmopHCFadIvC1qADpDHUALnptfn8sPpNJZAJ81WqvL6rqoE3JmDpPDgn0lGrETiVJFUbbXjYerBUBBA9TccsEYDcpsqtLFOuMuvgfUx5JnTq1Q7SUEVJFLpCoZGlp0BPViEY2wiQRY3Cs4l+RoFWTzjKT4AkJ1Jl00aV61yQyP4XhErHUeDqOx0MV39rgHqBywbaMTIVcYkOLOrBF51bMdoB/HtKzTUS+Gkd2ScWYvNJMoH/pYKxJt6gX6nGU3ADfU4nEuBkXHIZT5iQPVPSax2VYqWvMxYhleBwxHS1rC3M4S2rvEtISBkAlxEd4TyKjrWkpoKeihIJVDdCrNva7b7m5w+mbaXVapXogOc53Pitb9nckq0XEeYinqnaXNKllkhYruHYAawRz225euNdScDVcVt9pOZUbQAIALZvfU8o7OCscdDWgwy1GSTxFgW1aEkaRj1Nm3/wBcWCATITX4imJbTqAxwkgD0Tyqjah8RCKCsq3sZWRI41i9FPiMb/IAC998OytiT6Knh3dZBMtbwuTPkAmsKVczLLVU9JBEhI2kiYkW2G2m1vr8sHhMubKRorNZzGghjiSe8fOV7Udw6GPLewviySPW71vEMkZlW0bERUUXO3IapiN8eidHcG+o1zm2X4dftCNtmp0uoYWPhp/Myu9lBkGWcR5vmTx0lMaOPKctTSH0hpHnmldWJ2tZYyWPIehONyzE1MMWz8U6r8/9rMa9hbFv16LwZ7xfYf2g90/iefjjsXyPPONOyOSjiqOK+CKKWSQSTCJpZs0yqEMENUAl5qXYVFtY0yXLembPe3G05cQKnA6T2E/JaRlYUQGvMt+S6/cLdtGU9qvDS8fcBZp2b1WT1beJS1FFk4qBpDEaJBMGZZBazI1mU7EA42IwYpHq6kgjVVK+J3Q0W7vxUbxbnXE/FMcVCnEi5JlDBD4dJl0dNsPvWZFJG++2/PYY2WGq0mNiJVfq6jt4T5qhVtBnmUZcuRw8ccT8QxFwGWtzCSSEav4n1WFxy1G+wGHNxLNKth2IKgMEkXWlKns14dtUw5xTeJpIaeOKHxJJbtv4chuAdN9ztsMHUxUkXSqdQBhWr8o7MuBafN6oUeWS1+VagCtRSaHO/LWLm+/44l1ccDdTSa4NzcFvrKOGOHKGGPLck4ayzLqrdkUU3xLlSLG2oHa29va+Dbi90BxsoEuMBbD/AOH6fNooabiOtmpZ6GNBTijpIIljS1yWsFJa3W99jytiPeGRDR43SnDhqmU9DqqBJRyvRUyKoijjhCByOZJXd977225dMY7EtOmqF+UGIUVmq5h4gnmraeohQklZtdnG4t5ubb/nzxjaw5IsO/MIAT+glarjtJSZI6wGxZKJtLA8wzW81r+uC69ubVCb34hAlyM1sTsk1HBMbmwGgst7eUWFxflblgW1QNJT3PzN3hEIWTZTlnhSjMs2r6iSNS0CUcZlZnJIIcuwCgDqAflfAGu0OyhSGUyzMdU3iy0RssIqUeB3LHVeNXU77j0+fph1PFNPwhFTLYylSFXwtGXpqinWKteSItKjKhKEEjyuD5hYA32tqt74U7FtcCTYpb6c/CLKDqslqMtpvDjySkgmlu48UFVVb/O46/ztvhbcSwXB9E3eDY0CrtVxbmmSoY56GAJLGWj8F2QyrdhsUsLXBFjflh2drm2KAVWg5Z8VJ0PFWZ14jlbMqPKfGj8WVIax9Cf5QQvI+3vhJeYsEl2XQlOKrP8ARA2vMc4rKhtiVrJ0A3tpZSR0sbYYXHXTwWVK1MACbqPoszrJKlaSTibPoKR2KlGnk8NT/X1/PfGVHsAkC6wBgF1I1OZ1bzV9LlWbGqgW2kPKyNKBblsbH69MMquZHamU330sneW0nFEucZjlkebZVAixCokkfN18AR6L2MtwpYXC6bk6trYT19PLcJ1NwcYc4QqRxnwXmHE8lJVycQ1LIk6SmRa/TrdX0i7jmtx8iNzcYOliWNm3ogFd0m9uxbg4MoeK6GPMlTMcwlSlZYJJviIGTzOFtcjSynUCNNwbg8t8JqFriPwSjWaLF0FWrMOIOLuHlTMKTMRSyw1MlBdGXxPHWPWwUqpUjR0Bsd8A5lIktcPRObUHxNMdqo0/aPmMlPXV9VnuQyh3cl5zDG0gGzEaSGJueno3XEu6rNuiEqpiCXWVBzziKqWkqUWTJp/HAaKWMMFs3Iqxbnbp7W3w1lZs5pUuqPNhqu1fYXScU5PQU1Dw3mHCXGXETyJBJSyClWvpmZdRDtrVmiUC+sagAd7HCMZ1VQdZUkAcphWMPiMgykLeead4Xh3s7znM+Gc7rcmy/i2kmenqI6an8dEkUeVgdV7EEW0gc8UquCe9ocZLe1MFYP0K1pxB3wsqEwjrqNKwoiGIUsMkB1Af5tR2Fxz9d/TCxs9mUQfBY6vFogrOX98qhzNpI8xyDPJyUBHhTF5Nv8rAGxNtyLW9DiRgGN0KZmzGIUVmHepp6atimj4XzzIKaNA/gfGOxqhtuzINtjfy/gL4e3Dsa3LMnuSq73SCYSh3yqVqiSsyjhqaSPWw8OoqI45JCFZr3ZVYqQrbeu19xeDhqfFxSiL5nQmPGXfBmrJKKXP+GOLsiqSEqUkybPo4ZySLXV0L2BuQQehsR6uw9KkGkNd5hP6lxcHAyFXcv7aeHIMmfN8v4U4vqcpllEcYruJ6QmKVeZaMsJABcHkBtfpg+tLtxzx5FLcwARAnvKreZ95bjTiCpoz8cKaj8RUENZmxIVL6fKVe4C7k9LDYYbTNNnCe4FIyTErsNkHG3EGd5PXtmOddkeV8M08QeOpqeKomlnc2t+5L69uZXpY88U6mIpggZXE9yf1UmWuHktK5lm0LZlNxDx72m9l9E0AaZTS8UxFpBuABSo4Eh2tbVbkcOfXbEMYb9iWzN94rTGdd4bi/I62WL/iPstznLniQyVZzeFHSMtsJEWp++AbG24HPliTQom+V0j9ck0GGkOKnsr7wY4hp6p5u1XsDy9I4zFBG2fMuprXCAB9iQD5m2vzO+Ia1jCHNa5LqvZmgGR3KSyfvS5XwblOaVeacX9kzTQRjw6Sg4iopdZNwq6Wm1EAjzaL21AgHfBVqTHmMrr8wpa+HQD+CrMPfP4a4ry+pyes4h7L4pXDshSrpUK6VuSWeXcje3ryA6YjD4Sk052tdPiUNZ4kWVQHeW7MaXIs7y3N+P+EqlqqPQyyZxl9RoBXeRGbUEN+ga59sWywZg4C6VnYTu/VUjJ+K+7XllVl3GUfFnDmc0MV1FOnE+W0sjy231I12FiQdrgjYHqMqucXEAH+lZBPxXXZbs074HdYosprsszLjzLeGa6p1IsozugYGVR5VWRVJjUnmeW/PbFd+Dql2dot3LOuDRAutjcA9vfYLl+a53U5/3iOzHLcvqKMLFTf8U0U9XA4cMFSZioXkSwDebWBfbDKlCs5sNpkx2Keta47wK2nk/ek7oFRm9VmR7YezE5xLG8LVdfm2XmOTyFyQgbSJCFPsTYbm16NbZtRzYgxygqWOLTMSFWazvd90aUJ+z+8j2V5Dm0ih5KjVTyeUfwWjYKDb5H3OJZgnn46Z+SYKry+ZsiZR3r+69l9Fm1VUd4rsz4opodDNozuhicBthoike72I+8tyBz2xZrbOqQJplp7iltLi6QFrftB7bO7v2kwUFLlneD7JuA6F6uEVM/7Sy+Tw0562EZEzCxBIUH3vjMNQeySKZeR2QjNUuNzA7AtP0XHvZRwVn1XScG97DsS4hoUqYGjqJI4GDwOrs7lZZF+4QilbXbVcWsRiXF7h/EokGNAVDajYygkytb9qfbXk9XAKSTt77vfFnxZ01MNHJDDGh1MFYyCUBiFtJ0CkgEE3w2k9g0plp71L7xE2WgM74p4Vy7MZsjyntj7LOJ6GJvDSvpc0hWOa/VfEIbb1I9xhueDmcwg9qBu86AFL8NdomT5NmSwUfal2b0SqhjlkfN6No2u1jbUWsbm59r4F9ZmrmkqWzmj7y2pWdq2RVeUxSZr28cGU1Q/iIkNPmWXpH4agWIdXuCxvZSOm/PCoE7rPNNqVnauBVNrOLOCKiptUdqvZ5mkSqDpXPMtZTcDkzHV1sR03xYfUcdGkdwS8OA4yZhZqZ+7rNlPC9VT8e8BDiH/mVzKFs0oBHDa2jwpBKdere4Kra2Kz69TMSZhNcBmytCvHC/aJ2O8FVUdfwj2lcDUXiAxytDmtLrMg302aW4Bsd+W18BmLtRKQ7MTACn897aaLMaFVpu2Hs5njgbxY5hxJQ/FDodIMgYJc7qBfrbBNy5rtPkVbztdrqpjKu1vhvN8oeCs7U+B2r0CyJI2f0sU0jXsUU+LpI9QQNh8sAZabCyrvfDpKLk/arwplgrJM07Q+FczlgqY9brndCzffG7XkDMLjmDYe2LDiDaICA4hxMxIVjznt27Ls8zSuVuKeD5aZJD4MmZZ7SwvNud9PitpvYXGo9NzgKTy0ZR6Kabc1yIlVl+3XhjLYoZKDinhMw6CHWHPqUeINttpOa726c/TGEs+8seMq5B3jcozGok+L4n4W+EVFZ0qOIKZQ4JFwAJbsLEHpbfniKjGAS0qQxw7Euv7wHCVVSVNOnE3Ck8QPhRNHxDEVdAdihL3IO45W298MzgjKQUhpvmAsoeh7S+DauaGqq+0LhyiiYtCom4oh1JYat0QkhTcAEA3P1wMwyI9Ex1Vx3o0T094Hhp3gBzOgqj4TiyZzTSK2+5KMSPra5wik0N1+Sc+u6wtKl8k7w/C2V0TZlIOHswWNgfAlzWkWYm5FgijWeVrWsNjthpcBcHXkkurHQlbKyPvX8JytU/svgvLGBcKIxmcWsm5GxCC9723sf5YFlIEbxRtdZVTiPvFcGu6RxcN8KoWsXWCuUu532upsG2scVwzKZzLDXaRlA9FBU/eZyPKaeno4HzXh2kAP7pquOS5vzVfugfPfDajg7ezTHYibVmx+Spz94GFjNmX7XzkVClkMsUpFmJa1rNy2P6GHUo5oACLESjUHeM4kqEVMh4245FREmryZqEDHmbaXv0tjA++9Hkpe1p0Fu9WWXvQPPHCMwzviPNc+TUdNb4Uw2NgokZyRtvY+2IYWF1oCN2GfAKWO9zULJFS5jPBlLH92kzUcReJSOXkBbp8rcsS6hTmSJIVek4yWiUvKO9BX1Msxp+JquGnW7mGXL43QgWuSG58/zwNZrXAkBSK196U4ru8LW0tQ0tXxBWwTHqIrpyuPIFZbbDl/TC20aYsAITar6T908EKs7xPF0VdTwtmweDwiI2iylHVr82I03LXvuSeuCbQoi5A9VDK1P4QJKwneA4vFWWXjfNqUxkGZhk8YdLDqgTkbX5Gw974NjaLhBYCpqVcwEkyPktxZb3kXzOmRqvt3pzXbmCJMkkV1ksNrmBVO9x5mtce+KrsIAbU7LHVKcWN+SkM47XOPsty6HiKv47zfOcjMhhFYrKYwxOnSLOArXB8ttrcsVzSom0QVaOILQDa3bfyWtn7anaOoqJOK+P8A4dhpbToIJLWuCeXM2Iw9jC07oCQagPwgyrrF2/5dmeXS5LmdJ2k5tlLxfD6kZtAQgbPfy8/41Iwh+EBdncQE0VjkFhI811a4gXK86zAwcP1nalRpNd1hTMJCoUEgLcx32sLetvxvUahbd7r9yAOzP3APFV/LqLtF4Tzalr4OP+2+tdASyVEySo1+WorGOnK3tiamKa/dgeSCo3K6WAfNbPyTvY8bcLT6Kmn4tkpjUDxKyKjUznp+8kZb2H+Xp9cUDRpvdBKtNxNSA1whW7Oe+txHLX5fXtUZpmiQwuimWSYOhIIazBhp2B+QNrW51XYGgG7wSxVc2oYKpGe99DtZy6SnpuBhTUMMUSQeJNl/xMsB080klbyKbn59b4Xh9l0QTnEhTVpNILuK0rnHeh7Ss5jqJsw7S/8A33Ss7Q+LSwn4Nybl4YCBFG+9rqoJtzxcOGoNbuMsmYYsJiZXn92yd7fvWZZnrxUXbhx5mmSrKZItbpEipqudUaJpIJHLffGxwtLDRlNNo7Yuq+Jbbc4L0y7AvtEu1Xi/gWmr+0leH82gyqlVpq74yHKqaONF3kkSQmMPYMTIoG9yb9OZxexsOysH0pBPKUWCxD9HxC9P+7b2L9pvegyuh7ae2bKMrpOzxIZ864VyP9npDVZ/TQgeDV5rIVV2gcNeCjYC+gTyb+GgsbQ2zh8CzK0y8+QVym19VxyCWlexnD+dcB9gM2Q1+bT0mWwyVecQxuqk/HIkmXNBAgF9TtKp29nJ2GPI9tOq4/EZaTrmCZVzA4dgpVHu4Lsyc8jzPKJKyRpPGYFGQAkq63Nj0N9J39LYzE4J9FuQiVrcKQ+qHZl8nva9BlsvahxzmNFLW5XUjPa6WzS+GoV55HslnU38w5kfXHFdJMHleZ4L+kj7Ie3PeuheDa7TLCi6empWEc4pZJZVjGh5q1CA1urgkknfY9euOV6rjdfVjqzsopkgNngD+WifU4NBLFVxUc8kjGzE1UJaMWB/jJufzHscMp1WtOUTB+aTXqtqN6pzhH+V1/JHlkyuWRaZ6DNJ+TXMi6gNvMTfzbgetrdN8LqVYMDRBTZWbvB7R4GPAcFmoaiepy+ipcuzeurWDqJKcxuIktY6ryCwG9wBe9/TDalSmYDdSFXZVrMa55IyWmec9gWruzN8nOU5zBmGUVUrU2b1MMdRHVtGyxskcgQRn741azyA82/K2MojdAvayitWqjFPcx4GaDlLZ9Zsr+kmXJHHLNk5o35OXVLkkm5LC24O9xtgq1S0BbSiK7wQKnhKLHLljVEc0vD0D0Flcy+KGaQE7EgHc7Eg8sIJ38wVNr67g5nWHNfuUulblFKVVeGKSoZgXJnnUkabXk8wNrXIG55n1wx4EGRdaqpQr1Dlq1iCNIFu5RppYK/9qZfmeWmnolbU7iVFBiIHlC85SG8QbCwGnzb2FpuQt13ko4nE+8gNE0yLazm7eU9/gmiZtwpFBDBRo0PheUwyxkSlx63AshHJvY4rZm/rVbyk3G1Cc+ulrCPqnUVbS1OSfCVOXiSqeKLwXlljiKLc+QMUKhCWIF1F7fXDBvt3gtbUwlRtXPTdEEyBxJ49/Mqi59Nw/l/aj2cRVFBV00M9NWZdUwxOiqzmKYx6GCWsG8AsNJ2vYb7uaynm1tC5Pa20toh7mYd7c0sIJmYPxTfW1vVbEnTJ6FYRUUlPNVMurwUq1UAEXsCURevL+WKjTchdvha9eq3cdDeeX8yUGmlpaqdqiahpvgdQCLFdFO99TvoIkPLkflh1My2WD1UkOYMtNxzcePkJt5Jqk8MVdJFFS0dVHJdovI+k33sllHvt06nCWQTGpWUwRRzPcRHYPxTTMc3pTSzl6ejpttSuzMAzCw3uQT0235jlg3loBaFcweFDaoJJPgNPIp+1TooSzZ7lnhSSsuolzosORIWw57/S2ENqZzDj4og2am7SNh2fop/8TXuKCkoM2yenFwpkfWljYW0sB/UYaXibKs6jTaXPqUnHst+KXLW1LSQ0wzyOqnB8MywRSFGbf/zNSkXPLbDdDMoGYZmUvNPKDwJE+UH5rX3HEsxgiy8V4kmkr6aFwLki8gJuSSb2B/nfFGsDDhJPet3s4DdcGwP12K/V0rU9RFDBmckk4axjWGTznlcksMWKrXUwCHclqcJTzsL3U4B7R+BUZLIks0wlzuqiAUav+UdtT9GPn2+vP2xDquYK7TpPa1pbSB/1DTyTppUXS6cSVUUa7iNaQgk/5rljv+r4ENfEgqu2lUMg0QZ45p+gQHniaOljkzLM2LtrYmE+Y/U7n26e+HivIyJtOm9pcWsaI0upCnNDTMaw101IYxdVMaNIx3+6eQPqcYXgCHWCqVxVeBTDQQe0gePNNY6+zMsU+bTCTdvEVAR7Da/XmMIdTneCc/CGBIbblP4qcoKmOCqpPDjqJJg5dEmjQxnQuqxbpsvXDGvJeMq0+1GluHe95AAF4Jm61V2cPlZ7PsnkrXzIVUxM1ogpFyAbnVve59cIo0jvOcbyugdSxIfTDIIDG6zOnYrp8ZRsYBUjNEo0W7P443X1Kg8/1bEms2IulHDVBOUtLjwhYqMxyyZwinMKgkb6iupB6KfbmefzwvrWxmU0sFiGzMN7uPegLNTNLHFSgumq41zffP0P5YvYYEulPfTeGTVMHuXtl3VZKqk7BeFcunpaiGirM2qpaeVX0h2eYRkttcgeDYAem98ez9EKZbhutbxlfzvfbux/XdP6oBnKAPRd4uHeL6HheqmoqPLqutevpTKxhkH/AC1O0RMTSG+50mIhRc7Mem9+rso1W9a9/hdfHNauXEsDTHErVPaNT1M1bU1ZWO8MUngMVsyvoIu3vuRfryxu9mltOMwsgc8PpZQvz7ftVeG877AO9dmadk+YZ9wfkvE2V0+e5ll2V5hPSUzZmzOJ5RFGwVWcCNjYcyT1OPR6GJfWZfhx7FzNUim7dHmvOhe3Htlspkz3i+otY3fN6puXLYtiHYBwGvoE5mMLREBGXtv7WhqL5lxS7Od9Wa1W/wA/NvjHYImLnyU+/CTLASgv219qRRlNfxUCQbAZxV/y12wRwL4u6fAKG4prRGUSg/8AjJ2nAaHm4msfN/8Ajerv9PPiDs92uY+QRN2hGoCXD2v9o1wY5eLw9jcpndUtz72b8sZ7lUj4z5BD70118ghBk7Xu1t5S9PX8U0wt9xM3qtLfMa8GMM8iC4nwSjiRnzAQU9i7b+12IACt4mYLspGbVQK+19WBfg3cXEeCYdoEi4BSm7c+2CRrnNuKjtb/APHNYfy12t7YxuzSdHeimniwNAERe2jttYMP2vxO0ZuCv7WqgPr598H+7bwT6IG7QI+6Ce5JHax20yMplzTimrbqr5pUsPzfBe5PLSMxjuRfvQ5wSAUlu1XtidDFHXZ/SIRpIXM6mzetxrtgaWCc2wJWO2iSIIA8E2/8T+2KMi+YcQaVXSNWZ1I29Pv4YMI+dTPchftDNqB5Iw7V+2diAtbnLNyU/HVO3X/PjDg3aSfJGdoECBAQ5e0XtqrJGmqM1z2Vj5izV85P4l/a2J9ysIJSn4wm5hR8vF/axVa/FqMxkUXbzVU3lv8A/K9sZUwjtHEpYxIiRCyvGXakmkutdKQOfxc9/wD7/Ee5OixKa3HkDQIcvGXaQ6uGp6wxlrkmrnPT3fE+6PbbMVAxl5MJ1Dx52rK0bwSVyopuV+LnI5f+v5Yw4N7hMk+CE4s8YS6njrtPkVo5oJClgpHxM/L3s+BGzyDOYynu2iYGnkhQcY9pxCpDCbDyi88xJ9vv4YMJUN5KQdpAWssnjHtOp2E0kAkDG66pZjY35ffxjMI8mMxTDtKOS4/HnaYxCvSuoFgAJp102+T4j3ap/MUD8U1zrhZPHfanIAQkyRqACoqKgqfxfAe6PI+IlOGPOhiybJn/AGhVLazlVJIeZ1vMb/XXiGbPqG4eUsY+HGwSpc/7SJx/9DxRhQBpEs3Xl/Hh37sfqSUs48OMiE0XOe04TAhqknl/1JfzOr9Xw11KowBuYhF74S7hZPDnPaW7BDTRAg/wlwb/APzWEuw73gy4lQcRMlDbNe0kAkxFhbYeI/8A/NhXuhBiTdQzHQJslDO+0ggpHSxwk7HQzjVt1GvBe4ng4pztoktymISo817S441EcUarvtdySfq18E3AunUpTcWBoAuT1vaRPqkmhpGZupBsbfM4EYNwO6bprtqHslC8btDDXWiywk7f9Dn/ANw3/PBe5ONySlu2i6LmEAr2hNJrEGXrMB98QC6j54Y3BO+GTCinjSDYozU/aC7iQplzMepiHP8AvjBgKjRF1h2u5x+L0SxT9oBUkUmVhi2on4VefrjDh6nB580/95vboQEFabtAYqrU2UlR60a+XBHBPGpPmlO2m4mSZSI8q43AbTSZGurf/wCgkuD7bc8K9xPM+akbSLtCEzPD/GSkSfDZahDEafhlAv16YYMG7t80g7S45vJFgyvjfWzLR5RcGxJpEOJq4EgXJjvTKW0nOG6fQIk+R8c1SyRSU2Vqh38tGovhbdncifNYdouFpjySY8g44iijVEy8KBYD4VSTb6b4l2AixB81Jx7zcEJ6uV8eqD+6yxDpsR8Em4H0wsbNvx8ymfvSodVz9gcbTsruMtLbG4pEN7fTEO2eIOvmlu2i8WJSZuH+OJWGo0Lx8halTn7bYb+78vMIP3gXfeWI+HuOTZBNQxrYcqZLH8vbBN2eXXupONPNCbIONzpVpaZmHQUyf2wf7pMypO0XOMB3oESLK+PI0uZqKA7gD4OO4Hr93AHZ50ufFCdpEXLlk5d2hs6BamjS5v5aWIafwXC3bPEXnzWe/uIs5KbKOPpAGWuptSEnanjG/wD8zzwbcI7tKE415NykNlfaOqjxK+Eg8v3EZ3/+Z54w4AGxB9U0Y1wuHfgo/wDYvHkkxq1rovFG1/CW3LfpbBDZzgJuAgZiTMgrEmUceOoi+NjYE38kKgX29B8sQcHylC7GumJSXybjzw7fGRtGTY/uV2/LAOwRGoKkYt0apf7O4+SnKCujMfUGFDp35bjb6YA4MA5iD5lGzGltp1TMZRx1ESRUICdifBT+2He7DTio97c28rjZZxzq/wCvHG3qYl3+W2AODnmpfjXGDKA2Xcb08gkWeMOdrmBNz6csYMHNoMoPe3E3OiMsHHiAfv4lUgWvBH6etsDTwrmmIKP358SShrQ8dxnySw7m4HgJz/DD20SbXQjEOPFKMfHau8kklNISCtzSxnblYXGEOwQPAphxtQtguTOam44mkjMmgyLytToLD6DEDDxoChdinHUp343aCC1pIjYabfCx2I/+ZxnugcIJMJrdoVBaUIVPH0drPHEeV1pYx/TGDCzYT5lLq4p7jLihmfjdmjdhAx5AtTJv89sEzDRa4QNxLho5E+J47jlEirSBx1FFHt9dPtiPdQOfmmDG1BxSxmnaAosxp7E7/wDKJ/bAvwobe6k4t+s+gSEr+PYWLfuFG+zUyEfgRgfdJNwUJxbzF0ts47QBIWPw4a4v/wAmnP5Wxnus2upOMfMyiDOO0J5EkY07Sc1/5NDf8sAMEJ4ohi6kzKW2ddoLLcijDDe60ag4L93gcI8VjsZUdqVn9s9oZkeQLShiAotSqLW9ME7BCJulHGOGp9AlR512hwtdYqB3HIGiQ/jtvyxBwTCbysbjiLys/wDEPaATqFLl41XuVoEsPpbEHZ8GxPmiOLLryEpc94/I3osnc25nL0uPrgPcRd10X7wdKJ/xL2iwqB8NlSKSAP8AkEtf29DiaezybiUv3kkzxRYuLu0uABI4suUHYXoV3P6tjHYJps4lSMaWngsScWdpUl08LLdPIAUKH8MC7Z9PWSsbjHAy2EleLO0WMh44cqjN9tNCoF/kNsENmNPPzR+/Obe3kE6PGnam128SmOrn/wAou+IGzmtNpRjH1CZshnjTtPsQZqd0/wAppQR+H0xJ2Y03ug97cSuf8d9qYjESVKJEdiq04A/C+A9xaDxWDEuB4JuvGvabG5ZalUe/MU4v8xgnbObE3Qt2g/NqkPxv2mlifiyu1riC1+n9cY3Zwjj5po2hU1kQoqfiLtCdGiaVlQ7MBEBf54JmCHalnGu7FFrmHGyE6Z6lFPMCPb8MGcNa6U7EEWclrnXGyamM5e40kvCGJ9txyws4Ia3TGYl2uqQ2d8XuSr+E4OxHgKL/AFwBwg0hYca8ulM6jOeK5SPEkB6ACEAW+g5YgYRoNpS/eHJxwtl2Y59xhwnlleg8GrzWkp38ltmmVf64st3DJ4KHuzm4X6gvcl4uzftAyDjLJ8wgSGhgpcryagf76uCyRPMOoJDIxW/NBbnjyTpvlFNtXiSeK2WBrPa8MafJdycpyei4p7D+Hc84qyCKnrYcwlqZFFmNNJJGsLleuks76h6HndTjyvHYnq9psNJ0SAuhwjR1FVlQWOverbVR0Ula+WUtSYcw/eVciAqS0ZWaMm3Ua2IHuvtjqHVHOYC/eK0eDNPM0NEcF8m3G9cy9pXEs9RlVXLPNVeLHUSISJQwUgIBKBpFx0XbqeeNF03oAVpgg2X9Af2D8c+p0MotBuCRw/NZpYIyzTfsSepkVmHipDGFBvvYs/X3sMebFsOmV9/1a1QCC8C3Mz6NUvFEkrMhpKyGoBu0lOrq4PQOqSXvYnzbjrYYslpcbKg5zgM0iORgjwlvpqnH7P8AhqKQRZfUZn4ZDF5db+MT6Mz+UfP59dq9RjjJIQtxWeoJfkngItHYG3Tz9nz5h4VL+x48uFlYaVcmTSbsqsrGxH47++HvYS0EWKpvxVOlLjUz+VuRNgqJwJk6Qz9rcTRVU9TT55STCNtQAiljqhqYBhuGp1+hxaphvu5feQ6PNclX2jVp7Ww+HIGSpTcQeTmuE8zcFWd8iA0vBlWZV76db1PwYRUPvJLKzEX2819hYWxXDZGpXb0do5XQ57W8IzTPg1o9Eeryz9qUrUmYK9PTPIoSJqdB46gDUVVGGk/w3uT1xj6rTaNErrTTM0zJvJkmPEi/kpPK8szies8DKcrpaeSRWgeOSGEowtcklnDNso6Em/zuWHbLjaxWl2zUoNYH1KpEXkEz3aEIoyip8CWCPIKGpJk0tFFIiaGBBOhibAC9rqRzO+wwDnAvDWhEMYx4BNVzRHImeXBMc6ir6l/gpTSw066Ehp/iKdjzJZrPuQNhYnoMKqEugxdW8E2myXtJ5zDvDS10WvetzKaqespsoNNIAWSIwhXItYAMRbYAC5Nt9+WHsBN4S8FQZQYG5nFwm5k+fNaX7R5qw1/ZpmFRSUXw+X5vDpWMxt4cbzRDQQu2n8RvbpfEdYcwpgXU47ZlBrX4gGLCSQf91tKrpoKKWWglehoRHdCi1NLGHsQCNhqHpubeoxOTKyHH5LYUMYS0VGS7wcY/XYhJ8NCIpIWoaeaMLGHFVC4sBsllW8jc972GIAboOCtfxHWe0kG8Q4eNzYeqdWtItXQrR0rSHztV1cMikW8xCiNSAB0OodMZBPwi3FIptJBpYgEjhDSO77x+ijo8vyovVVi5jULm7MADJNphCAmxVmTYXudCkKTv7YI0GCnAN+1Oc2qKgcWbmml+6AfU3Uyk9NUSSRzDOpTGQ0ZWQKAOrE9bnrzthTy3PCUMPUYAW5ROtvQckj4fKtT/ABlJWzUxFmaOu0I2o7AkDf8AA4MhouVD69aJa8A/5b+SJIlPDJL4fxlNZtOzhAydASxJ6D0PW4wIpjTRCxz6jQDB9b+CoWeQwVebcF0KeLBBNmyLJpubois5IY9b2/HC6phhjsW3GIdTa4WLspI8ByWxsxEfxjzRRTrJISXmYklrE2C9Bb+eCLyTMLT4HP1Ya42HBQ9XFCiXjoq+ojH3pCpBlPrp81j8sZVJsG6dyu4UuMh7wDy5fJOo0SeNYDkrDUNi8gD6fU3FiMYXyISXEsJf1unZbu1RfhXSo+Nny+oKKosr1EdtNrAmw58vTB9XvWS21gafVteL8gdU4MImmkZoru6kKFZbLt0sNuW5wBAzQUvOWNgG3isFHpg0EVKJI1ClyJCBqJ3ubC/TpgGEtBIEhY054e50E9ilK9bcPcUOtLEkdPk9fUtIZd7pTSsG0nn5gu+LVDDZ3hoXJ9IcccPQNYuvIGlrkC61xwclJBwRwmI3gF6RXILgeJ6EDb6C/TGsoU35SOMrvsTXL8Q5wMtsAR3K7wMIIZAtNk9fIbN4UjMLH1IBI/8Amj+OLzaeVsOWprAvcLuaOYj8PkkyTykFaiLKHhsBEQ7A+5sDvf05YQwSOxHTot+6XTxsPmVygdPiIIfguHYi7adUtrhb+1iPluffGywdMOdfVDjW7hcXPMcl7rd3fJ6peyrs5ifwZIIMjWuV40KxI7mRyVDciTVIOd8ey7FYG4KmBxX83H2psZ7z042i+o7R5A9F2T4cyrTmlJUyTJHUirZIQoFnUo63tbcokESC/RD673cfXyxwaCvn6g18OpMMmFSOOKg5bw5mU80BiqYcunmdWJCgMS1z1NrpvyF7Y2WHBc6WmQlF56sNI0XwufbGUEmZ98ulyWWmkjqKHJhE6SDr4hF79dk29seodHKQe0hchtOtBOfVdCsm7JI66OJ2hWRzt6fTHbnAsiwuuXqYiDmfpwKtuWdhtFNUuk9GyRDZQo5/364sUtnuBEXVZ+05actiravd/wApeBZFpkZgDsF2t7D6fnhlbAlxAiyluLfATen7v2WSRUzNS31DoP53P54gbKaGkjmmHFB4nisVPYNk0M3mpwiluQHLbliH7ODplLbtN2XK2x7VhuwjKVNO3wwsyizstgNuVvpiMPsthaSOCU/aJECSU+XsAyjxlvCrsELHyC3XmeuGs2fSLTmF+1XGY2o8F0pdH3e8meFpI6dWFzuADZfUYxuBawgMOvYq7MY57C5xWE7CcrQovwyaSL/c36DfBtwDLlySMe7PDSnidh2UFJENKmoEbkC30P4Yr/u1n3zZOdinki91hOw/J/DQfCozcrabMfQ/y54Ons1tyzRONd7W3UxTdhOTyxwM1LGZDYlivL5jofyw84OXSBAVR9fEC0KWqewPJIQpFFH4ag3LIB+Hv+WA6loG7BUtxD5GY3VabsSyks1qONCPNbSN7devXFajhmEw7VRVx9R1mhOY+xDKVUiWljCtuAAN/Tl9fzxZGCp6arGYiq0QR4myml7AMpM8CLSBiy7Lp6nn74k4NpEuIsljE1XG1/FCzHsAyihraillotE6xgNH/GjenLY8rjCKWGY8QNFsMXX6kANdvKLm7Csppp7ChCJp1W033v1HrhzcLDi0CyrNxL3RdSP/AIGZMKWac0cbHSeajblsffa+Dds/MZaEZxVWczxA5Juew3IvhI5IaONb87ptc+npiKmBpuAa4QVXqbQe650S8v7D8nlqCk1DE5F7bdbbX/LAHC02XEwjqYyfhOil5ewbh0KfFooYLkErYX68sAcGTdospw2MqGS43Tep7DuHBUCFqNFjC8wu5Njvp6/TDBgoFwhZjXiXLlT2KZHCKUw0Cqzi9rX2tzP44ypsxsZgYS/f3FwJumkXYtk9yJKGMxhvvWub+uC9xa0WTHYubcE8XsNyiShh/wDd6pK1wW07g/zGI/dzXnMBZZQx7y7eNkBuw/KoShNEqS22AGwO3+uJq4OiBYWVt2NOaAkS9jGULDFpy8C972W9zhVPBAyctkivi3UoBdMoR7FcpsrPToykX5Eb3+W+FtwbJtYpfvBPxWHankfYjk4TUscTPyNgQAPw3w+lhQQQQpdVe0hzDYIEvYllKgqKaPxNRsWA3/LnhbsE0ictk9+KeGyHIUnYvlqhmSCIkANsoO3Um34YwYeYytsm1Kloc6Ugdj2WeJoSmQR2H8G43/D1wTsAAbt9UgVnxu6JadkWVMAvwodDdrst9ufKxthVemYujZianwo//g3lOiRxSx6b8gLdOu30wTMOHuBLVWrV6mvAKSPYxlEsSsKGMy6QbMNgPb++HswJb8QTDinONte1RA7GstaeS1NGLSgEWGwvzGCOzGgZgLpJ2jUfZv67E+bsdyjxY1SljLW3On35e4+WMp4amNdFVo7QqRlNz3aKUHYtlMVRFIaFCha91Xa3zPPY4Ops9hEwr3vFSmARr2Ix7G8nU6jRolyRsNvYb8vngaWywZjVC/FfzLP/AIPZPeRv2dAGWwJA/lfGVMGHtHNRUxD9BbxSF7GsonZtFIqPYhfLzF7b25nDBhg2zlJxAdaZ7lG5h2R5PCCopgBp2b1PpvivWwYa6QFlKs+m3NJvosUHY/lU0Kg0kZNyLW5+lzbBHCtA37qBj3uMTHgpGp7H8nhhPi0Kq4uS3h2F8QcCyNw6porvBynzVeTsoynxAFponQnU7Wsd+g/LE08GwWcLJb67w+NQViv7KMpEzR/DK8g3UKRvtz+X98G/CtjcbbmUk1t4xfkuRdkuV2QGhRpCu11+7v8AW/P5YD3Njt0hEa72WcIQz2S5UsgX4KAOfMfLexJ6n9euFOwbIhoMJjsUZ6t096ZVHY9QWV3hUb7KEvrH6+uGHDtZvNTDiSAA244rP/g7k6LD4dLEwN7WUfd9ScC6iAyYglKOJcHZWm54LEHY7l8kqo1LF5gRcDcb7fPe+F1MG0CIiUfvjvhCkT2K5Py+HJuu9zt8jhjsK0NtwSaW0ahJDD+Cg5+xvL1laNaJNhYrblf+uGDDtyzYqK+PJ5zxUhSdjGVOHL0aiJXN+nTmMCcJRBzRfsTGYwvADZKTVdieU30x0ESX2IPt7jr+uuEjANmeKtHFDJLreqa0vYjlLgRyUm4J/uDY4d+72MdnVcbQqP3BoE5PYbk4iLfCgvv5NPIfr+eM9zpyDl8U9uIdGYG6gouxnKjUgfDxjzDVsCBty/198JdhADeEFTGZRJdBUhVdglHG10o9CMiyIbbEHlfn+HMYWyhTaSDqibi6hbJMj1XD2AZcsmh4IyiqbXUXJ9j/AHw1uGDoMIn16lMSDZcpe79QyGUGBPLva1tRA9cE7Z7Is3VT7+XNi4KI/d+pPuikiBuT93l8sLGzABv8EmltB4fEqKPYFBIXJo4XJa6i3MX/AFbBv2awb50Tfey+Rx5o8XYLQcnpY2df4dI5WwNDAU26JZ2g8tImSk1fYRlYU+DTKGUKfMo2BwTsBTzaE/JA7apiGm6aUvYJQTvKBTBxYsoHt68tsENmtN2hMbjCRM6KaXu9ZPaMfCICRa9h09z8+WJds9vwkaIqWPMQAbocnd6ysqbUyAEWBttf3/W+ENwAO88aInV3E/mhJ3f8uOotSL4gbmRt8sQzZhEzxUnaFUEwEU93/LkWS9KhDHcGw+W55YZU2cw24JbsbU8Uh+79QeGH8KIXIFz0+ftiRs0WaAjfin5cxsSuL3fMqCkmAFgPKOrH8d8ANmZjBEBUW414fDnWKTL2B5cRdKJQlhtYEfU/rbBnANkDX0Vt+N3beaYwdhOWy1M8BgjYhgACL3Fr7YbQwzXGwgDghGNflkkynR7BaG+h6OnEpBsdiLdPkf7YW/ZdLUC6XVxbmvAg3SB2BZWVX/lYyVGptuZ6j+eGDCM4BPw+M6x1zYIEnYPlJkZI6dS19gADtb/Q/hhdbCNO9CI4/OMouoGTsSyoTyrHGhtsAF5/09fwxUqYNrmw35I2Y4MfEyst2G0MDoNCnVY7ra/PrjGYIaGyXUxTmtJBR/8AwHoHI0xIoAPNT05n0ODbssB2YpJx7sut00HYdlz6j4dDJbygAfePz2xLtnS2G6c0T8cIBNkJuwmkfVI8C3AuLHYb+v4YBmAaJHCNVco41pM5tE0m7CKZCS0MYFxuoHlxBwLIyDXuS3Y8h27KhpuxWmvJH4MQ35H1A/PrhLcAWjeCM47MS0apH/gfAAviQRyBvUhbbc98WRsxvxCxTK20n023UfXdh0S/vEhLb8hubf3wDtlNNvVG3G2BBkqvZh2NQ09MHeOB5Dci3PnbfbFM7LiQOHHgsOPJ42WuY+Ehw/xzwPXfulFPnuXSHYm1qqM740u0cMWMdI4LaYWu51yv0cO5tDTQ9nlPmeXV0dNHLDR1Nao8wmSOiQyRj0ZWAYAcjzvjwjpTjIa0EWW7w9M9YHCx8V33fPael7KWpnlM1NNVeCPDQ6/EerhiSTVyC/vjce6/w748mazrdpNdERC6emT1LnaXVey/MaQ0q5hUyRwZhFTywCoc3EhHIsAb8w7afcD5+hhofDVztKnmdMbs6L5ke3ityDKu07MqKOtnoWekpniio6CB1I8PSQ8zAt/5YYKRtsN72xr/AGg0gKrS0cF+5v7OWvUqdFX0Q4S2ofIqiUOc5OC8VXWZzmDlgJGoqTwFc+ojCjl1a25vtjyI5HuuF+lzcFigwZQ238xk+c8fRSEmZ5DURyo+dcRu4sNbUyjwm6a7ix2Nrg/TGVHAn4kFHCYtptTYAO3Xuuh081BUPCv7RzeZ1XV5YUBYk2AKiwJ/3xLajS4EmysVKdZjSSxvmbeKczf8OQPJUyNxXA5BeQxUsasWHPzHYAczqFuXW+GZhmkGFr8+MjqxkI4EuJH+/cq5wPHltbxb2u1pzLMY8pOUUFdGpZTJOq1sEQJ5AkGqLXHRiAMMwtM1KNUHhB9V5/0wxzsHj9nGpTFRz3uZmGjZEi3K157FJvXZW9d4ckGdVD8wrSrHJY7BjqBJXf264VlhwaLgr1AUKpZLXNEdkju7ClzikozUF8izkokZLlZLlwTbyErfnysPT54qtosJykaJFfFONLMaoHgfxU3mtTlNDnhpMpps6o8vMUEKVRq0WUTNBGJIx4nmJMviLttYXBItfZ1GNa/Kw8Fw2yMTjMTh3DaUdYHOIAFi0HdMt7LrNNmeXpltcc5yvNaishhkkKCdUCDWgjvYjdgZxyvcDcA3wNINyl51CLbeJxVLF02YeOrdEmJOl9eVkMZlSaY62fh2roZZhHJFJUR6HQNEkikMRcArIhsSDuNhgnuNJ0kRP1Wz2PtGljwRhq2YNJBseGtvyS6KNZ4a2aelQNAFPh/EXeUMbcrlrXB+X1wlhyU41K2eKxjGVW0mu+LsWo+2CYU/BVbWJlsFNU08sEiMtQ0rstmOnd2tuov8xjN7NmIiFQ2lVayh8TntcYNtIvK2VV5nRtLAHybIalZbvH8RWlfM5v5UWUBb6vvkAe5JxYAGctiQmbMc11EPzvaOxo+eWVHRRwwFaei4W4YghgcxsBK5+HLHzsoJPmNuW5uedsV6NQA5A2AF0DmNID3VnknSwE/kmldKaSqrPDy7IwkwLtI8rSOqX20oV09TyvvfEF9raJuBote67nZh4T46pjU1s7uslNwnw9mkyHw3nmpJJJI0/hVLRsoFzcjmOfXAis5ouEdXC0829UcLEwHADzlTtNmuXRhIYq0/EyMiBXVbnkSbXO5/vv0xgIjMeKmvgqpOYtsL6/kpGLMMoDH4jiaijqwNC08R/eRdCSy22OGPdIDQbLXPp1yctOjI1kn6GVmpqYkjFN8VJmD2DJGzqpkFtzo0lgAOZufzwqq+BlJU0KbzvwG+o87D0VBraoPx52cwiqiZRUVUvhyWAhssa62HQeb8sKqMziQ6BKZigzfGXeDDprBV7mQsUq2qZ4r+YiNVJQdNhzw7I6zpsEdI2NMAeqZyfBMieLHnDkkMrqlmbrqZQCBf2GFvqNBhs3VikKo0Lfp4Ep2vgySpJJRVusKW0rqBkHQC6bDAuLpmJCrPLgwtzCPC3qko0b1U1S+WzKzPZgNb222Kkrsee35YklueUxwcGBrXjTsCc0yrHUS06UVTNTJu2mFg5B252tp9reuG9ULEac0jEkuZmLwHG2ogR9VnwZljnMFBVurEhleNiq77g2O31AwLg4EloQ9a0kB7xI7RP5+aacXzHLezPtHNdTtHXT8P1NNCdGlryPGmld+gcjlax68sXMBaqHOtYrz/AKdUziKLKdFxy52zF+fzTjJaYLkHCi1GVTSrHRRLfQyLGqjytcW8tiN9wfUc8UMONyXiQZXYUstIvZRqQJ5ye0d6lFSurFRqTIKOljNywjRWVzbmVLi/riM/BoiEX8GlLX1Se8n8E2WkroYVEuXPTvYrZINPin/tOra3W2G5bWVipiqTn7lSe8zHhF07ymSrNWuqlneNWLPCSq8hfUX1BrfPb+eNngC8ukthazbdSiyi5xdEDW/lpC+j3syyOmyTgbg3IZ4yJlyfJ6a2rZmaKPULbjf0vucerUSeqpsbaBK/mN9rG0Bi+kWOxLzM1XQdZurrkhpP2nxNnLvHLQw0k1XR6d9KvqZQtutmWwHS/Kxw/IXFrDrN1wWJdTpUTUaTJstedr8mXHgfiOJVgknXLIqSOYi/NIhISLW++trf3xutlB4qgC4WjxD5pOrDUr4Y/tHMzbifvx8cSO4lEVFAite62eadx0tbSy/hj27opQZ1WYjVcJtkEv3jZUDhbKgqUrlY7DkT/K34474Ugacicy5upRJ3QIjjzW0Mry6KN5DLGWLbXvfVvy9sNM7pEzyQt6ttMuIU3NT04gYutzpP3vTpa362xZItoqFRgbdh3Ss01FTJBDD4OoBSbEXN/nhLrRGhVymwBv8ADHgoyppI5JNZ1k6+Z5AdMEKb5uLInuzOEAkDmjrQRFBJ4JayC4J/l13wRpiLeKpspguICXFQK0h1KXkALEc7W6H88LcLgjRWw1tOzdSjLSBaURqFdRz2AP4/TCACTIJU53RDeKFBQo0aBgq3UgAA9eX9fz9cPFIjTikVH1GtAmU6TK4wpKmEgHTYC/8At/PEPYCTmEoBUed6brMmWrGwCkW9Dtv+H8sQxm6QR3J1JzidZTqnhMccagWABOxJI9dvT8MS0gAthZUpPJPMp/URtPGI0Qq3Ii9trb9emIa1gElJY2oWyTEJguTveNydZC20g77+x68+vTCHPDSRF1elxZumCEibLVhSNnIYl72cch1P58sWczn6qliQSJifFTqQmOZJ0c+Iu+sm9je4sR1/pg4AEZUyjSyNztTAwGomklNkug31EX/RvjCQDdB1LhTvxWDRRyO8sqNdiAAOn4cvphNRri+GmEIpszxqO9OPhI44FRliB0hbbi+5O18OfTLbHzVltdrtwqPfL4pJIIrHYXIB62O+3z/LAVWOG9Cr0qWeQ06JzBQxRzq+kggG9gbE+v69DjHVJsU2q0wTUCfZhDBIgRGLLcHZdrn05W5fniQwixUMDZzOkwmMlFaZnkudV+Qtq9BY/wBMLNPMb69qw1i4GQkyUULeGjJ5FSynbb++GPpwYalU918NN0g5YjM5AQxg30jcEc7j29sIfUPeQnlxMg/7p9SUkSwRQRlWA822+5O3+2DDnO3osfJVaNRs5oWa6jikkjcRpYCw22Jtz9sZ1DoLR66LZClTc6WEE8OQ5qNqMrjIQ76NwAVJtyPrgAMsNCq1myCX2WGyxdMbsGY23ubX9TbBOkaQhovcSM0kKRTLYdNkJ0m+/qfS3T0wTSTYcU/OQO/gmsuXRPGCEdOYI2svyOMNNrDvcEl1NrnZSIWDlkANNIY7bW1AHmOluYwNSqWglKq4cVDlpnRAfKlJl0oGUKdOw9eQ/lgXMJ4Kw1x+EIcWVJa5/dKQbNYWAF9remAJbIade5E92YZu1OY8tjaOVFIS6lmGk/z6YaGiJRNDXvyzZPko40hhBSEvy9/lf333+WDbJFrKJgniFEz0aa5GChQXBVgvL/XAsohxLZuk1KD5DqlwnKQ6ZU8WNjYhz5RcehuOfPAuZPCAiFVpAl0HhA0TwKl4hfcMSbb8/Tph1JjS0iFYh7RuulYngQB3eNw5X13HyHpt88SKBZLG6KtTc90kmJ5oEEETa0lNtuSkb72vv+t8KDMoDWhF7u1v8Sd5OFh2kDMpPMgb3Hr+Q+mGAkDeCQW3JYBBUZPQLPKZiABsPmbX3/P8MJqOg81Yw9Rs5XaBEy+lhjNRH+6Ry17qAbC3vz54Y9tORkF1XDGF5a0nVFrKUVCrHzj5aeWofL6DEMpgktTS6TAuolct31KqeGLWIAJYnax9d/6YKs5rRpI8UbapdccEynoVaxfQFvcgrsB7e3LCy0AgQYRtDHNhZgolLaY2Nyo1Mu1rdBghxFs3BCKAiAblcOXut2kkupYA7Wsfn64APfENClrstjdErsvJEbIkZtbzD/b88HUB4qmGOBzsXBlodQET1JNhv8v1v9MJqFzQA7RXWVMwkaoeX0TRThRHeTcW025n0t9cE3eMhVHNmxEwrU9DGYFLRoXK23W5Ntth6YaWtdIIRtqHNpHYoKfLoNRl8gc/9lgvQCw9bfngGUwTlaLo6tSBcjMnUVCELR64gzkjWvO1unrbbBAR8QmEVJ4ySCAUOSljE7hbQxbbhdxiAy6AMcL0ylR0KhpC8IRRuL7Wv7AfL8sZBBGUiEunVqAEPKy1MBrIC2AsLmwtbofXn9fTD6hBMPCQyo7NmFgFECgjDalW3lIKqef4/oYrtptmSrAcTDealaakhAF1Uutri/X5X5/zwxo35cICKmeqeYKmJaCBSPJGH0np78vniHuBO7wUVJq35pKU0MckqRxICAFAve+1vpzGGsLi2/FNxFKGSCpBaaBSGYKzFbgW5nl+G2EUqUS11whbWDrt1hCbJIZxIqxnwr6rW2HzHpgHSwAJVTExukWUecqghaKJUJNybG4sL+vp/vhtWnJkm4RHqg22pSpcthkLNaJjdtPLbl/f8sRTawCBKnq2gy3TmntBllDF53CB+ZNgC59bn5HDG0Swm8KvVIZUgGJ5pC0Uc8wBRDF0Ft2GJbrzhPfUdlAOqS+VUjgBdCye62BPvbn1wJaSbBKgmQUJaGn1A6ImZm5gctt8JaXZpNwspjLvOBBTgZfAUk0xpawG/LFitaGpjS2TJ17U1ekpo1QiNDtuBZgtvU4mnRL7koi4DS6MtHCfEDIkYb7wtvb5dP8AXCsvAKp1jCcr7ISUEIkUKlxpswB2G1tz6++MyucIV2k45QGmyh4qBI8xqgwa0mki3PBshrd3VADBN5lPnooV8RlRC1zdhvfqPa3vgDSfEpTiAZm4SEoI3XzRpJPYg8/X1/riH0zEkwn0qjNNCUxq4IwwKLHGF/it+At7+vyxJBDfiT6dUA5PNVH4JFqS6hWYm17ct9/98BRLsl5nklGk1u+CpCXLYp0QlI9dzzvf5+nL/bElocS5yTSpg3cAQnkeWpKmjTEVN9rEX26WG35jBF02KHr2Zi0i360TX9m0xlB0qGbdgbAAf7YKlSI3WIi+m8zMp1PlUXhOnhoWUCwUe/UeuMawuvyUgAXjTggnL4GRgLgHew5g8vp0wQ1LjEo6lIVDmBufRQM2R06jbf19dvXrhT2ucZAuiNKwIusDJadlEyrZgLFQfvX2/pgHB33hryWVgXDNdMq/I4nDsEQ+dQTp8tvn9fTCnxxKrjdGUDRVbOshhMflTSxAcEg298Yz4ZJ8Fa6sZQ9xXU/tSy0UUtPmACCWnmiqLjcXWRW/pjSbVotcwmVudkvceK+8n7Ot6eu7M65tUr0smZZiipqJMoaj8U235HxNriwtj5m6WEgCNV3lHEjr924K9FPE8TgOgYQLS0LsvxEjC+kftSm3CnodIXb1vyIx5hAGMBe6dFtGVzJI8lTUginpWpxCKjLfDjUAjZmAAZgOdy2sE/Q8t+5wtQtFtVrK5BIiy8Cu+bw3V8G9sEsNRltM1FJTBoXkr1g0oaici0RU6tyNybXtij00rCoxhOsL9g/2be0icHi6NMiA4HjN+xdcqCqQtHKhyuJkOkxzZnqmXa9hdbar8+nTbHkdTdqAETPFfrdd1INcTfk23nKmZZstkknbMKaghksGeIVtyzCxuXYe3IgnoDthjxEyFFNtYMHVuPG+XTwH4+CxBSwVqzZlSJO0agSwh50ZIwTyj3IVOVzte2KrGx8BWOxBpgMq8bGxk21PbyhOa2gzXN46SBKRzKJQCAEu0ZtfysPudQ3L3thtTDPdDyLKthcdhqTnkutHbqO7j2eipLVS5T2zLEhoU+OyKqpYUskVOzLodFutwB/ywuR1A9b4PBANe8ONiFyfSTZ5r4fDva0ksqBxJmbzJ56aK3F9dVVyT0FA1cToR4s0Rl0nfUVAO3tcYRVoMyyzXsK7em0BoDXEM/yEHzlGoq9sriWpiTLjJILF2lJ02JGwO/r5uW2Ba0sZlEd6Cthm4hxYS6Bw/P6JxRVKvAzz0OWU9Swtr1omoAeUMrffAHLrizG7A1Wvxuz6bHy1xy931GnanGW5lFU1k2WQ0lBLHHpeoTRpiUkgAkMCzsQ3NSLBW3ABw+mJaQbwFqtuCnh2031S5rnHdOp/Id4RWq6cx08c8GV0lAZHENJLIkjSEE3dSpN1vYg/U4N1PM2+isUC/MSJNQgSdFF5a0Vbm1J4sWQLaraEt4ysZPu77/dWxAJ2FwL8sIZTIIMCCrOOc1lNx3pAkdndCpfH9CvEfA3ENBTtkyyxQyVNqecaiqEagBuQbX5b8xhlLM4WWv2pi6bcOKtQuM5bam/cNP0U+4Oz+npuF+F6ieqyukrqnK6VVmnlaJnfwEUgKtg48p2YEj0uMA90Hd1Tdk4cPoNbByt4D87jwhPpM0o56mSF6/h4RrFqVpIWYOFFzrYi/P8Aiv8AhhIqw7ID+u9dOzD1GM6xrXx2OFu4TCFFXSyIYKPMeGaulZbmpqFcBEH/ANKAGmS5vbbBl+Uw26a/DgkVC14J4CJPfySpswWR4jT55wo1aPvS1sLJHTXOxD6RpIGwvcbjC6dYOfIse1Vq2HLQS9jgwciCT6/JS9PNmEQVzTNLE3iNJdnFkOwe97/hb3w52ZpmEurToExmg2jTUcE9lraxIjFFl3jSMQQwd4pGI2Ft7Mfcg9cF1gvlEKszB0i/OXRHcR8rdyHPV1AiqKZ6eLxtQRvLdwfTWb6STbdbX64TUYJ0umMwtPOKpJjXs74/FUTxoT2m5LFLB4dTS5RJMivd01vM/m5/d0xAbdRilUaQGtde6gtzmqZkQNLETr+SuyyV7mnqTCtizkP0YjrcHY8tv54uiRZWCyhvUweXgm8M2ay1IT4Onq2aQgmW12N+W564A4mod2AmYmhhm07kgdicRNmrVtR8RQwtpsfCeMPH9UOx/H64axt8pSajcO2mAxxvxBgpwf2vGZ6t6Gnip2PhoQgbxGO9h0HzNjtbfbAvLhvCLeqQDh3EU2uJcLm+g+qJF8cKuMslO0gW3hywlgRyA1NtvztiWPc4SVlTq+rOscwY9Ansk2cRRTRTJRTC5JUMLKLdFXY2/wBr4JxyHMPJVG0sM4hzZ/XaVRO0qeqi4OzWlIV0nalhUyR6SxaeJvLexAITfriDWIJJtZKr4OnXyluocDA74v5q+ziohgpYqeKRvCp40QxW8QbA7PzA/C3phdOQ0AngmUQwuJfxJ1015KAGUZpVzKKWnqWzC/7sMpGrrYnmeXp6YQWuJEGYW4O0qFJpLyMnH8uCcVmU5xBMEapR5NNmjp5ZHGn02sL7HYj64dLiMvFVcPtDDObmDI7SBP1VgyCXNYqikoavM6MpITpRSpeAkW3bkHv0senrja7PztgSuT6YuoN2fiMQymRlab8DZfSPk8dVmdZmVVl9W1JTQyUhViutiIUBB09CLr87Dlj1lzjTDGkaBfy87dxXXY+vUBsXu+ZWzBkUPDeUz5YqROhovDbkulI4EuGtsbswUfO2FUq7HnrDqtJTe+sRTNgFoDteXKmyPODmTvTZUalpZGjudRV9YAF9yWAA/sMdbsd7jVkXKHaGXqcj18GHecqzn3e57WqljM2iShp1Yi9iKOJjv/6pGN/fHuXRWiepBK8x2t/emDdWHI6ZoYlZm32A02Iv+jjuKLxEDVc4XlxNN6vFB5E8GJdSG+rpqbn/AC+mJMg5nahJq0WMaWC/FOWdwXjAYXNhfp6D0wxpk2MoKZYBAF09DSPEL6eW2oDb6jnhjwwCDqnBpMGYWRA0xDugsCNi2/z/AF74B9NmWZusph2Ql4TwQKkGooure4BFz/p9OmK9JgaY5pBoPa3PzQRGEaKTyk6Tub7c/wAQbYiBGVqMHNBmeaJ4ZeMKqK52ddTWBvf/AF3wxjpRZgBLDdSMVKEiXShCb7MNj9T9MKqmyEVJdJCPGiJ5G0oBvtyXry/PGMbLd0XQVqZOoSZYFZFUEW5chY7/ANt8MDiYY5ObRa1u5r4psFTUdK61O9v7H1tichIyjVAK0kMaPFOQpaTUCpbldvT0t05fywFKk4btQfVMaSbGe9OUQEC2kCxsxFjfnv7YLPeQEF3xvSE2kjGlxfRJ7+nPb6nAty5phWaga1lxHijfFO0JARI0KC9he5B53/HFqoRKQ0ZRFQ27EEshcBiNZ2At+J2wuCXXCw1GjjI7U4VFDMAhD89+vr/thbpBkpbm2nh2IbiSMkMiFS17W5+nP9DA/CCSVVLGiABPd9UuGA6ZDIImYGxF9ht164x5IbINlfyuA1uER0AbZ2cAklxzb/f8cZSGY5nWhZUcXR/KhSIPJ98gqAqgX1i+439MSaepBVKrSLjlmAPVECooD6Tvte977cxtgGAuMcVbdhwwfJISHU1tAjYkbk30/LocNzlrtUot6x4EapTxXj1+LY3N1UXX6/7YhshxyjVOqODmhoN03SLwizRqI5CNyhAH49NzzxLnuJ30qlhzktCUE3OpXc9HUm59dv1zxjg4ndUspZaZixToxFRE2vUxUKLkXO+Fkki3BTQplogmVzSZNNl2925D5HriX5WiW3T2ZQTdO4o9RNwNIBsBYAi/O3PoMV3PcLpTQNSZTOdQqqLBf4iRcC+3LDWsc7eF0AY5m+0En0+aboNThUVvujzWsLn2/rg6nw3sUVJ9N9SeKUsY0NLZLmxC3+9b3G3XGB8Mgap5pBrgWpRpy1lA8Nj5bkm42/PAbsyTJQOBLSAjxhYxzDvzG3X0PvgIdMcEqkxzDZR8ksivGrOAOa9Tyw5lMGSPmmOLc55IXhRhvFILFW+9q5i/z/njC9wOUC6NjGkZkmGKTa7srnla+63+eMaJhs2SGANJg3580TR4UpkYLISzEkAAk+vp/ucH1BMwgGIdTuNFmZvEFnV2jO9yRb6WwDQWCE5zm1ByQ4hIy21BEVrD0cfq+2B6wNN7pNLDPdutalozxxva4l6HoAfUgYJzpgqalINENGiEsegv5Sjk2UKOn4c/fEyCI4KQQBJsURo/EkOtNYtYf1vbpiajMjRB1UUa5ktc2Z0Kxd9QVmYk31A+YE9Pn8/bEMzQYTm0qjWcoSlhHnYiUsW03C7gA87emBpuIJBFlhcAOsseajpqcyed2UjVa/yNh/LDKs+HBDUrNJlqdwJGpGl0bVey2Iv/AFtzGKrnSNE2i3MCRfvTKSGSSRmkCRRnzaeq/L23wxjidRbmhpAZsr+KNJUB44xEjWX0PM8sNk6Sm4hhZvC8rBTTpZTHq5EC5uN/19MLfUdmyvMqHtIgNT2l8GB2dgY3tZTbmMSymSYCCrUZmuYKcrUrBJZNUkboNSm1iPkf54a4RPFVAHE/EITWskhaZmiEhVrgXWx99/pgA2poLqyWE2c1MgGJBVyNW+ok7kevvhTml28oNKHZWwEaFCrMf3xkuFNzyI9Bf26YtVGNAmUqrLSAP90qRAZVCsXIJFr2839PxwBqOjSyl1INdmcdeCFGLtI7MCRbZtrD0P54w1AbE6pTcGJJaJQHiDsG0qdjfbn7/r88JykuhrrKy4OLgUenWdXGl9IAJO/P/XBuc47xushzm5mp20rMpNtSAXIPT39L7+uCa2NRHqga1zXb5BB4QsRX1LdlLMQp08gfpiLvO6YATMoYd4eqUJpEk38pUix9Oth+GLMsHwqsA7NDNexOUzGVASjayTcDnf5enzwDmueZhD1R+OoE2efXoZnZ2GzC33tv98DmglWHBrWX07FmapSN4jrYqLfe6C/+2IbmN0Dmy0HNDeUfVFhqWf0SEjcn8hiBScTl4JVSmC4OA80+jmp0iDBry6R02U2HI74KsRJLLIqYzHO8wmLVDM+rygD+HRa59L4x4OUEaq51eRpJOqbzTFrlAdOrqbG/W/4YktqERMqnWYapkApDT+aR2CajcNfqNt/f54xwaBCmnkdMTbsQ2qns0Zuo9fUWF9+n+vXBSBoibSynNS1XFlYBUvdRYH0Q8/fbAsqwcuhTqmZrh1gkJAd0JCvGZTz3Ooc7b4b11MMtKFjCZaDqgiYGo1QvqZiAG2sw5Ef1xUNMzJNkBYMuZuqJLMbG6qGLXXe2/wCvbFgENaiZQkgutPBBSoYOoKkIVtzNwf0MCGgiCZKXXhjtwJhO7PqN4zc6rA7NvzJG5wtrMybIAmE18BWcp5fCJ6GwW49euDiDBlSCXCCEsbIC+lALFD0/XTE9c3gE3D5ojLZGhkCsdBVZD5rgb2+fTngqrbDzhVGt/ikuSSRqd5NRYXtc/c2G5/niAJbpCc+m1xJlKqHul4gNQFgdQG4/0xFFuUE8EDJYM0pqmkJp8N9R2HLf5n8MNq1RlDWqBSIMgT4oEiIxW8TgXudS/dNuYvz3wsh33eCl5Y2AGkpAVVjvIzxqQbbXuP8AfCW03AnKrABdThxgJtVIBESNLrfl69cMDRlvqkNJAtcBVvMkAhCgsFt59rn+1vfFWqS6ITjTsCAupXbHQ/8AuXMwRGCsMgVhv0PK3p7740+PYXbrlscDUbeOC+4j7Kdv2x2L8NZwJVqoq1KWqZWVR4KNQgdb6xtcnrqI6Wx8zdN6YYDSdwJXeYKoC4dy9NchePNMi4lyVmqp4mLNEZAPDga9LKrXHQlwVI6AE2x5RjaIZlqaQt46tmflJsbI2ZilpFo6aOmSGrYVokubkKJmtpt/8LVv743myXPqEvla7ENLSYNgvGH7TUU+WcY9lOcLlNHmFVPktVTu01O5C6ao7AjYG8ikEm9uW98L25VBY4u4L9SP2cW0D77iaROUwD5GF5i5FxPSisajg4eFLBDK0DTVVEwZN947lvv73sRsN748xqPAcTMwv2mFPrbB5B5SrblXFlCtbHDNw+MrzKnbwpDJC2l1N9BRS2wNuZsSOnq9ldp11UVdjV30iesLmHS4ntupKv4npEqp6j9nxv4lOdV6SWM6dXSxAAO3vyvhL8RTAnmquG2VULA3MbHWR9RqlJnvxGXRytw1klZMbIxqFZlt6MqyAC21rkj+eLVOpeYSKmzhSeQKrmTytfvynxWsOLM2iXjrssr4uGKPLapJqilkgX7tQGEn3xq5hZABZtxt0GHNrS6A0AwVrMXsV1OrUrOxLnMdljsI1iw4nkrvR1VHVGpEvBuaUWbCNPDeWMw0wQ3O0TylVO3Pmb7cjipmhpgXW8Z1rXNd1+4deJt3NTuFllH/AD+TO+XhbHQ+5ksb6WEm4Bty+XW+AbWaXZS23enYoloPV1d89+nklVOeQZPDR5rTcMfDeGVheiJEtRuQrEkSNbqSAGaxOLhhgzi65+rSdXYW13l3GdO7gPNN6vPGoq2H9r8OZlnU1QjQUUD06vT01RIpUTquu1017OR5LH1IwpuJIBA1PMKltHYLcZhA6hUMAglwILoB0I4T2SnRzvOYcurUgpHyuWFgZ6g08SeKNtDl01jVdnUEgWC722xlWqRSCZhcDh2YnPVbmzaEme8AWIHFRmX1vFTxVeVxVRZWIE1UZ6aNrk3vrXnbcddjewO2BovcTkNgt9jaWCezrYII0ADjYdnCU/zE1dRQ8S5DQVME1O8dQsILwaas+FIbqqkEG6rZuu5PS9s07Ez4BcLtnHvdSllEzHxQbDkDrPeFqvszra9eA+F0pMmjzOSKkan1TuY0j0VEwujBG0sAQNe17/I4Cs0uqAgQrXRsTSc17pkzrr2dy2LSLxPOWp6vK6WnzWYmaTcWmA2VTIFAawNyh322DYr1KZc+F2/vGGpUutfo3QNMx23iO8eabRrxBKZQtHlzObaaeOSRgh/zRDwmIG1/u8zcYrNoHNmAhONfD9WHvJM3kx5G4RjDn81JUKVjzfy6BE0kgMZJsfJ4XmPMb8sEGFpOfQ8vwVitVw4c3K3LN5IHzzWR/iqmOU05moqkyBVmYrMzhl5CLYC97X2GLLah0Kk0BLXgEATF28edynFLUzx1quuaw2kHnEsUiC/LSNm835HC2PqZoaoxFBhpkGnppcHx4LNTN4caiGtaCOxVA6lvmPKLfTbBVSWs1uow9KTDmg/rtVNyWrqZ+0PiY+OK96TJqWESBLlSSX0352BlN/Q4ruqBzmtJvEpBw9LK9zW5Q54BBtMA/SFe4auqao89XXM4uNSRE6LdCDytfp0+eLTqwaQbyjqUaYZZov2pqi1b+Mwrs1MZVk8NKZzrHVC19r+uKjHucS6SnPNIADK2ecjziEaKCeOnmi0Z9OhPlUKwjhYfxSX2P/p6kYs4eoQ02ukVazTUDgWD5nsH4qTSmnWEQsudMzlS/wC4ZU29EJt/I/PEQQIfqqfXtLi4ZbaXk+J1+Y7kiKn0IjmkzhNRaxFyNA6AruB7j88FmBNyjqVybBzU5io5YacWpKqRpRZgRfc9Nd+f0/DBtbAMBIdiA5/xAAfrRa87XJ75ZltNGtXK02aUkYiWNtKgHURe5N/LtitWeYJITNnucwNeACBc8yFsPO8qSizCry8JUyVKHSQoXQGA++STfe3M4sZWtiUvZOONWi2sYAPOZ7kwpaWKOCN1jaZ2La1kmK+HbqNr4rkOjMrleuXOIdYDSBKxVQT+INeWCjkI1sDUIXKf5i3lFtt7774AwQHAQooVGhvx5h3GJ5cfSyv3ZHkiZ32icHZOsYEtXnFDD5l1GYNMg2I+7sTYc9t743mAFw3WV5j7bdrnB9GMZXmwpu8JEefavoly+mpsng4lrIJXEtRDMyIg8oLIqqSOZ3c49W63MWg6AL+YWpSJe54+IuJ9VsWHM6jNsrz7NqqqlkMstLQwrELFlaZSQF57sT9AATiKQpue0AQApsxuU6zddS+3vNvA4LzKqgFJVLA05HxC7SrGKiQK1umlPnsPbHX7JoM6wlputNtTODJEgr4POMKz9qd4jtozBnkk/wDtjqoQWH3RGRECf/0ePdujrSKTWjVec7YcHPJFity5c0UqDTdbL5d9r/rpjsKcsidVqm1GFxETAVqjvpTXZWsLrcb9NvXrvgjTYZkqk95JLojsT2KFSqgkNfzAf5d9/rgXVYs0WUuqDIDoU6gptgd2TTYn69fTE9Zldui5QMeWmBdSEKKlvMquOV7Ar16YmpUDbxcoqtb7gMAI5BRFC/vFAANxt+XXC2HmgY+ofvADtQ3k8WRbsVfmNW23M4Y2zZBT3jKIOhXEp2WyBSyra1tj+XPGVSI70OHGRpIMFSBRXCgKLAFdn8wNuu/viMNN59Ul8VHS47yUCwCuzta1r3Av9P64FwjdKY6qYBfx0Qnh1ojpIRva2o2b8fpgWk8QE1tNt8x8kIwy6ozGJFTmAo64bTY5x1S6wJDQNfVGijk0MSi3FiSdxq9fUH+eAawtOt0pjyYA4IyFkXVKCGIZdv5gYXXpDTVXabSWmIB7UFoR4JUoGHQgGxHK+CZlBmbqq4Pzw46LCxspUsjQpcnZrWPphzY4G6BjS6Z0WUsdOrWFCWCgfe26n9fPCshmRqiBymC5O1DWYWLi3lXkRtsf5/hialLTMUouJBGqRpLlQjOSQLm2/Lr6jERAkoqTS2CJRolCRavMwbnc2335jp1wJpF11YrOk5m8NUOZTJHdAJFF79L+t/TDW1APiEIm1AfFIMLopUBEuNVweZ9MBmLtCQoeQBlanLQt4dvuAfxL0Pr+eCDSXzKr1yDufLVKWIlW1sAT/mG7WFybDl+vTCajJMjRMpsIbe3esKAykKFVyx206bW9fbE0pB3kimA4HsSZo2MMBK6WvtYWC+w/DfBloklEXZogxzjRAihUOgNypuBvvf1P5YgMe4QOCc2WmCddE70FVI0r/CDt+dziQ8gQVDDmOVpsk2YlWV1jtvYKf116YgEC0IWjI6Gi6NFD5PPoIINt9vpjA8XPBY1sO3k1lVkOsMEABUm/L9bYneImJBUuaw2BukaYSGXVHp0kbE358sKh2gUOGUy4XRQkYjNlAFhb+2IaDmglOp15bBKGwiOlriOTk2j+EW99sMIIfHBTWqllqZKwIkcSogstwL/w3v78uX++IMHVQ8yZIhBBjEgS3iMSPQfXBmYlAWNaNfJN/AdigvdtRUXPK/4WxLAG/CJKZTgAtNwlCNVXQ1rjYHnytt9MQ0kWOqptc1zgDYrMkIYn7rHVvYbqdunT5YMVImU52HcZIKSiNrC6wbC4Oq4tf0xLDnJm4S24poaNZHNJlQA6XKFSRc35e5OAFKGkhScRczIHMFBaFFkDfvXZTe6j7w9sG2sMswsc3SDMp0ImMTNo1WLG4Pv/AHxXzC0FDXp5hliECRgkj7RrMLAxi2wtzt64a6kSBlKxgYTmNiPVKhVXYeI6He56H9f3woOvEKzSxALSTqn2goihbsSLEgm5t79OXPAVGjgsqhrSO1M6iNIyJpX8Q/5QRdz7emH03Fu6BCGrStYFASE1Gv7gcqS1iCR87YlocXRzTZzNu6Am8/iyO6B3QabtqPT2wAZkFkhuKAOk96bJANWhrlr2sdr+435/6YtvYAyRclV31JJ5p0Fd12BINwQBv+vrirkBbfVWKlWAIF0uWAiS7IjnkwBsR74bSaIzBWPd2uhzzdI1taOPUEY+azdLn5/TElkb3NVngB1yuHSSyBiRqFgDsfTbCXVXizRAKc6XNgugoiMSQviKT94iwtfpv+e+BdRdHNVupLhIMAIsgXQHUlbsACLKb7/lh4AAgiYTn1bWFvVCkujFwqFWABawYL87f09MBkLhewQ02ZgBF1wKJB+7ZUbSb2W3XofTEOi3FY8RughZRQwDOoe1gWAB36/Ic8WKReDDLIiKrQQLhcFlkIXVGoJN+Y3Hyv8ATC3tdEuupoPBJc0SuMfJYtqCc99x1tvvhppsyRF02q4MHIeqGFVmMxkummwI3B67/Lf8cLLcgylVcjSQXadv1SnLaXGt0QG925g/T6YjK17hJTBmHwQEnxYwEfVZ13uFvc74ikS0nl3rK7+BuELxZH8MkhVO4IX+WMgA2M9iXRY1xLXCEtLPZpNM9xbfkPax64eHh0tKJ0NMQlaHWU2AVBzUH+L8rYV1xaMiinUMyRZLWyqQyxhRudr9PW+Ba3zR1SHRwKRJfeVHZ4rAAAg2A6G+GVIAh1yhL25gBcIMrrZ9ZJUno3L2t6YlwNiirAPIYRZC1KwDSCU2Hl6L8j+BwDzDhlTcQyIa3XgsgJpZXIRTY36fiPrgTrItCrPpkPAgk9qJJG7C7HSCDyY2tbkemBbcEmU4Yh/wvQWLKS50XFxYCxPp7/XDw8BthCp9S9rtyIWIwiOqKBJpuFsNrjr74rNcXOsrVFpAPBKszL4jlCxuF09PWw+mDeA92XgsoPJGd400TfW9yrWJsdAO1/8Att64M02ggAyl05NWQIlN7TadXPYkA2GDLAxuvknsqFrsoMIChlPlte5N1W1/YX+XX6YHqwbD9diUXOJhtyeKw0YAsTuTseW3r1wtsTA0TqgeIaD4rGgGS6sFBJtuNj+tv9sWmUN2SjbSYAMotKUX0vKzBEc2BLb/AC26dfxwuoSyzSq7HPLyWm5SJAxJBFiSLEr5QDz54gZZuVnVRoMxXJYvE02VItNwpU7N159PlgS4NFrqatDQusmmoprkuE8tr6tj6g4kDcA0UUQ0k8Sg65iNTMApax23/LEVGtmUbzUDIc+xTSodh5dKFwTYev4csVnVGhQyplZAgu5KBrp5fDCa47EWZSbKB636YKqwZZBT2Yjq272vJda+1OnE1BVxhU0GNlIG3S1vztjV4yjLMwvCu4ZxIBFl9cv2SHEj5h3auyOspquqoJmy/Ki7Itg5NOq2Db23g22tc4+eemTCXuzC913GEMAEi8L2O7PqmhyvPcxio/hafLaxGqYFgY7MPBlYlbk+USryNiGYWFiMeR7WoOqYc5hcawtt138QGQArr4tPUxS1E/hLNBVTJGkr3uhMuxI6HxNXXlY22uGzGuEWkQhxTWOMAceC8kvtR+GqXOeFexeqWI1LwT5nAoUsGIMdM7JqB+5sSed+gw3aYf1TiREL9C/2dmLot6SV6ZMgsleUb8NVkM1Pm1VltDIzQpDMTTRmUKDdWEi2sLMBptv6jHm2JpgEgBfu7s/FUiYY6IFlYKjLMwVaSHManLpKUt4TvLTuDGtvuyLci/oDyBwrqSSM3isw+KpkuNMGRwB17QpKHJcwqYI5oXyuGmAdIY4Y5FJQDnYtuptbSvXlhrqDSexUPf2U3FjpMxyt+YRUybMZYQ0dM4qCU0RxIEKqRzNxsffcb2wQpubxWVdo0w/eNu2T8lpftSpaijreBsyqhmLPFnVNH4lXISUUzRBvYWRfcbE8zjC4l4BOqDGGk2hUrsALgJEC34/VbTkouO4vH+PrcppKSOVo3pons5a5VpNaHmALgG9ri/PCalQj4jYJmDxOFfTZDZe4AzB74vKaLkGZzPJPQ1Tz0wRWbRKjvOwYXLKRsdxsNz7YaykBvMFlsq20KUBlW3gRHYnDcPZhNW5p8Pqps1Mp8y7PUxhR5A9rOAAbEMDewvzxY6ozu2WlpVcPDXVLsI8PEfkpjIch4gooar9mVtbQJRyRNFG1UoeNzd11JvuCNxsDuMLqMdllnNI2jjsCWtouYBmBFm2jSxHooSDJcyzN6ZKjNquaokRaaCMVOmGGRX3YIQR59zYNfy87DB5AWzEpOArtwdRxaAWN1tJiLR296dwZNmVBmM611ZXZu7BS3xVQ04mcEBYkCsCoO9tPK4JDYihBfBCu4zFU6lAVMJDD2DhqSZUrR0TTZxRpUvFHSwyRqIpakzJI1zqhViwspFgwAF+vs0VQ10LT4+k6tgXUi85ni5a2Lc4WnuyqhqKXI84y+DPK+l+Azisp4yKzw42VikikKTYbtKCQLeUc9sZia0ta4WK1fQ9zqOai9mYWuRJ8oV2qnrpp2hquIBVUzG8o+IVgqA8joNhflc7nFJpvvWC9LoNomnuU793HxTKmoa+pE7V2b1lVTaCqV5eNFAUbaRflva5F8RBM5SUzr2UWBsAO4tjmo85Y88bzS57XxFQG1QVMYKqObKSOY53BAHp1wLXutYyrDq5kQAQeBBVspJJ6eKoXwZI6UqsbCIbu1zfSmxJvYliPnzxcc90QtdWpMe4RrJN9L9ungnFAMzQlp6yspQToCtTktIOgANtNtsAwvJk8EGMNB0Cm0Hx0TWtiqNDRPWVeomxAKgH/ALWvsB8r++FVWPiTqVYw1Rk5g0evmI+sKn8E07NxL2i5ktQyMJYae6hWViqooS/IEFTy6/PC8MHF55gIscW9VTaROZxPG1lbzDV07Rj4Wpm3+8WIUk9bi1/zwQpQQ46qRVpvneA/X65JbjMElqpp5nhBOgo6tbT6BdO/4X98Rhm5ahLj6JIqUSxoY2fJZUZm8YjWtzCCnLg6CSg2BNrOLE23tfYdMPe4gy1QXUA7MWAkcdfkbeSzFEtUGggqKnSFss1TPbUSLkAADSfTbCi4h5YCsdVNOHvAk8Gj/eUmJKqmkjVJwZmFmQz6rjlYWPPEvw8OlMqPY8Elth2KZjjUpTKqQoQNCWluV36i9tW/P2wx86tWtfUMu18v1Za649WWnzzgKCPxCsufK4s+sSMkbHT7EFgbfoIrYeWF4KCniKdQim9wByutoYjVbLzvMa3Ms1zXMpp01TSt4hEyL5tX3bXuOdrdfyw17rgHVL2RhaVDDsoAfCBFjy/V1E6a15pWaCJFIv8A8zULHf05nc+gGFh7nOuVss1JrAA4+AJ/XemDvUiZ9ctMKZ2LWVlIv6jUSQfbCc5Bg3BVtrGECAcw7/wAXZ/ui0T5r299lunVJHBmkVQ2k6lURq8pcXuP/LH89uWOk2UA5zSOa+Xftb4/3XoPjiR8TY5cV765JImYZmaKWVpYJFipYyGZGjG7EC/tGeW/5Y9U6sZAG6r+c+q4tuRE6Kez5cvyqhy6iy7TGyVC2CMSPJJSMLoSPWS29zvgcG17JzCySypUrkuO8V0C7ztb+yey/PqmCZZ5XoCjIx12M0MgJB9dz67vjrejznuqF0rV7XpZRLV8MvDNU2e8ccdZy0nh/F57X1RJ/j11MhH5HH0NsemRSbC8wx1TMXQV2Ry8IsMbXZmIJFx733+eN6115BuFoveHAbxueV1cYSAIhG2oclNrFvre5wbQHOk/JZTFMmS76eqmYoF0BZQyD0ty+vv6YDrCbNKiuJcXDSUSQKxAsWjB26k89rDD2l8zyWVw5xBymE5jUozlwsQI2JXa1uXtzxLjbtCGjTBJcW29UhVDgMoRyDf5H5cvXE1mtF0ylWdNxA7NUuVdGm7kXBAANjf29vbFUVmHdUmSAHXWYwQEd2cR8iL33P8ALDdRH3lLKDBvvdbknRVF8sZQv5ri25Hz/DAhrjfVB1lMC0T3/ROoaNnvqSQgb20XAF8WaWHquaXgGO5Ka4xDwCEllEaKpVg3QWGxv6dcJc0TZNyNcLGEJ01OAg1RX1EaRYnnviBoeEJrnF0AIkKHQ5hZQPvbDn/vtggGugHVUGUC12+YKcmmnKIxhZ06Mfz+mLB2fVYM7gQPRXBVBNt4oUcQMZV0WNQ3sR+H0vihlBOZxQCm92pugtC6IADqF7352+nTDD1Y4qadECROiTGrmQEpd/zH+vT9bYXbtzdOdSa6CDpylOfEj0sWXT0va1zb1O18EwBxmb9qXQplpLiNVhxqEQ1hkP3bcz7YiiATB1QBxkB1kZSRoVTo2sedtgdx8zhYaQE+uW5YbZcZLEF1bUCb+hP8sEXuAloVQ1GtgmT3JWhRKNKl2uACQbW+eCa0uEudA5KX028NU8WjklUmKOoKkalI21C238hi3h9nVKpmk0nwWVarRDi2JQ3y6pS+qCaJgoDBgb25D5+mH1NnYplOC0wexE0MuBcnhyQ2hcKtw5iYABfXfn+WNbTcGkApzqRa3SEmwMMaJGAp5G9zz6frbEVLOzm364pLxNOG37Uejy2SdmMMck4F9jyPPfljaYPZmKrmaTfJB1rco5pvKHiLAo4kFgSQBbf88UsZhH0nkVbOTKNRjQCy5SdQAZgxYqQLgbXsf7jCKbXA5SJlD1gzZuScCxCk+FqOwty9P1e2K5oTIap65p+L1W7uwPu2drned40h4A7GeEcz4w4lkQzGCIKqQwr955JGISOMXALMQAWtzx0OF2ZTp0DXxb+raOPNQMzzkptkhK7xndk7ae61x2Oz/tu4Lr+DOI3pxVQCR0khrIGYhZYZkLJIl1YalJ3BBsdsKxeDpVKPvODqZ6eh4R4arCcrsr2weP5LQZh1HSrHQfVdh8v9Maw1GiCLpmTK4EaFYbSoJkJWO33W2IIt9DvvhTGn4gUvrnaOSFOlWs+ggeYkfeuffrt+eH5g5pIF0mnubrzPem8snnBJCi5sLkn03tvt/TA03FjJ4lWiwZpTtI2ktHEhdtVhqXcXtY+/LDsLhalR+UAyhdRcwZpsnlflGZ0KoldQTUdwHHiLpLD1G24P8sbbHbAqYZnWvCR1vWnK0ABRy0rBWClERbgC+xPoScaKu8EgBWBQLSIdCQbwvo8msKSCzXN+nviXG8BCypmMOas/DzTyao4mlNitgtgP1f8APD6WHrPjKDCiqQ2ZF+XJZ+HmjlVRTsqgG9zcn2PsMMq7OqtbvBEKzCRy5rLKVXcXJ3FyNunXFKrTY26Y9wzWJITQxASM1vIbDfmBbDKRGVZSc86WCJCBGul1fXYnY8xfnjHBwdIFkNQtzAVNCuCTUzwk65RzI5EdOmFZgCFkEHs4JtUtHG7SOZTOfKS3W5/l0vhwpGpE2QUaLnOJ4LKxp4ZkZyTq323H+2K8kVLGwVpz2AbokLD6dN9YJCkAjp72t9PrgjUcd1VqUiIuEFNKh2Ry19t9th0/0wwHdEBZTpl05WxCUkWtlaIpqDFQBfb63wu0dqlkkQzUJc5jkBLq4sbXuTc/3xLw4WYjfnqNipEjtSFVCv3Hfpe1gd8EaZEOcU3KAzUFcEe8th5l5ebYAmwBwD3A9iWx0boEkoMBjIUBrm9jtY3GCc60EXSXYgNO8IHenZDrGvgsqANYkgknrhbf8fFEHZn8PosNEDHpD2dm85B5/T15YY0tmAJKnEUw0SLKz8N8J8ScU10dDw/kua53WvYxQU1K8sj7dFUXJ5Y6HD9FsXVGcNgczYeqW6vMmZHBdisv7jne0zWjTMaLu59ss9MUurpw5WaSDbcXj9sXR0XpCA/EUwf87ZU03uyDMyVp3jTsZ7TOzepFFx1wLxZwlXC5EeZ5dLTO49g6rfrh9XobXjrMO8VG/wCEg/JFVxTaTbDKtYyxSLfxFKqLncXI9j7/ANMcniqVSi7Kde1TmIaKrjrqgsj3L6ikgN7hrj9c8KNYOs66T7tSfUJJkILHTdWGnfzH/u9h1FsJc4ZsrVYZuuuLdqCdKc2ZmIsb7gX+XLp/LF8DO2EwFsm8SkmSOxRkYC21gd/nbmNvpilTo5HRae9YKQbAJmEQx+dixNyt/U29v174aK5DSCFVdSa9uZ2hRRBKFFRqlZQdIA2H9P0cMo0nubIbZPDqZETEJutg8o0lTYC5PP23xNRxygAwQsZldvGT2LhuHkWJolJNzZ9rYWKgcQXmSFX3ZOX5rjWYA65CGIW/P9exwsvcbCxWVa7hUGQLdvDXdu7buLuz2r7UeH+yrtDzXs4pS4nzymyqokoo9P3rzhSg0nmb2B9MdLS2CSA2rUa15FgSAfJDSrwTY2WlZ6VqVzDKkiyqeRFvMOnvjU18DVoOLKjfzU02t+ImyGEVY2BZmUAXGkXUYqmqTZrY7Fae2mzSe5CeIM0iGaEfwrfkxv8Ay9sDJkDRTUl4mVwRDS6gsWFgduX05/7YhznTINlGFrxJ1j0SGRYyi+ILXNxYEj5X64h2XLESeaHNnjKimMprd181uYO17f68vlgHvc4ZQjqMgZpQzArguw0nUCeht73tbENaQJaUk5al3qU4b4ZzzizOcu4f4XybM+Jc7q5DFTUdDTvPPO/osaAsTz5YvYXCmq+Wm48vNTnZTECTNlJcY8CcU8BZnPkXFWRZxw7nELfvaWspnhkia17MrgFTy2I+mNnisCGgVJDhzEfRHVY0fw2ty96pbNGRdCrRWsQFuT6/hjQ1XHNIFkwOOWGWjihFE0CzOwI2vt+Z+Q54EGB2pJAY65lYYMCviGQAcrnlz2v0xORpkaFQ/LYXCQw1Bj4atY2NxyP15/PBOywGq4KLHWTaUeYGwKkEqT19rYl7uRuFUFFoG6IHaU1YuEcNYmwtfp+HrhTmzcIg54OQ6JnPYKjAKtmNhfcHfr+umJc2BBUU2Bu/EhV6ujuu5axAJ5kcuZtvjKzJZkFk5tdguW7xWge0Io1FU8gQOVh5h8uvXGuxbgGZRdWsM8ExwX0u/Yu5tLn3dp4Uy6plkkpaaipIFXXYKyVVZEGty5wr87dL48A6b0QKhi112uDrmRF7fq69sOFY/hMyq8zrKC6ZcrUdLFBIyvJIKSG6e91WXkLeX0N8eV7Tqtawta651W5weFdUJeALei2+7U8cEBELTGaWWKOEs12HiqusEnoJbgDcgjbrjS7KqufUyNdEJuMpsbvPXnZ9otQ11d2I8CZ1LltXXTUfFJhZaesan2lo5SnmAJ2aEi217c787u1WAUyAvs/7BOONHpo2k0gB7SPSV4q09V4Lion4azilIkNP+6zWVoQp3BmTe77G2PM8dXBMgL+hvY+zBMdYJ5QPS6uMVLUTQJUU/B9fM6WtLJXMkKHmS2va99jv15YqdYQbBTXqtpnK6uONg0E+miTLmddJXLS1uQCStZTImlzG73H8Kiw08sT7xDskXVpmBY2l1lKru6aT5nnyR1bOMwiWnTh6aXKgDaNamW7uQBYlT7AWBCgD64mo8uIKoVcFhaZL3VoeewaeP+61R2t8PvRcCVFamQ5xldTFUQM7VWYS1Sk2eyprLaRe19zgq4cS22naq1PEMB6plQODpsAAdOPBbPlyf9oRT5pW9nGV01HITMtU2avTu+oX1CJTuGvt777YW/DkjMbIcJjyMlGliHdwaCPNJhy/OpRM8GVZdGoGjxTVWDk8gGBvdRvf253w5lR5bGWO2Vu8RVwu62o9x7I08O3gl0iZjQ0Zhlo8vrpAAqGSV5Gm0nd/Ja7ch/ucDSrAXkKu6jQqOBD3Aa6ARyF05q4c7ll8WZaKNHTxQVk06Xt0RidLe5uT15AYZ1r5vx5KmzB4SC4Zswte/ja0dyFQVXE1czxJw5ltPl9OfKwhsyow31M1uWkjmCb+wGDbVE7tkith8JTfmc8lzhzmfD9BP/AzIyzR0GWZPNRR+dojDKzO/wDCQBztuR9fbEvqPktOvBWW9RTaM7nNJ4y2w4+ajXGczFp5cvp6dylw01JIWcDcjWNre4J64qMc+Q4CJ81ZyYVtgSQLWcLeC15wTUzwcfdpeTxR0vgjOaaqjgmJssUiSLoU/PSx/wDSbY2DqxywNQuA2Ts8MxFSsHkkCLc9ZHyV4Bq5NKS5vwpHOJNKxpGwkL8gFNt2Ftxv+GEOph4sV6BhqwAGdjgCOf4qapGhjaJP2jwvT18+vxyKMRykqPvMV8lt9lIBJIthgJAstVj8QGSwteWtiN6Rc8OPrZVuHNqqKdqn9sUstOCY5ZkhURsw5qY2BYMLgEe/IWwmjVNy7it42jTqU4Lb6/EZ9FOmqpPEEYkSCAvZAVkvGthceZ7n35n3xWbUAkkqG4V4bOp8L+TfwUr8ZSJTo5zeR0bV4KRqGCHqfvXPO298bJoaYeHWWubhqheQKffNp9Pkm09W7R/Bx11VC9rIyxRm1yBtq2ttfFes4HdnsTG4UfGWiD2n6LXfZnWCPL+NczqMwVfieIqgAFARIqu93U32F7Da/P3xIqFjnSeEKlQc6u5lOmw5WgkGf5jH0V6r80yuSphXxnEYlBLoFALjYCxFrjpcX98FUrsqQJ07OK2uCwFdrHHiefLwQjVUTs9RAa5Zh5rkR6h9Qurf2PywmtUyuEWTBQe2GviB3x84R/iKUssVRXZtDI7AnVKil1tyJCXI9m2+RwbnmcoSTh3jeY1pAHIn6x5IK1OVCeRhLnchuxjjBj67XLaSQP1bCiMz8yY+jWLRZo5m/oJTwT0w0v8AD5jHoXyISLOf+4FOe3PDBUcXZuSS6i+PiaZ/XNTfxVHKIiI81Y21Mvm8pA23KEcycWC9rxK1jqNVtiWgeHjxVBz2pjru0vsspljr5KKkknzFUlbd3DR8tt/ukD2J+tQVXQAeJCpVtjsqiq95GcMIkcAYCu1TWx1bvUvlObJHJe6Rs6233uCNv11w+qYNgtnhsIabQwVGmOd+HBR9RDTVLzNLw9m84NhZ6lgSPVdueKIq75JlW6TnsAy1mjwCzEIoqdoIcoq0G4a17kDoTf8AIXJOGU3hskaKKxJfmdUB/XKF3G7kMEc/brk9fUZfUJV0+X5nVu1RMwtaleNSRyA1SqOm/vjsdhUy+q0mF8S/bt2qKHQmpRY4Q5wAgW5r3c4VyL9p8WCWSrMMEMMpKRoAJHVEibzD7rXqdjtc3tuuO/xWNyMysuvwQxddwbmN1GcaZutTnWbQRwQRU8BkanlkALSgpUSKemk6o413/wAoO19rGAcdRoUqlDaPWZocSF5ed+fOXyvsM42zifMFh8GljRQSAq6WGkrt0A2v6n0x3HR2mOshsQtHtitJJdzsvit7IVaehjrJJNc8wMxBA1EsSxJJ67nHvuDy9WGgwvLsdVhxIXazLQV8I6o1a4X/ADbfjjb08HO8VqsxFnxCt8bRRldL+J5t9tjvzA6/74Z1QAkWKDqhOa5UiGLMqaiXG5ZhYH2xlOqXEFghE5xaRmN04jZJSGs4CjSLb/rbBvpFtyblRUkkODpAR2CrqY6NHULc2sOf5YqAkj4rprMwaXAp0hVSi7KCLiw98PBzC90tz7y3VCqXhlKq95djccifwweSDewTHvA+M+CcCWNFRgVXkRte1vT++EhsOjmgc/NponFEnxFVHEWJLuFG23rjc7MwHXVm0hzVLGAt3hc931X1x/ZXfZfdgPFndxou17t+7PKLtEzbibxv2ZR10kiw0dChKeMgjZW8WRw9mJ8oUEbm+KHTHpTicLi/csE7K2nrHE9q6DZ+yAaUv1d6L51e/p3dX7pven7W+xVEqZOHaCv+KyGaZ9T1GU1K+NTOzbXIRxGx6vG3vi3iKzMRQp49oA6wXjg4WI+q07ZpkseZc35Lp8JFsWAJsbNvuPQb/PGqmSYKCpUcNLSrv2fcNS8V8U5TkdJTvPW1VTHAoQG7sWsAfe5tjsOjGBFR5qPIytBJnsWNYWkU/iniV9e3fC+zi7rvY79mn2kyy9nXD+X9qXCHB4zn/iqNCmYTZvH4ZcNIDZoXdmiERGkKRbcXxxGyOlONxW0+rzfw6hIy/di8W59q3G0sEyhh8zLEL422l0zOkZstzYEg3F/x98bCvTDXuZAsVr6tUCCDMpQSSR00KviXst2JI+e36tgqGFqVDIajqVWiIOqI1MyPGwiZNN7NYjUPrg/dKpBtAVSpiCakclk+GzBWKM3MMSfXpik97mgF+gT21Kk5nad64WB0gq5BIJFtgPXFcNdmJBsnCk1zZIhDDjUVUgkjym24HsLYeJAAFlLC0tDWJ2hlfZVklC7A+/v/ADtgxmdAHFKxJAMhtxqvQDuQfZ/dsXfS4ufLeEaSPJeDqJkOcZ9WKVpcvRuW4uZJDY6Y18x9hcjsKtPB7JoNxeP3nO+FvF34BNaK1cywwPkvqp7D/sZ+5b2VZZQxcV8HZh208SKo8WrzypdYWbqY6WEgBfTUzH3xwmP9q+03EtweWiw8GgeUm629LYNBoHWXK7CcQfZsdxnP6FstzTuwdm0ETLpV6WnmpJB/6ZEkBB/HGrw/tG22w5/eCewwR5EKxU2Rho+GF4+d8z7BDheqyHMuNu6BnmbU2f06NOeEM5qRMlcoFylHWEArJsLRy3DctYx1Gz+n2HxjxS2rTaJ++0RHa5osfBavF7JqUhnoy7sXy1Z3kOZ8O5tmOQZ7l+Y5ZnlFO9LVUtTGUlp5kcq6SRkXVgQVIO4OHY3ZzsPiMhMs1B5grTUq4ec0WOq+nz7ADu9cC8Q5D21dtnFPCmScQZ1SVVJkGUtXUkdQtGGjaaZ0RwQHIES6rXCkjqcUunm0n0KFDCYdxaCMxi03gLfbGwzXZqngvID7WPgjgLgXv894Xhrs1ybLeHOG4q6jnNFRoI4KWrlooJahIkUWRTLI7aQLAsQLY2WHpV62zaFd4LnEG+pgGAtLiaYZWcRzXnM0LhEZ432I6/e9cUalCqzedYoLudvHwRGClr6jYWsb8/ny3xWpVL5napj2t1K+lL/D39rPZHwlxD249nvFmcZFw92kZ3Bl02TT10kcRzCnhaUzU0crkAuGkik8O4LBSRfTtPTChVxWCpVKDSWMmQOBOhhbHZL2UnODzBPamH+IZ7YOynjLi7u+9l3CucZHn3aBw/FmddnE9DIk37PgqTAsVLJIhNnZoZJShN1BUkDViehmAxFLC1qtYENfAANpSNr12VKzXU+A/QWu/szPskOAO+H2A8T9sPadxtxVwqarMp8m4ejytIj4bxKmupnEgOtA8qoI1Kk6W8w2xsOkO3mbKqNwrKQeYBdPbwEfVNwmzjXZ1j3X4Lw07U+A8w7Mu0fj3s5zWogqc0yDOq7JameI/u5JKed4mZL9CY7j2IwO0aDGEPoyGvAI7JVCg6fiuVQYXd1IddR5208h/S3OxxquoNMbpmU5gFwblBeJSzNq1oeoJ2/1xZbTe8C0IHVA50DRegH2YvZjw72u9+Xu88F8X5TTZ3wzNn3xVXSTgNFVxwQyVGh16oTEoK8iLjrjbvqupYGviGmHAWPfZHRzOrNpuFl7t/4iDhThGl7Cu7zn1NkGU0PFScUVdBT1FPTJE4ozQ63hOlRdA6RELyHTrjm+gZLn121HS3LMHnK2206WUsLBeT8l8kSSCNmMQN9Nrgkm3ra23LGwqRfMVozc315n6I0LhpQHicsWAv8Axcuv58sHhMPTqVAHG0rKmdjrar7Wu4d9lh3MJu7F2L8e8d9mGW9rPGXEfDlFn9dmGZ1czQo9REJPChhidVVUDBLm5JUknew121faBtHDV3UMG4U2sMCGgk9pJXQYfZlJ7Q9wlxXYrjz7IbuAcc5dJRw9iq8FVTgqlXw/nFTTSRemlXeRD62KkYqUfabtaYqvDxyc0H5AFFV2HRfY27l8mf2mHcOzLuLds+WcK0XEU3FvZ3ntA+acOV8yiOoMKyaJIahV2EkbWBI8rBlItcqOpobQwu0cKcTTp5KgMOaNO8LTYnDNw56o+C82SJXMSFRHGEFyQCA1jsD+WNY4DRLZicgDWhLikkeF0H7xdwWYct+QwsMzGNSEZrMe29z3LDJPcAmTRYnYXv13PXEHD5hYSlU25XCUpabWylmdOR3HL5H0wXu7h8MyUxpEmLDksyWW2oXFgdhbly/PphtTBua3M9ql4ptgtsmrqviHTGiWsLA74TTZEEm6mhWLjLxbsVr4N4K4m4/4nyXhbg7JMw4k4jrqpKWjoaOJppqqZjZURALsSbbD+mNrsrZZxDyJygXJOgHMlRUpiLTK90uy3/D7d6ji3IaPOOPONuy/spqpUDrltXPLV1cAI2EggRkQ+q6jbFqv0h2DhzkBfVI4tAA8C4yQpGAr1L/CFQe3P7Cbve9k2R13EXCVPwf2zZVTRNNPHw7VyNWaRzIpZUSR7c/JqPthmD2xsDGDqmvdScdM4t5j6qKmzKjSHASvE7OcrrchrqvLa+kq6OuhZonjdNLxsCQQwNrG45c9t8VtrbMfhXlhiNZ4HuSmUiWywb3emQpZ9KyFSgIDFr3segtzHyxqmU6j5EShpsqElzjC5BGAGuml72NwP0cQ6nzNgsdRzCXC481xQzLpF42uADcXUX9uvPGOicqNtRsERfgvUH7K3uCUvfo7a88yzi7OKrI+yrhelhzLiCSlI+Kq/FkKQ0kBNwrSNHIS5B0KhIBJXGwO16OzsOMVAfUJhoOgPM9g5KGUKterkfYL7Zey/sP7vHda4Qpst7NeB+AOybh2EJA1b4UUU00hNh41ZL+8lkY22LEkmwHTHnuL2ttDalU9c51R3ITA7gNAujp0aFEXUd2qd8ju49h2bZXkva/2xZb2c5jXqXo/2vT1sCVKg2LJI0WggEi++1+mL+yegm1MdTNbBUesDdYLSR4TPopqbTosMPPzVpjrewnvQ8BVEcFb2Y9vXZxVr4MmienzWkJI5MwLGN7E9VYe1saerRx2zK++H0qg/wBJ8Oaa2tRrNtdfIx9rx9mflfdNzfLu2Lsbp63/AMFc8qWp/hZWMj5BX21CmaQ/fidQzRu2/lZTcqC3rWxOkH78w7sPiI69l5H3h+K0GPwXVGR8JXhJIzC6/ebkAP4fe3XrjnyA1xbCrVGBgAIiexCUJ4dnOol7n2HT58/X+eMotN3cEVamS0Z7gaQlxioI16mY7G+kEk7n54stwznAZWklHnztEkWTeVHSVC6eGQo+9e7H9e2J91qNmQpp1mkkN0RiQlj4d4VBvZ/xwWFw+Z4pk66pb2ffB05FfXpP9mL3Ycj+yipeNc/4Hocv7aqfs6i44quKQ8nxcmYPAKrwHUtp8ArIsOgLsAD97c0G9KcYNqDD0z/CzZcnCJgrYUME12GlwvqvkazCEU+YzRMlwp0G52AHp+XP1x0u28EadZzacCOS1lKs57QwhRsiSpI62fwjewYbEdbfljQXaQ66E0HB2UkShMsxhcxqvjIrWN+TWIG3ztzxaw7wKoPbyVqpTdlzPC/SN7oWadkmZd0HsHr+zyo4fPY0nBWXIhi0iiSmSlVapZ7+UEMKgSh99QfVvjzrbfXjG1Ov/vC7x7I+i2ezH0jSBpmw/R+q/Pb7ws/CUvbF2iy8FRqnBzZ3W/s1ugpTO/hc+mgLv8sevbUfUFGk2sd/KJ8loHFoqOcRIlagelqQBMtOyw3HmK3B+Xz2xqaWyqpaXubZPeQCC1NiJNWuOwN/Tn63Fj1uMVWUDMOE9yynWMWXI2lQKpHiuQbW3AN/xvheIwh1cDCZD5yi0+SS7MNJlF5Be9ht6/XrgaIBzBVxZ2UkeSGAHB1sNPTfY+wHrywTYYIYZHFWHNaN4GfRN2jk0P4aa9gdN97+m3Tni4MK57RumEDSGgkgE+S9/P8ADr5BlFd3xO0/Oa+iglzjLuz6rmy6VgC9JJJX0kTsh5hjGzLcb6Wb1tjVdIqdSngcpEAuA71mHb1lVg0Inir9/iI+Gsrpu8R2dZ9T0sUGZ5hwhTvVzqLPUPHUTxqzH+IhFRbnoo9MbHoDSz4KsSLAq5tpmY0yBeV83cmsFk1CQDYFedvS/v64CpLX2sqrQ9t7EIBKWIAA6EEDf9Wwim2+8lhoaSXcUIySBiV1LGTbc7H1uMFuhxm6BrgPiBj071xgNyxYyE7HUB0sP5WwbnCA4SntaBvRrxQmW2pSb6RstuQ98CKrIhzZKKm45CXFN5UKEOPE0qAed9t7A+v9MLzWhtkNSg8OBBOXsTCom8uqJVB32BsRsed9sTSbIImQifVBiBAUDmMhsVkGxWxAG5+uK7XuixWMDgcxg+C0Tx25aGQ7GRlOjY7frbFeqGuYcwVqg/O0Fq9/vsPc6MfYFnSP4dSaKpq4VRt7umYTPy67Sb/T1x4J03okVzl0PNd7s2SyTeF9CPDrpnfF+Yx03j0kU2Z160okU2LpQRiJwurcFU+pPS+PHNrtNNpbq6FvcPUbmmIatjZW1LVV9ZRCoeoWilWNZCSVZxIGBvz+6yD0tttbGiwUBwdoTyTMTDwZFl0v+0O0nu4Z7PTSUzfA8T5NKIyzxq6E1EZ3DAgEyDcb2ZbXxtMZWcbnSF9N/Y5xBpdO8LTpj4pv3heGNPS/GU880NDDlRWPVJEkjFS6k+e5cfw6Tfcn2N8ed48MeTFl/RxsFtWiR1h1MencU+y8V+aUslVHNLeC6kGaQxAML+SznUDpsd9vlim5pIkXHyW+xTKVBwY6JdxgTbnaykaKpWahWpzChf4WlkVvLISxV/Lp1A7AELYE8zz3wENgHl9VR2izq3Gmx8F49Rfz7eSJRtUvWGCnNekkRsTeSN0Xa6mzWBFt9wd7jlhjHGbWAWYqmx1HM6N7x8dEyzrhRs7yHjHLauOBpqbh2tzSGVp5SfGg0TMgBkYbxCYbgsbgXGLdKk2oCwjgSuC6T7dfsrD0cXRO71jGuEfddInTnCjuH6IVPDmTZzX5/V5W3wdJIkRplm+IHw6hVkUEnSBY3JubKBptivUpEOJ1PcuowuKNQZcK3dk8Yy3vBIvdPzSUQHjyeO0sbAR3neFEYjlpB8w3HlI3tuRbC4fd5sAtvii94aA4DtiZTeTKK6esgrkeaOKEtH8NEEh8b/umksxKC+xXSSARvfBim0sJAul9ZlcC+qY15juA5o8mWV+iqqHymCN1kCOYZ/EaXb7wQnyfJQORJBxJphzBcptGswVt15ve/wCP4ovEmU5hHkQikzWNqCpiVzT0bFWF9SAX3AlAuxXSTZla99gVWg5scloMPWZicW9oa9rmyJdAH+k8u1Ap6GpqqKN86SkhnZECQJEIdHID7qBgAAAd7k3uRe5LFGf4pFyruC2ecIOpoPc5oOpOa3KZuncdMlHJ4k70bO0JCmnppJVZQbFWcKVUk8tRJ+9sAcLL7ZnaqzUealTJTntkgeS1xkWV1GXdq/HdC0mWyJXZXBm0MjQI8fldCQFKki3juNgCDsDvbDG03Bpy34rnOvpjEA3bDo1Ek9l1sSnerQ+MkVPBFp82qnkIa/VPEhXQbX5nVfmSMTmhpAFua6ZrGvIkknXh6w4/JHCylGrKJ6CmrI1GpnLG6gkqxUqAtxewBO3rgHU87QSQmOuTSqyQdNPmg1M2bfFtJlEmb5PljPriaqVAdzqLqSwBBvtbe1vQ4Bz3A2+FRhKFBtAMxGVzxyv+vFLd5ZZovEq5tBJuggby7362t0/HBFrrSYHcrrA1tM5W3/zfgp+Q1sdRNTR0l4dF9XhlvBW403Nrg+554IsgQZ7FqwaWRr3Ov8+ajHrKumCy1FO4gV0u7w7aQbkliAOW2EuLjEG/crJoUspOYaHj2LXXZNS11J2X5M9NOJZK+qqarw4YtbJutyeoB1ctuWHVWhoc/iVoej1SmXZarYyNaJJsdT6K91tZmimPx8xJRSFIuPKB8vX1PpgQx3xErqMLh8MZyMTutnzkDx5ZCj6vMWe1iQLAryO344W0OAl/mk4ZmGO4Bb9cUOizLO/gp4zW0wpiQDeMFNR6Eatj72xLXuDcw0RYnCYUVQcpnvus+NmcSlIcwjhqJAUA8RVMtuZF7G3z39sH1bgJ4qHDDky5kgdhsnkgzSWnFq2MM5ULeQAAAG9vf25nBPp1GDd1VYVMOx4GUx3J3R0eaxRK8kmZlnPhBkLMxNuTW2t/LntiaTOLj4pGJxeHJgAW5x6Kq8R5bmcva72Z5fIJxPFw1PVBVABCNVVC3Lct/BHPniX4d3u9McCTcrgtmbYpO2pjBTO60MBF+MK1VmSZwRHUolYSt0DgD94fTy7+m+INI6EyV3mE2nhrsJF+H+6j2yfM5X1TpmU7EjT+6YgD/tB26YVkcDAKut2jQbZkAd4Q34dzGWNkajqIaVRzayq9zyvYjp9DiKVKJzKf3zQaQZBd5ru13JFfIu0DM5mjmkIy40jSmMsNUtTDYKWA81ozf2B3x3vRKgHVokEgaSvzf/aPbcH9m6FICA6oPQL2X7Ju0Glq+J89rhKRlxplheQqwDSSVkYUADYklFJ/1OO52pgahDAyLfgvxCxOIYZEySh8W1oTPsyzFYpTFLSioaOQ38FjULAukDZVKo567E32OHUnE0wzQp2CkUzIsF47/a38WQ5L3Zs+p0L0QkyeVPvlmUpHy3O/K18dv0HpuzQ+91z+3mAVd3RfJj2Q08iZfRqofxFjW+9jsu34Y99w9JuUGF5Zi8W1pLIuu0OXxhvAEgAGxW+wt742TTbRIc24zNiVY4mNgC5KJvfcWPrhwouNuKF1ctdBOieeNo0myuG53tbkf6YSwPDiXCyRRLXOzm5TqO9rNIsbWDX3sff+uCoB2aeHargfnAaIk6p4C5I0s0oFyxVrkn5/LDagaYQvqSQ1gNlhpmF1c8+RJAC79Dzwp1IAy4JRptbNzPalFw7CUuNJGkEHnz2t6bHDngQGjihZUDoDQDzlIaoJY2EmjykHV09/T689sJAIcAeCx75BAGi2F2a5LJnnF+S5VDHPNJLUpGi6fvMWtsD+GO56H0YqGs4/CCfJBWIc1tMcTyX6TvYlwLT9l3Y92Xdm9LCtPBk3D1BlzLaxEiwr4ht7uZD9ceA7TxDq+IfWGpcSu5Y2GwvnQ/xFvd2StyPsT70eTUCGakmk4Lz+RALmJ9VTRO1uYDCsj/8AriD0x6D0IxJrYetgiJtnaO6xXL7YpmlXFWLGxXysxIhHiIQQbkrewIv163w0tLXFqpPrOc2GGy9HPsvezyHtM75/YHw/VU5q6FeIqWpmUre8ULeM5PtaM/gcdTSrnD7GxFZv8seat4JjalZoHBfUx9t32gf8GfZ69qFB4oSq4mzjKOHk3trWSqFRKB/9bpXv7Y846BUpx7akfA1x9PzVjbldopAEzJC+JDs94B4k7R+Jcn4R4TyavzfPK2dKWlpqeJpGmkYhVUKNySSoGO/2LshuIqOr1oDRckmAtO6rmcGi5K+rXuj/AGEHZrkXDmUcT96jMs44k4vqIklPDmV1PgwUB56J6hQWkkFyCsdgDtqONZtT2jU6Dup2TSDQPvuuT3DktzQ2OzJ/FN1314n+x87gOfZRJlrdhtVw/KU0rW0OeVsVQht94M7MpI91IxpP+1DbOaXPa4ci1sJx2DhzpYr5r/tMfsrOKO5UabtN4BzjMuPewauqxSrWzwqtZkVS4ulPWhfKyvY6JlsrEaSFYjV0uC2phtrsJY0Mrt1bwcObe7ktNisK6g8Z/gOh7V45lo3JUalO5tcX9t7b3xpXUn3dwS21RC5y1XdEut1DC/L9c8AHQLhWKbQCc2i3r3eOxvijt87XeBuyrhCheuz3OcwioYAQdKF2sXcjkqi7E9ApOOz6Osp0WPx2IH8OmJvx5BJIDqopAQCvvYyXLewL7N7uns1dW03D/Znwpl3xOY1qxg1GdV72BdVG8lRPIQiJfYFV2VTjyatVxu3to2+J5tya36ABdFiK1PB0ZH+6+SnvYfbE96/vCcTZrDwJxjnvYX2WrK6UOScOVjU9Q0V9mq61LSTSEcwpVAdgvXHpeFp7N2Ueqw1IVag1e8A+TTYDlqucdWr1HBz9TwXWfsy+0Q753ZTnUGbcJd4/tVKh1d6fMc2kr6ef2aGpMiEHccsWau2qOJAbjsNTc3jDQ0+BABTAXk5muIX0idzH7cPsY7TeGzw73rK3K+xjtApINRzqOCQ5RnAA3OlA7U8xt9yzIx+6VNlxxm2OhAqHrtkHOw/dJhw8TYj1W1pbTGWKohfNb39e2PgHvAd8Pty7W+zGjmy7gXO87WooWkiML1gSCKJqlk5q0rRPLpO/n33vjo2YN+HpUcM45qjdYvHZPYufa+aj3kWPNfVv9hjwouQdxujzWRNMudcU5lWs/wDmSNYYF+Y/dtjlPadic+0Gsb91rR9V1OxQeonmtmH7J7ux8a9q/ar20duuR5j2udoHFOfVmcPDJWTU1Fl0Mj/uoIo4SrSFEVAXZtyNgBiw/wBqONp4WlgsC1tNlNoEwC4nib6X7PFV6OxWhzqlQyXErr/3pPsNO7J2l8GZrUdgeW1fY/2mwQtJQK1fLU5ZXSAeWGojlLPEGNh4iN5SQSrC4weB9p+JeRR2i0VKZ1IAa4d0aoa2xW/FSO8Of6svjW494Q4k7PeMeI+BeK8oqMj4oyeumy2voqjyyUtTC5SSNh7MpHvseRGN7tDAtoEOpulrrg8wfwWlp0g4b2q9tPsevs7Oy7vfZb2n9o3bRPxDUcI5DUU+V0uW5bVfCPV1csbSF5JQCVREVbKouWcXNhu3aPSyvsSnTbgwOsfeTe2kRormD2f1wLnGw0XnH36uwLK+7D3te2XsR4fr63N+G8lzNRls1UQ08lLNDFURLIQAGkCzBS1hqK32vbFmvtN+OpUcfVO+/UdoPJA5pY57BcDT819hH2LlAKD7PvsXYIUNRmWbVBFupr2G/wD8zjz72iuB2o4EXhv/AKVvtlODqIIsvin70WYvnHeR7f8AM1Z/+Y42z2ZL77GvnI232x2u1af9ywDRjfULmqdRsFpEX1W1u553IO27vncbS8KdmHDqnLKcI2aZ1XExUOUxE/fllANybECNbs29h6WKeEwmEw4xePeWtJsB8R7AOXam5X1HZabYX0V8Ef4eLsFy3LKFO0Ptv7Rc+zcxgzjKqOmpIA9v4PF8R9I3sWtt0xpqntQosd/w+DbH+KST3xZXqfR+BLnwStwd2X7Gjhrurd6rs67fuzztiruJ+FcmaraXKc2y4R1ZMtLLEmiaI+G1jKCbqvLCtr+0HC4vZ1XCHDCnUfF2m1jOhTmbKrU6zXB0tC60f4jvN1g7Pe6tkYlGuTOM8rClxsEp6WMN/wDdCPrin0EpRRxNT/CB5lL2w5+doB0n6L5OyIy0qghGJ2HIb9N/5HFh+bLe61DaVR/w6pvMLMLKqKovsOQ+f5fXFoVIAyqXuqNMO8yvp7/w8faF2o8S8cdsPBeececWZv2Z5FwtDJl2Rz5jJJQ0NVNWoA8ULErG2lZB5bfePrgenGMFTZdFzqbQ/N8QABIA5hXdjscapeTZdyPtie/T289zDjru11PYnxLl1BTZjQ5xVZvlldRx1VJmqxzU6RiVCA215LMjKwud8VOgmz9n18LiXbQpdZGWIJBGtwVc2uajXgsMW+q+YLvn99btg77naLl/aD2sjIqP4ChGWZXlmUwmGjy2AvqZY1dmZmdyWZmYkmw5AAX+tw+Foe74IFoJl0m5Wlr131CS4yupDxrUSvNZUYkHRYBRYDe3TlisxuaeIQPpuI5LADKwUiMppvflp+RwDHgEgApzmFzQQAu1PdH7pPan3v8AtYyvsp7L8sV6p0+IzHMKi60mT0QI11E7AEqouAAPMzEBQScb/B4TDU6DsbtAxSGg4k8AOc+ijD0idzivrG7GPsLO5dwJkFHS9ouW8YdtPFZiX4utqK+Whp/Etv4VPT2ZVve2t2Nsc7ivaji82TA020mDSwJ8zr4BbZnR2kDLzdaI72n2CHYxxTwlnOdd1iuz7gXtDgiaSDIs3rmqaHNGG/hLO48SCQ8lLFkJIB0g6g/ZvtGFd/VbUphzDq5oAI7YFiixOxmlv8LhwXyP8acHcQcA8T5/wbxblNfkXEOW1MlJW0lTCY5aWdGKvHIp3DAixHTG421s5tKoDS3mOEg9hWoa90REc19Pf+Hw7rGSyZV2id7XibK0rM3jrX4X4VeVQxpSI1etqU9HtJDCGG4Higc8aTpntI0MHT2fTMZxmf8A+0Hs4rZbKw2Z5qO0Gi7Wd9/7bHgHur9rucdi3Z72Xp2vcTZLJ8Pn9bUZqaGkoqqwLU8WhHaR01BXc2UNdRe18RsLoJRqYNuN2jXNJr/hAbJI5nSBy5qzidpPa7q6QnvUt3cft3O6V2vNHlPa1TZ33dOJP4Zsxc12VSNb+GsgQPEb8vEjA/7sVMd7Pn3fs2qKw5fC7yNj4FZR2w34Ktj5r5l/tKu1Xso7eu+j2zdpnYhDBJ2e11XCaeqgpTCuaSx08aT1aJYEeLJHI+4Ba9yAWOOy2TsTE+60sJXvUPDUgfktDj3NqVCWGJ5r6AOy77HvuycHdwLN+JO2nJq6ftoqeC6jiuu4hFbKj8OT/BtUxU8MIPhskY0I4dSZGL7r5QOYxfTHFDHjCYIDqw7LEDeMxJ434LdU8AwUSX/EvkOrKOSCrkiWnKLsbMLb26H8vpjqek+xK2GquL2ZQeC5+jinPMSmRZXVrrJpvsed/UH2G3vjlHsIVmsRTbLj3LtV3Uu+N249zTjLO+New7iSiyXMszoRQZnSV1ElZR18CvqQSxPtqR7srAhhc9CQbY91ez3fFU87NZmDPYUeGquJzNN16QdwzvH9u3fT+0r7tdd2+dpHEfHtNRZvVZvT0E7aKGianoqidPApUtFGA8aG6re4G5xvMRtinhdk4ihgqQphzYkXJkxcm+naopgurtJMkL1B/wARA1OO7z2BzyKWzAcW1yxyn7yoaK7gHoCQh+gPTHKezRzqdev1ZjcPzW029S/ggRP6C+aLui967tK7pXbRwh2p8A8Q5jTUlNWRjOssSUrTZ1l+seNTVEYOlwU1WJ3VgGBBGOrp4urjA7ZmLOZr9JvB4EHh4Lnw5zCHtBkL7gftFuC+H+2LuFd4WB4oquiHCh4ly2Vl8ySU4WqicHodGpb+jnHlvRrE1MLtOmWm4dHnYrtK8VMPvcl+enXxL8VKmlrajb3F/wCfX8cej9IGMpYh/euZa97mC2aF2H7p/dY7Uu992x5D2O9luXxTZxWEzVlbOWWlyeiQjxaqoYX0xoGAtzZiqrdmGBwOGpUqRxeMOWi3lqTwAHGfTVJdnJAp3cfRfYX2H/YgdyTsy4ZoMu474Uz/ALb+LjEvxuZZnXzUsUsnXwaWnZRGvOwYs3qcaPEe0zHsOTBhtFnCAHHxJ/JbqjsJpGaoTPktPd6P7Bvu48f8N5pmHd1lzXsk7QYo2aloK2seryusk5iNjLeWBjyDgsBtdbb4fgPaViHOybQaKjDqQAHDtEaoa+waZH8I3XyH9rPZFxp2PcdcVdmfHeT1eQcU5XWTUFbR1EdngmW629LHmCDYjcEgjHaN2VTNalicK7NTdcH6fitG8GkDSggr9Bbtu7HuLO0vuS532G8AtQ03Emb8G5Xw9SfEvogp1KUqSPIRfSiRrITYEm1gL2x49snHUae1m18VORryTGpgnTtXVinGHhl7BeY3A/8Ah7u7Rl+SRr2kdrHatxZxW6XmqcsWmoaVHI38OORJHIBOxZr/ACx321PauXVnOwmEYGk/elzvGIjyWtp7AzAF7r9ll5x9/f7EbPu7rwJnnbB2G8WV3aXwFlsZnzajrKYRZllcNwPH0x3SaJdtTLpK3uVtci7sfpbgtpu91xFMUajtCPhJ7Z0VTF7KfRBqU94DnqvnyrIaimleKZSGQ6bWtcb3FudsU9pbOqYap1R5pDKz3jIyV9D/ANnb9mP2rd5fuacS9pcXeJ4+7Msoz6fMKfh3higmn/ZmbimYxtLWoJVXRJMjxiyE2TU19hi/i+nrNmPZQNFtR0CXOiRP8tlawuC64OIt3fVeAnE+RVWVZ5mnD9RIf2hDK9OdTA2fUQfnY+uL2NoOq4tlQ6Pg+BuqNKiQHNK+07vf/Zz9iSdwPJezHsr7FeHJu1rK6PIsu4cq8soo48xzLMppYIpTUT2BlEuuZ3aQkLbVdQuOE6Pbfq1Nrg4irFIk5p0DRyHONFufdx7sYufWV1k7Ff8ADvdmVNwvRVvb92v8V1vGc0ayVFDwzTwR0dC5F/DWeZWaYjkW0oCRsOuN3tH2iYWi9zdnYYFv8z5k9sDTuScJsmo+nFYxPJdUO/T9hvnXYV2f5z2tdgXGmbdo/CuVxtU5tllbSJFmNDTjnOui6Sxr/FYKyjexAJFrZfTPAY8+742l1bjo5ptPKClYzZddm9SMgcF86tdl01BPPBVKVkja1rXsdwfrhmN2ccPUyx+aoUaL3SR5L0++zs+y67Uu/TmlXxLUV7dnvYfl1SKbMuJZ4DK9VMLE01DDceNMAVLEkRx3Go3IU1amJwuzqXX4wZ6jvhYDHi48By4lE0VKzuqAg8TyX048EfYd9wfhnJEy7MOAOOuO8wVdMtfX57Mkkj23bTAqIvysbY5yr7S9o6UsrByDQfUySt3h9i0wJeZK2x3Yfsy+wXug9t+d9s/YrmvGeWiuyGoyCqyXMZ46mILJNDL4iTaUfymnA0sG5nfbCNsdOsRj8GMHiGNkOnMBB7oFvFEzZVNtUVafzXiP/iLKe/bD2MOWkVW4RIv62rp8dL7OgPcsQCJII+qr7czNyWXzKtEUuVA0gAsw3Fv1/LFeq1znk8lUAAGQ2PagzIVBbUgWwubk9PXFam0uMlY9r4uI9U1BIDg6wynVYNy32ufx/HFp1LLBaFSfUYRkJtwSiHZHIIYm1gp3/Me3p0wHWty/r5qxD8vZyQZF13AU3vcjlc7n8cDSiJA8kLmlrYTORpH1OU0+Yi9+R54ymWtdqkCYzlRktmQ6jpbkAPf39eWMrOYx2Yi6a8EiQoGsX92w352YE2tf+nviqahJJappDLxkrSnGiA0k9yxYEi4HP5HFPEZ3WK2OHxOY2sF7CfYn8ZHJeBe0bLVY1KHPKuFqUuUYgxxTA7C+25/H2x4307AFZrXHVd3suqerln68V9PHZDWyw8Q5JlUgeuf9mrLGri76jBCpJP8ACLBue5C/9uPHOk+HzA1P1C2mGqBkGbd6ueX/ABQyukraloKavn0TTLEx2CAJoIPS8AOrqL+gxyuBNNtQgT5LauqlzSLCdL6rrr34snmm7tvbJEsLzSU4oKyVI5SjSaa+n1WeM3A8xO3RR7jDcVi2/DrK9y+zPimYfptgnk5d8A+Nl8+vDq1FDCjzZRn2YRRTNGalpJU8Nr77Ox5hrje3mO/PHA4xhDs0XK/pd2PUDsMBmAMTe8rYVHDUwVSf+5qqlVlPw0VRPuijpdTpubDrywqkQ11tOSvVajH0pzyRrA4qRhkeWpYtlmdTeJeJE+LieIG219Lkbf8AdbfliAGudmAVJ7G5BvDdvOVwPqPkm1dRSBKSOpyqueGNfD8CKq5EcyQCSGOxvvfFYUSTld803B1mmQ1wBPEj9fJWjhomjOYishzFMuzDK8woY6eSvV7NLSTRkFATb7ykX972xt9nmHw/RcB7RcJ73sqtQYRnEGcpGjmkXNuHBaR4AzStqez3hOOhy/N89qYqEQQrDnfwokCs2o6GcAKo+Ww688VsU6Xbtl2OycPTo4YVsw3oJmnm15GOaulHalmMtdQV0U6xaxA2apJ5gDZXcNYi/W/PrtirTBzZXOkrc4p76lEdVBnjkj6J01bl1HPI2XU+YNEyiKOZ80aORzbdSuvZAeSk2O564tMrMklqqYfC4iqycQA1wOmQERzmNfksiuaeGNqmhqTl8ZKxtHmv/SfrpJYlAd7gc8CSCQNPFMqYTI4tY4ZjzZqO3nHApxHWZbmVV+26fIpaGuhMcYM2ZxqTKE81mW+xOvzA+9gcPBZ8WvitPhMPjG0jRxJiZNmzabJh8NkNVVT5guQQQ1Zdml8LNRo1G24N9z68788VcjXb0eq3dJtejSFNtS3CWX7lyIZRpqopMup1k06V0VwUK9+bi3m6+YAEfU4ym4EEW80NShiA5jmkwdZbw7L+i1bCcpo+2XheSWnkko67Iq7L5IzUeSSVopGW0jAnQHhQm4PsDhmFyuLgLAhcv0ow+JbUb1MZw9pu3hx8fFbM+OqgJoyvDQpGN0p/j5JNJ5AteLqBv6nGNxLQ3qzqusoUCQHuY8OHGB32gpkPFrvGSdeHBHGdLMb6io5DkwIFgLEKPTCS/M0GYTw51N4ADjP656oKzQZiS1QvBimNikh0yRknoUCJpI25tvjAYbBIVhtB9IzS6wg34Hzkz5KYjzerij+IkDwtrsPO/mO/p/th/WESbgpD9nUnHKDK5Hn1TBNFqoM0IkJN4pCPFNjcsL3Ox5G/tgHYiImZSXbGpkS1zd3mNPomWe568sNT+5r0plpKhrzaZDcRsQNOwsTYWPK/tiKOIHWwRdJxGzOrwdRwhx5C3qhcKVlbw12c9mmXZdDPFGcmFYsuoN4jSSub9TyAG/ocPqVCGDKNVzvRHBUsUa9V7gd4Ni9gGgRw4qVn4jzGWGxoqhyLbrKilR1uefXniscSZEi66xmxKLX2cPIrjZpW6UWCPMWvfyCq06T8rfniH15EHVSMBTBl5A7csp22Z5tJTRK1FmsTOGKM+YKgUgfesLbbcjzxDTIsFW9xoB5Ie2BGjSfxQJM1rKahk8Na6VjpDaq0b/h/I4aauVsxdOpYCk+qJgf6Uc5xOIP3bVBjIUsTVgk+t+X4YrvxTnGZSm7Obm3o4/dT2mzepiqZhFT/AL0ooEgrmJdbgW9iOWLDKkDtVars1jmjM60n7qgM5zGWr7b2szNDlvBWWwSRNMD4MsjTTMNQ/wDjobX/AAxdxjstOgzsJ5cV5T0Iwzn4vaNZ33qrWjuAHBO6mor3jSKeNeuo/HANbntc+Ub+mNa2s6YcIavY6NGkHFzD/wAv6lLZpEgWL4agBPIpX3EhI53JF+fT0wwhokAeqU1oL82Y/wBGngmFZNNNEUqTTx0SMBHEa0HTYXJJAO9+uF0zxiyuUqTGmWHeOpyx84XeXuWZbN+2OIswijgkKijK6KsytePx5dLnbmVUWG+PUegOH3nVHHgvyW/acbae3DYHDC4zExEL0f4Yq8/4U4UFXlEEk1U0yOzO4/chA0oYt6XRRta5a+PQaNJtWuWnRfkJUJFMNPHs0V6yHMqasoEbNYqpomyXLaSXxeaTxxuz6wf4tQQct7E7XxpsWypRrwTcfJbjChtTDGk62i8O/tts4p8o7A81y6CRATEaRNLG5ZvJy99f5j1x6R0MAIBcuK24XZyOK+bvsyhZKKHSyOSfqQOY/lj3KnXkQ0XXmVdtSSJC7GUEzErdTz2sOYI2xebut0kqk59T/wAMk9n5qeiZ41k/chw17A2O/pt9MFJeI0ThRyDO4WKeoQ7rqWw0m5GwU/1wfWgNg37ELqWd4I/JPGcAKVIEikEEdPx9fxxLMzmwOPBZUY4S42I7E4DSOsratKlrXA9sR1RZDSJQOqvBkoyaj950AYElieR25f3xlQcghc1zxLjHeseHIQHUOLHmD94D8vXBNqFpluqJzhYP+S4qN4ZZEESkA3A81uRtiG5j2yszGZpaL0H+zX7MR2qd7vsS4VqIVlop+I6Q1AsCPCRxI5sOmmNtsddTxLsNsivWIvBHmowh67GNHJfXr9qP3rcw7rvZJ2XZ9w9WfB8RZ5x/lVPGqmzGjpnNZU2/7WEMUZ9pTjgvZr0cp7QxNVtYSG03Ef5iIHqtttnHFhpsFpK3b3wuyDJO+H3N+1Ps/wAjNNmacUcMftbhqawYfGoi1dC6k8ryLGpPPztjmtgY12Bx7XvtlMO7tCrG16HW0CRq248LhfnWTpNTTSQVVPNSTI9niYWKMCQykdCDf88eh7UwDqGJcxptw7uC5qk1xYTzXur9gxwemd98enz/AOGR4cnyPMq/VYeV/B8JTv1vPi50scKWwsoPxuCvbDZ/Hc6dAu+3+I047+B7Le7R2XwTi+Y8QZln00RN9SU1MkCMRf8AzVklvljmegdIBler2AeZup21VmswcpVY+wD7rWVtl3Gvef4nyeGrraSo/YfDrSR6vBqWTXUVCX5MqMkYPTxWxtfaFtUUMPT2bQMZgC7t5D8Ve2TRbBrkXNl17+1n+1R7bKjt1467ufYJxxnPZt2d8LVjZNmdbk1R8PW59mEfln1VS+eOnRy0SxoRcozMTcAWejuz8Ls/CMxL6YqYh4kZrhreEDSTzWrxWMdVqOvDRYDnC80O7t9oT3rewnj3KuL+H+17jXNoVmVqzL83zOetpMzj1eaOeGVmVlIvuLMOhBx1GHx2F2rODx1FpB4hoaQeBBHy4qthXVKN26L7b5F4D7+fc5lhqcsi/wCEO0XhCSI081nNBVSIVFjz1wVMalW53jBx4q+nU2VtIhrt6m7XnHHxC6bF0xXw9h2/rxX52eaZdWZBmuZZDmS+DmlJUyUdUjC5WWNijg+2pTj0fb+FaK7gww03HcbrmKT4aMp15qNGnUpXlfmAb367407KRGWbpjsz3XdYcF9Jv+Hy7EqPP+1ftP7bMypEnj4byiPL6CR/4aurJQsD6rFHNb/142HTvEnC7KpYZlutJJ7h+a22yAHPLgbBSf8AiHO8TmFbxt2Sd1zJMwngyTK8vHGGexpIdM1XOzxUiSDr4cUcrgeswPpjU9EGe64Cpih8TzkHYNSq+1nl+IFMtkNE+P8AsvmlZg62DC/Ujcg7cupGG0yM0OMpAqCJf/t4oTMzJpcGQgel7dN/b3wVmO3UlzMwRI5yN9Vv8t9rjnjM5zSwrKdL7pPhqndGGmmiUsVjOkXvyPv6bdMX9l0y6u29iU6tuNyt/Fff59mHl+W8D/Z7d3uqrqiLLaIZFWZzVzufLCj1NRK0jctgi3+QxxXTaqcRtirl5gegC6LBuyUMxHBfL/3y/tju8/279oOf0HZF2i8R9jfY5DWPDlGXZDP8JV1lMGsk1ZUr+9eSQAMUDBF1AAGxJ9FwuDwGxgKTaDalcAFznjMJP8rdAB2zK5qtialcZwT3BexH2Hvfi7U+8LlnaT2HdtfFub8dcQZFRxZzkua5lL4tXJRmQRT08spu0gRnhZSxJAZhewFua9oWzcO+jT2lhqYp5t1waIE8wOE8VuNiYlxJY5eUn29HZNQdnvfcj43y2nipaXjThmizyYKoVWq4meknY9NTfDwufUsT1xY6P1n19kBuppujwNwtZtCjkxDgwwTderP+HsSn/wDZl7aJY2DOeM4VKk7i1ApB3+f5Y1/tEB63Dh9t36rZ7EaeqcXG5K8K/tiat6n7SLvHyx20x12W05sLiy5bSjljp9ktDtm4Rh5k+ZWixbiKtQg8V9V32PcYg+z37vepyFvmkvM32zKY744bp+0/vaqHaw3/ANK6fZ+7QBC+HHOsozTtJ7dc+yjJaKfMM5z3imqhpox96WaescRr63JlAvj1Q4Jr8S11Uw1jRPcAuZpBz2ZQblfeV2acFdjf2ZXcvnOcfD5bwzwlkxzTiWvgQePnmasoEhW/3pJJmWGIHkNA5Xx5Dia2I21tINafiMNHAN/AC5XRtDcLR0v818q/eA+2x763ajxdmOZ8A9oEvYhwWs7HL8n4eSHVDHfyioqXQyTPaxYkhSb2UDbHpFPDbHwH/D06Dazxq595PHKAQAOS0z61apxI7AvVL7IT7UXt/wC8h2w/+zz29VWV8ey1GVVWZZZxEtNHT1lO9PGJGjn8JVSZGXk2kODbcg2xoulGxtm1sAdoYSmaTg4AtmQZ4jiI5XBWx2dinTBJI7VqD/Ef5q78Sd1HJlZv3eW57U2B5lqimQHn/wBh/PCOg5IwWJPa35qrtYk12sB4L5hdLMtwzArYrc7A2+tv9Rh26BMwqYLwY1SHU6rA3YXJJFr39b/I/jhbMuYmUjES9o3rr6kv8N1k9pu9Zn8sYDinyGjViRezPVSEb/8AoHtthXTj/uWHAOpcfktzsUAF11q3/EaZr4vbp3dckDvK0HBtXUMoUf8Am5g4ufY+CcWehTf/ANrr9rm37go2rUBrhs3hfN+6tZnQr96zC5Jj3v03/wB8SHOdwiFqQ0OJiPFZDS6zpKOCb3t5rn/bEUXECUNNgcQwOkcU7hWokqItAcksN9R2v/tizgqBqPyRMoKlLNVhvDwX3HfZJ9gfCXdP7jeX9rnGEMOVcTcU5bJxvxLmMiDXTZZHG700N/8AIkCmW3V5j7Y53pjjnYjHNwdD4KZytA5nUrotn4UUqZe4XN183nfU+1O7zfeP7Sc+quF+0fjXsu7Joah1yXh7I8yloRFS3IR6p4irTTMN2ZiQCxCgAY9KpYTDbFpChhqbX1oBc5zQ6/IToAtPiaz6hLiZnhyXqr9hh39O1HtI414q7rXbNxjnfHlMcplzjhTMM0naoqqV4CvxFH47ku8bRv4iBiSpje2zWHLdOdmtxGDbtVtMMe0hr8oygzoY0kequ7GxBzFhMhdY/wDEI9g+T8D94js37ZsgoYaBON8lkGa6F0rPmNG6RNKQP4nhlp7nmShJ3OFdD8WcRs5+GqGRTII7j+anaNNjK2ccQvbX7E2hpKD7PDsSlhRV+IzPPKmc2++4zGUEn6RqPoMc107Y0bRcBwa0eiu7If8AwiSviP7c+Iazivti7TuJMyrZaisrs/zGtlctcs0lVI539Tf88ejbaO7SY4fCxvyXPwcxcLXV47nnYFmneu7x/Zb2C5bnFNw23EOZtTS15XUKOCKJ5ppfDuNTLHFJpW4u1hcY1GHxFPDU3YtwJycBaeUqS3M8UxaeK+z3si+xs7hXZbFls9T2ZZp2nZ1ThHNbxJmssqzSKQdRp4ikQFwDpII6b41GJ9q+1y1zMOW0mng1onzN/Vb+nsalYvkr084kyrh3Ocjr+H+JaDKcx4eroGoKmirAngVULqVaFlawZWAto6gWx5xhatZtXrKROYXtMjjK2tQUw3K7RecPeK+yQ7mfbxwxmGV5f2V5H2OcbSIRQZzw3AaX4eUiymamB8KaO5FxYNbkwOO52f7SdqU3k4l/XMOoffyOoK1VbZGHIhgg9i+FPtS7Psy7M+0Ljjs5zmqhfNsjzaryqq8JtaSSwTPG5QnmupLg46nalKhLcRQaQ1wm50WkotIfkcZha/cpZf3puCDY3BG/P5Y10tO6dENQhm+5eu32H9Kav7RjsecnxBBlmfVBuRsRlk4B/wDssTjS392VyP8AD/6lYoVJqCF6+f4i+aUdh3d0oo7Wk4mzR9uflpIh87ebGey7Duq4muxgklkeZV/pDDaYJ5/gvnG7rvcm7du9J2l8McHcB8C8TVGU1tXHHXZzLRyJQ5XRsR4s809giqiXIF9TEAC5Ix3DNm/u0HH7ReGhswJGYngANStGJqj+GvtF+057TOHu7/8AZ/8Aa/RfFxwTZnkcXA+RwyEap3mRYdr89MEcsh/9OPH+iGDfjtq08o0OYnsBldTi6gpULmSV8AFWxnqrgnxGbUoAt+P5Y77a1UPxJPErmywFpDXRK+237DbuxZN2G90Gh7Z88paek467Qyc6qKuZQrUmSxF1pYixF1QhZalv/iLf7oxx3TTaBq1m4NnwU7d7jr+C22yWOLOscvGj7RT7X/tu7Xu0ribgHu98f8S9l3Ypl08lHSPk07U1ZnoRipqaioS0mlyNSxKwCqRe7XOPQ9jdHsNsfDsrV6QqV3Cd4SGzyBtPaqWLxL69Qsa6GrtR9in9pF238d9slL3XO3njnPO0jJM5y6pm4YzTN5vGraGup1MppjUP55IpIUlsrlirxrY2YjHP9LNjtxeDdtClQFN7CM2UEAg8TwBB5eSVgMUabxTe6QbQm3+IS7BsmynjXsY7wmU0kFLU59DNkWcOi28aopQjQyt/3NBJov6RD0xtfZLjRVZUwNS+Xeb9Vc27TytFRfSvxp2kcMdj3Y3nnajxnPJScJ8P8PLmlcYwNbRxwLaNAdi7HSig9WGPHKWFqV8WKLPic6PMrc4Z+WhmPJfHx25fbxd83irjyuruyfN+GOyTg2Gob4PK6XKKetZ4gdviZ6hGaR7W1W0j0Ax7Q7o1sXZ4FCrS6+poS4kCf8MER4yuXq7QxFVwynKF9E/2Zffbj7/XdyzfOuP8hyWm7Q8mqm4e4uy6ni00mYLJDdKiOJidEc8RkUxkkB0kA2tbzbpVsWjgsQ1+EJ6pwzN5g8iewrd4DFue0tqGSPVfG/8AaC9gK92zvWdsHZVRJJHlGXZtI+WMwtqopbS05Pv4UiC/qDj02rihjtm0cY478QfBarE0nMe4Um6r61PsJ+IVz77PLsronDeLlfEWfZW4PQDMDKBb0tUY8z6aAe95hcFrfl+S2Gx25WZSbyvjK7x9F/w9239ptKFaP4LP8wS3LZKiQAX6fdGPYX4khuGfFi0fJauq8EVGm3gv0huDs3o884G4P4iknp1panJ6LMPFY+RFalSQuSeQCsTf0x884hpFVzY4n5rpcGxvUg66L5Lu+R9ud3iZO1vP8k7tecZH2e9nGXVkkFDL+yqerq82jja3jzvOrBQ/MRoFAUgG5uce0YHonsrBYVr8dT66s4SRJaAOVoJ71pquKe6oWsdAC9pPsq/tAJ+/p2M8WDtDyfI6Dtc4XqoaDiCmpIdNJmtLOjeDVJCxOhZNE8Tx7qGQ2sHAHnnS3YtHC1GVcHIpvuJ1aRqO7kVc2finlxp1TcL5WvtCO6xUdlvfr4x7DeAsuMNNmnElLT8OwafKIa94zTAHqF+IRf8A5Jx61sjHe/bNpYuqLsEE9jVpMYwU8Q4M0cvsez7M+zP7OLucNDleWRvwXwDwxDR5fSp5GzjMdXh2dh/HPUP4rt96zSHpjxumyvtbaGX71Q+QH4BbrD0mUac8Pmvif7w/2i/e07cuOsy4l4h7bO0DKoPHZ6XL8pzWfLqLL1vcRwQwsqqFG192Nrkk49mfisHsse64Okwni5zQ4k8blatk1sz3m3BexX2JX2ineR7T+35O7F2xce5r2pcIV2RZjmOWV2dSGfMcqqKVEk8NalrvLE6FgUkLaSFKkbg8Z0qo4TEYR2KZSDKrSLtEAg8xoCDoR4puFqup1AGndv59ib/4jGkk/wCPuwOsUoEfhmpjNyADorZOv/y8P9nD/wDhMUzuT9sh0MIPFfL1OhkaVSyXG48t1/XuMCTDrlIrUpsTZC17DTMh3OqxFtsJFZ1yPVJbTc5oc0jtXNI/825Nhdup+YwBr70FS5hbaJHEoUkpA8IkX6W304kOzQGzKN1YMkNMNQJGjDkNpZNOxudjy/DbGMDgYKpue0kSEykjYMpCLIt2G5sCOdhbmMA8tJ3bFMqUnloLb9iZTp4hZQw3uLFfMCfTAVQSd4o4EEnd8FXK5VRQqXLBQLWJv9MZLInVA2wloWoOLkEcEushwQ2oKbX3xTq1GG3zWypCmCHQvSj7FW9fxT2nZY58WKnz2GcRLe5WWhIJ1DlYQn5kjHjHtBADmOOt12Oxmbjmu5L63ex/JhleYZS01ZOrOZ5IkLeYqkKalU3sVA2I6XJPpjxXpHU62mSLwttSEEA6BX+qyum+CganpFQtHJFIoNikcbx3tfmLa3ufX545DCYw9aBwW0q0plxEkceS0h3psln4g7t/b3loEMkj8L1VQGQ2OuF45Qx6WvCvPY3N8OxryawHNekeyPEMw/SPA1Sf/Eb8+K+a7KKaqWXxKz42giY3gRkVUnAFiNTXG9ns1xf5cuOxoBqQ5f1HbBxVKpg2mmASRf8AXerW1FBFIrQ1ElNlusC37lGFiNmcmxt6DYA9eeNU2C+eC6DDVgWbzd+P8R9Al1OX05qZaMVMNRFJpaN41jXw1Nhu4YaXHI22IN+uIJBdGiGhiiaYqOEZZBG9rr22T+ly4U1LU01B40qo5ZxYNvyvcGwH4+uGCWQJkJNfEh7w+qIkIuVZfUCpampM7o6d2jcNCsyaZgV3iLDcX3t1JPPFilUJdM2HNarblUPwpmmXdsadvgtbdlmW1ddw1AsOdZblJoJ6imZHooZZWOvUGbxZVI3Y2FrLY73wO693xeiVSx7qTBSNNz22iC4fIGO1W6ajpUtFLX080ijQzAJqa5+9ZNQBO3qB+WF9UG3K6mhiHuGYMIHK9vOFkZdRxoqSVstLUAEkSGNENuWoqhFuhO2JZh2kw60oTja0Etbm8z9U5XLclhqD8TxEWKpu0YB1E8ulrct9/l0wtuHDXWKA43FPpwyj+ueuqmouHqibJajOsszLwaX4tYoS9RHGayVUuwLafICsn8Sgb29xcbhCG9bwK43G9IqZxw2c8E1g3NEH4Z74N+RUe1HQ5dFT1FfLAldYAxKxkRX331KAdF+TDf54HqqbLTqujp4vFV6ZDBJ5/wC/yQUySmkyuCsm4mikrvFkBVdaIw233G4sdrgXsd974VXpgCZUUdqYgVnUzRMCNY/Fad4xoUyzjrsyrIM0SSM5n4LTQyFWRXbQWLOpAb97fdWAHQ8sHgKjWuPJUNv0alUCq1hDrePdB+oW048v4fiBo6fMcxrpyTqSecyHXexsVjXYc7DaxwsU6R3gNVvsPVxobNUADnH4ko/7PyQUlbTV0lTTxmFZZGpX0aNJHMk3PLfcEi++AHVwQdexKxGJxAc19OIBje/VkyOUZBViZEzLMJwtlV2jkAH/AGsFc3U+t78sS1zS4QdFZdjcQxocWgf6hfzHorDIzyN8SkbkNJdz4hKuxvY7jYbfPB70ixVJgyjKSNLJB8CV1SF4kql2BghClb/d8zG25G9yMNe9sEceCnfaCX3b2m34+hVS49l+C4R41YgVFU+XS00UhEZ0yuNANtRbbV7j36Yr4ZruuDjcCVrNssr1sLkwwgntOnHh+B7FbohBLk3CEFRVGmWkymCjZFQE+UtyUNqNy3oAMWTUzsDyYS9i4B2CbVoU2zLy7jF/CPVGbLkKF3qfh2CLIWsi73tbzG/Qep/DCn0Guh2ZbRuPqA5cs8OP0CQ1JG/hGrli9CdcTFB7A/z/ACw4xwUtrkSKY9HJxJS5FpTVXozIbFJBAS3y5WPpgn4ZurXeFikU8RigT/DseIzJUZSAHxY8nptJNx8WrPvy8unZrdDtzwFR+XXRQS95kZj/AKTHnMx2oIWiEknjtBKCAdcbhwdyNrAWP4DFUZJ1T89UtGQEdhEH5lL8HKljkmklmjhIGloz/wBRr8mNttvT0xaeWgAc0vrsQTlAE3meA7FSuFaGXOu0ntRzWunlkpqeCio2lM4SwSCnjUM+lr7Kx2G/tvg8QGue0cGj5rj9kUzgjUFO5q1HO0nQcpHzV8mqaDxIoi0VO67owe5P/wBjbl0xVcYgLrqVCtlLon0+qy2YUbGRDPVSaiBAIZLuPUtYc9hsMNkZrqBg6kSABGs6eCZJV0iNdqqqpn0ll3kCsb/xW6kemoX54VTqS7kE6tharhIAPlbun6+q9De5YkU2VcXzUxeqqIqozNe4CItNbmbWIM5O3O4549l6EZW0nvK/Fr9pVtFz9u4PBj7rSddOHgvUSkyiL/gevlrJHqY6ChknMKjzs7QSKGZjsAGCm3U39sbA4mqK5yWlfmljHZQ1wmVGU0FJVHMYsvkmFItZIkrlALEOkWlr7AE+Ix6WPpbGzqOf1sP1UUajCHEHvXzofbv5rLF2eZDRJMUjrMxpbIsgZT+8hZrbbDrp6AjHpvQymYh11wW13F7i6V4W9m8YShp7l1IF9vMOXLHs2HJDQBrC4bEUwSRaVv8AopQPCK7Beh5cuX0xba0xDhdVaLzMkWCnECyKr+ZdR3IP3T8sObrDSiruE2gg6KREjc41QjSNVhcH3tgi20m6r1K4bYaI/ilhqj++twTa/wBB6f64QXknMbJlHMRLR56JPjkARgghTyud7eo/X54l7yDBQVnNLJabhOk8RhIwXcLyJBIt/pthkEixssl1SHOCykl1Qgxk8wB0Pz/DCw0mRyWFpmanglNIGEZKjS3O1v0d8TQnNARCoBcL6AvsAez88R96at4zlpzPFw/kNfXh25JI6rTofneckfLG86aObR2M2mLZ3D8U3YDS6q5zrwuwf+Iy48qY+Pe6n2f08miCkyrOOIJY77F5aiGnRjy5LTyAfPrjWezrFHDUKuIBglzR8yq23Kbn1wG/y/Vek32LHeZTtu7qtJwDmeYLLxhwPOMvsz3kky6Rmenex3OhvFi9gseNL7RdldTjveKYllUT48V0my8VnobxuLL5tPthe6r/AOzP3xuM6jJMsNF2d8Z6+L8hZdo4vGc/F069B4VR4hA6JJHtjp8LjDjdn08QPjZDHeHwnxXMe7dXUdTPeO4/gvR//DucPmbtB7cuKChkSm4bp6VWAuQZaqPa/wAojiv7RKmTZ+Ho8yT5LabBw5zPd2wtUf4hzipsz71nYpwUjF4co4ESrKW2V6qvqCTz6rTx/hgugbWNwJcdXvHoAtftN7veHG0AR5r3b+yK4dg4R7hPY5ULGyfGz5nmzj1/5ll3/wDkwqMcr7QavWbXq5dBAW9wo6vCtgaBfCT2i8TVnF/aFx1xVmM5qq7Ms6r8xmc3LM01RJITf185P4Y7bpBTNOsKbCbNaPRc1go6oTxVUo3cTR6dRuRyPI354Rshw95a3S6ZVfLJ0C++v7Ipsxk7hnYUa8ShfiMx8HV/9K+OfTb2vqxx3tCAbtetzt8guo2eT1DZ5L4e+8oaOPvFdvkeX+GaD/jXPhFY7BP2hPYc8dptqrm6u/3G/JchhGGYIAF1pKMKzxooOi4OxNuXLGuwrCXNIKtF2WCRI5r7QfsBOG6fKO6Z2j8RpGonr+LmiYkm5SGjiAHyvM34413tOqF2Lo0v5WD11W72FTy0SYiV8+32xXE9ZxN9ov3j5Z5Xany+socoiU/wRQZfTqAPa+o/U43GHDWbJwzImZPqtK8v697hpK8x1ZNL+I8nhgi2w2H6/njXOuZCTnMOAMBIMxUWXdbabnnY/MGw/pgXOvvKGuDBc+K4o1Ol5AWDbtc/IE4YMuXME81Q0TF+afZabVlKCjK19y42Jv0tjc9HmkYto4Tokv8AhlztV97fA/i8NfZD0zUeuOaDsKr54yp02ZsrnYn53a+OJxwz7fMf/N+q6LFOy4IjsC+BRXRVMSsi2A6bnYcrY7DbTn+8P625JXNtmLL3N+wJzuqou+2uXRuRFX8I5xBILkA6USQfnEMB0gpTsFx1DXt9ZW22Sx/XZoiQu0X+JCyynTjLunZ8qKlVNk+fUjH/ALUqaVwPxkbGp6E72AxLRwLVO3GD3hpmDC3z/h1qyWbsT7yVI7t8PHxHlcqG/wDE1LMGP/2A54j2iMMYYnXKfmn7GMU3Ac14OfajZnJmX2hnevqJj4jx8YT04P8AlWOGKMD8EH546PBUv+CwfC0+q1mJpg1XnS5X1/8A2RoB+zz7tS/eZ6XMAxvvvmNT1/LHBdOjl2tVn/D/AOlbvZpnDea+V77Lzs9o+N/tPey3KK+Jaily3ifM84kBFwzUS1Ey3Hs8UZ+mPW+lNZ9DZ1epGrWgeMLQ7MAL2h/Be1n+Ib7T8z4b7tXY72Y0FVLHDxPxTNWV4Q/9eChpwyo3/b4tVG3zQHHnns+YGPr4nixtv9Rhbfa87tNpXx3u5NwATqFlvzX2J9P7Yt1KkuWrJMGDBXtj9gqpl7+OS/d/d8JZ7I233bwKv9Ti5tqP3K8/4m/NP2YCa1+S7T/4jxx/4l92BWRgn/DWbEctj8fFjX9CqbvccRH8zE7bDf4rS3WPqvmqR/K2gsDfqt979BzxL6Lc97gclrW05+AlN5G80YkMrnduRsx+u/L+WCZzBCF7gHgu8V9Z3+G7pCnZx3qKrS4DZzkcaluZAp6o8vrewxT6fVAaGEA5H5hbvY5DnOyiy6Yf4hnM3qO+B2fUMraI6fgCg0gnlrq6xj+Z54v9FBl2O5w1z/QKntZo6+SYXgCGcrIVdmBP8Jtcf23xNRk2KpszQRT058SnkE0aafLJIxS97i5PL8MV8uS2iWwvaTmFyrTwvRR53neS5MoKSVlZFS+YX3kkVBy5/e9cb3YFsQDOklYTDYhfpI8TdjHBvFXYhmPYBniZjBwLU8OR8LVK0NSaeZaNYEhISQDym0Y3sdiR1x5Pg9q1aGMGOpwXNdmuJBMrsG0Guo9XpIXlzl/2EPcRpKz4vMH7YM/BbWY5s/jjjI9P3cAbp6jHpdf2w7RquL20aQJ/wfmtX/Z2mTmzHzXdfsM7hfdA7q2YJx12WdkHD3B/ENJBIBn+YVs09TTRuhR7TzuVjBUkGwGxOOU2t052ttNhwtapLD91oAHZYBW6OBoUbhePf2nXCuZfab94Dsr7tXdMz7gTj6v4EyXMc84qzr9qoMsyt6qaCFIDUpqV5B4IuqarFrdGt2XQ/A0tlYKpjtrTTZUIDREudHZwC1+JcMRUDaYmF61fZ0d3/tA7sfdD7NOxHtNXKU40ymfNWqfgqtaiFEmrJZYyJF2N1kBPpyxxPTbaOFxe0XV8GSaZDdRBsL271ssDhntpkPEFfIb2xfZP9/nh7ifiCdO7rxrxFlr1M7pU5R4NckyGQkMvguTuLHcDnj17EVdkY1jH0cYwOygQ6WkEDTSFzXuVZs6i8ro5WcP9u/dU7TMjzSvyzjvsY7U8nqYq6iklgkoK2hlH3JU1qpA5i+6kXG4ONVW2e/C0zUYRVpmxiHNKSKtTPcmfkvb/AOzS+0M76fed793YN2f9q3bvxVn/AAZK1fJX5XBFT0lLWxwUFRIPGjhjUP50jNz1APtjW7Qp7PGyMQ6jhWtdYB2pEm8Stnh6lR1Ru8Y5Lu9/iHuKs1yTsC7vmVUFVVQQVXFddUytFIyktDRqEHP/AOrscav2VYh9HEV69M7zWfVbDbUlglfPP2H/AGmHfV7vuV1fDvZz28cVpw9URGKOizVkzSGkJFg9OlUH8Fx0KW33scbvauPw+NOfHUGucDqN0+MRPitY2sGOAY4hdI8/zzM+JM5zTPM7raquzasnerqqqVy0k8rsWd2J5sSSSTzPzxrcVjOtMBgAGnckvBBh0lnPtUQzMALgFeotzPpe+/TbFarRyw8hK6kgS7Qr2M+wnhE32iHZ9IxAkj4c4hl5ch8Ey3/Fv54LaTA3ZdZw4lv/AKlewjh1jc2t/kvo3+0I4s7DOFO8z9nhV94uq4epey2HPOJ6qebOIw2X09Z8BAlJJVKwK+CszoSWGlW0k7A4qdB24w4LHDAE9YWt0MGM14KubVDXOYXGwPHRdxco74vc+lrKPhjI+8v3fRUHSsFFTcT0Ua+gChXCA+2Oaq9E9rR1r8O88zBKt0sfhgIBhQvey7n/AGM99zsxouDu0laxkhElVkOeZXVEvlskigeLGoJinQgLqUg3A2ZcWOjPS3HbGrudhz8VnNI1HK9x3hNxeGp4inlC+C3vjd1Tj/ufdtnF/Y9xugeqory0FdAp8HNKR0JiqYidyrLvbmrBlO6nHrmHpYXHiltDCtsTcfynkuVxFJ7H5DwX6BXZf2eZDV913s87J6taqi4Ym7P8t4flFHL4MsdO+WxxP4b2OlrM3m9TjxTG4l1LHPrNiWvJvpY2XVYOi11DJwI+i6DZd9iP9n9Q5gK6r4N7QM8fUSUreKJdDb9RGqH8x7Y77G+2HbFY5nNpzzDB9SQtYzY1EWzG3au4fZT3Mu593ZvheLuzjsQ7M+zytoFMkef1KB6mlupBYVtSzGO6lhcMNiRjk9pdMdrY9poVaznNd90WB8Gi6vs2fQZDuS+en7d/vn9i/apSdk/Yn2R8aZLx/WZDXVucZ1mGWTrPS00zRJFHTpKPLI4CyMxUlRdRe97dz7O9iYjBVDi8UMmYQAdSqWOxTKjcjLhe1H2kHxWa/Zo9t1Rl0t2fhTKaksjfei8ejZt/Qg44jow8N2zSn+cptXN7rzgL8/utJFXIoZWW9ySCCLdMd3t1zhiXyOJWiomaYMSvon/w4vH1XQd4LvA9ms1SVo844Op83WLVs09HWol9PqI61/p+XMdIwXbOY7+Vx9R+StYCBXuNQof/ABDnAlPk/eV7PON6SFoznfCNL47Afflp55oDf30LF+GN50FqipsmvRd90g+YVnap3mn9QvS3/Dt5uazuYcb5ezkmh7SK4WJ+6slFQyemwvqP1xy/TajlfSM6sHzKjZdMtc4AL5du/tkr5R3t+8Vkpj8OGLjHOY9Gna3xkv5WOPRusPuGGqf4R6Km9pOIe0L7au7xxtU9pP2X/Zvxbl0skmbVfYp4alW83xMOUSU7WI664D9ceTbWointN4HB/wAyCtzgahNIA6r8/Ti2WoTOq/WHZtRJLEbDmL/2x7L0sqE1deH0Wgp1CC4NHFe8P+HT4uqsr73Ha3wctQVy/OOz+eoZCxAMtLXUzoR8lnlG/qced7foh+zgf5Xj1BlWcPXzVgeJEL0G7/HZ5lVR9sP9nvn9TDEyZtXZLNMCR+9kpaqpCbdbeFFzxuOh+LjYONaNWgx4wCrG1KEvpnwW5ft5+I67K+5nwvl1NMy02ZcX061RBNnEdJM6j/5pr9eWNV7NGtG0y8jRpT9pOcMNAHJfEVVMGldidbFiQb7HfobY2m0qjXVdCtVQoWuLr1c+xDzQZb9pN2Gxa0WOso+IKIi3MNlVQbe+8Y/AYq48A7Pqgch/6kYs5p7dF6z/AOIxyNZMl7unEjIhBpc3o2lte5WWBwP/ALox+uHezN7v+IYD90fNbHaYYWNL+a+S+pbSVtJKPa+23TDq1N4c4hUK+Fa5u67uTcNqBad0J07C/Ielv7YoVqxL76KM3Vsh91g6CfP4pewHU2Ppf1wTqjWuSHAAAgmezgO1IVFRXKupa+6kb/S2BzEGRYK3SaWtLnOkps4UKQAASd9/68sMHYVXpEOBICCX8JGLuNSnb/tH0wFSS4gwpbUaNXQUycahrAd2G3XlyscIFRwNyC1PbV3bGYUJVhPDYozOQSLD+Lf19cMYwAgnRVKVRzrly1NxQrNDKulCGJuBz9vn+OKlRrYkOWzpvIOSncr0H+w8zeoy/vFdqmTwPSpHLDl9XJ4ttCKPGQkg2F9lH1+V/H/aNRa5jCbDTzXUbMBNhqvsd4fjyrLWylmmRa6iy6rDo4N3lUarADc+RVJ9Sbb6cfP9anVdng7pXTEnICdR6q20S/EVuZ+dZ5P2lWRFLgK4ljEict12Hp1PoMc7Wy5w0G6uUq1RsuJvyVC7Y8vpJ+yfthy2cLKtVwpmscylhYiSlkjUsT7kE9djbpixWmpUAC6HoXiAzbGGrG2V4PddfK5R5KfGra+FuGpo9ZlWeeXUJ1a5BVtR0j73lKi9r45La9MAkFf1O9ANr06mCouZJlo07lapuHKPL44qulzPJswn0fvmlRGSJBuL6vKDuOQ9MaYUIEsIhd5T2s6oSyoxzWjTWT5XUvURUtbFSPUQZVVVV/D8aJhGIQVFvE0mx5WAOxF+WJe0EjSVUpPfTe4MLg3WDee6QmlTlFNPLKuZVPD0rU2poooaieET7badB+98/XlvjGtgkEjwSq5FRjC1jzJmSASPyUik00MuWftSHKMsgR4mhvI8zKQwsTa5tte5AseeGsIADX2lQcMx7Kgo5nzM8PwHlKpvBGT5gqdotHBkuU53muW8SzRSNU1EiqkckbG8ZRlVlLwyG7X+8LdRiw6jLcwFwYXB7F2+2pi6dA1XspmmCBHGbyIKlXyLienQTV9JlmSxPYRg1Mchb2A1Nddv6Yr9W8XdbvXqtPa2EqOyUi58dhEeg9O9GekkggSqqs5yx0Q6h8PDJJIOQCuv3CPqOgwLqQAkO8VTdjXZ8jKRg8yB5FPKPLJaWCqnppeHGM8axwmTxI2RgdQZ1v5WYeXa1gTucD7uIubrV4t9apWBBc0N1bqDPb2KViy94nbJJ5uFZpzEKuvaCmMqu6gEkt4l/DANrBd7XPIAbOjTZ1fV8rrnsY4OezHVcwM5RwPddqr9fS5lE0tRHmNPVU6xh40WFmVE3sPCFgwFjsTihUqObvEyu0w1WgQKJplrrzfj3oVTTxVlK/wNfQLUBbxmam0Uw5WViG5G3Mch0xXe1rn2dCFzqlO2SR3yVQe1Kk/ZuUcPZ7VVmWV9Nl+e0fxAEZjldNYZttyyWicbctsWsJTHWAuEgcVyPSXabhT6um0tqPBy3sCOfatjrl1XS5lJC+fcGNFLUOlPHR0RRo4wxCr5iCDYf2wytThxgmFt9kYqq7BtNZjs4AmTaeKxBUR1PjJFWUlPMpZ4xm0aywuwOzFRrAG1xe3LC6dRxu0rY4ujVyS+lIOuUx62T7JZ4KisSGHjGhmCxSI81DRpDEqlWub/AHXvcjV+HLDww5usDlrto02e6uLqADZBu7NcfLuU3Bl+VTojZhmVXDG4Pw8Mc7gN/wBz3WxA5XF8C0RukyO9ZWxFcVJoskjUwPS6bnLKWVhBHm1GlyVMWlzdeovYkcud7/ywdSkKhAFlZ9+qAZzTNuNlrXtSlpMv4beipJFfxpaaOQtsXBmUeUMAxAFh7k8zzxXe0MpkaWWxwL3vOeqOMDsvfSy2FU/s6BqSSKvo0hSKILGWuzWQA8wbG99uXvhdJgaGkOVbCmu9pD2kkkyYtqe1LaOJ1cUJeFzpDFmeU35leVvyuBYYtmmHS4FLpPe0DrbxPIIUWXZNWyrUV+YxJUDUSRBN5De/MHUTb0vzwqiwGL37kb8Zi6TMlJlu9v1EJrNFkbtHIMwjnnF1SKOkk1XseZZuvK1vriPdwTcmVZp1cWJbkgcSXD5AJpNNQT+AWr1cq9mieIkDkLX9Df0B54S/e8E+lSqtndtzkfr1Ui3wqRvpJkW2lhFCy+Gb7E7/AHre/oMYxlNrZdqqgzk3t3nVckipS4pppPh6UWCOaYlpLgcgG2+v+uIrP3ohRTfUAzsEu4jNYeYuqxwCaU5h2liYyfCVGZxxh1i+8yEgXA33N+v8sNa9rX5OwLQ9U9z24hnxNL/KwMc1bqqLLaB0WpoqikKFkZmj2lI2sLNfb1HMjFZ7Q2581ucPUrVgXUnAg9unmEzLZZNpSNK2R/LdvhSmr20gnn0PXAyz7yttFdslxAHKZ9SjOctWaExPN8TKSsf/ACxRb33U3a3Tni00AwFXL62Xf+Edv5L0z7meWVEPCOcZlRrUytLXeG5nt5lJRPKV20grsDz26Y9h6Nub7oA+xJX4KftBts9f01LA34Ggd69D8mzaGWnh4ZniqamPOaKlgqRTt4Z8NqkPLtz+7ERt6k7Y3mGoy8VOS+EsbR62mA3dI80rMcsoso7NauPL2+GrZ6U1EbWAkYPLqJB5XIkUb4e3Eh2LFQpb8MS3LNxqvlz+3c4iZcw7JOF1lQwCrinLIgGtjGHYkcxuv4Wx670MZLOs1MrhNrANfGgXktwCFjoadC6rZNW97E49Zo5hvFt1w+JkuMaBbupEj0LZltb/AOaN9+eLzCDcpTKu4ACpuFdEoDEBrjY7fK+2JY1rieAVduJOYAcPJPHZJFVBaXyndRz+tumAxGYuzOMdyInM4AgRzSRbQpAYoBe4B335b/T6nEF7ZhD1xa6WmY4RZOVNmUmMBQeSg3IN+np9cTFplNDwRlcjQuIgPKwXl947fXoMO6zMQSUmhlki88EmwiCIqHRuSL2A32N+uEuzAydE3MaRDQPGUeCVn1KhfSDpB08jf3/W2LFDN1rQDCinWc6XcOcL63/8OrwWlNwx2/8AGskJWYjLMrR29GeWVgOR/wDKQ4Z7Ua+5hqBtDSVtNhuaaby3QldBv8QlxO2bd93hfIFdjFk/AGVxBCdg81RVzkW9bOn4YrbCYGbJB4ueY8AAtXjI95ceAAWh/skO9ovdn70fCE2d5i9NwDn7fsHPFZvKlNMy6ZfnFJ4cvyVvXHVbRwH7z2W/Dj46QzN8PxR4TFCjiASd0r6Yvtju6LJ3oe6dnWd8MZaMx7UeBHk4myPwV1S11Kqf87SJ6+JCviqOr06euOB6AbYZh8Z1Nf8Auqu6ew8D4H5rY7ZwjSBWbq36/r0XSb/Du5CIOAe8PxEEID1eU0Sub2Yf8xJt68lOOr9r+HdQdhsM8QWgkqNgvHVuLea8t/t3s9+M+0Rz6kSqWdaDg/h6lZT5hCxhklK29bSq3/ysT0RYRs+iTbfJ8FRxDmur1OVvkvpj+yQ4ooeLO4L2IaJ1qUoTmOV1IBv4ZWqkaxty8kynHEdPqZZtesRoYPyW3wri7DNnlC+G3vD9mGf9inbl2s9lXEtHPRZrkPEdfljo4IBVZn8Jl/7XjMcgIP3XBx6BtXCvrFmMYN2o0EcrC/lyXOYQSzJERbVV/st7POKe0rjbhrg/hPKKzPM7zCsipaWngUtJNM7BQigc7mw9sbTo1s/K44qtamwEkxaP91D2FzhTpr9B/gLK+Hu453Mcmg4pqqWHKez3guWvzWVSNEtTDE88wU9dUzmNfW49ceOY6s/au03PYP7x1u7QeQC6Ws80MPvcAvzpc94izDiTPs54hrZNWZ19XUV1Xe9vGlkMjXPXdzj0TbT5xThEhth4WXNta5rA3igUdQE0NM9ogQB/mI5AD9WxQwzorAs8VDWPac/Nfa39gjnVLmXc34wyqF9dTScZTs625CSjgINv/kN+eNf7T6ZGNpP5sHoV0WxDmw+sxK+dT7Y7IKnhr7RrvIRTAxLX19DmsLFfvxz5fTMCD1F7/hjaYdwdsvDvbwBb5FaWqXmtUaNZXmT40SlgtkO+w20+o/1xQBtE35QljIAWuF0FWUajszXFgv8AH7/LflbfAEvAJcmdbaGm3clxzO9o0ANr3C7/ANuX9cFROYWEpbajWjKwd8qTyxitZS2UhFcGxUC59fxx0WxHVG4tgBgkoHtqvJOoFuS+/vKaT4r7J74RQG8TsDqQLb3/APckp/vjz3EEt24XHXrPqulrtJwjgYmF+fa7l1URqygqoOke3p0x3O2KOXEvc/WSubpP6wTovd//AA/fD1TmvfSr87iil+Gyzg/NqmVmH3TJ4UIB9N5cL6SnLsQg/fePSSthstwOJlpsAuwX+JBzsTdp3dW4eF2np+Hc4rSnp4lZEguD0Pgt+GNb0JkYGvPEgT4KNsOPXNOtvqu6H+Hp4Qlyzuvdq3FDxrHFm3GkdLG1t3FPRpff2NQRil7QahFajTP3WfMq9spoFNxHFfMf39+IE4p77vepzqJ/EjqOP87ClSPMq1joLHpsgx2jIZRwrQNGBaIMNRzzMXK+zv7HeoWo+z17uo1C0ZzKG3Plmc357/njzjp4Z2pUd2N/9K6bZbB1AhfN/wDZR5rR8Kfa2UeV12imjqs64rymFnNv3zxVgVd+t0tbHp3SxzqmxntF4bTPhAXPYB01WjvXqL/iJ+z3O897C+wPtKy6lnqMpyHiKuy7MXRNXgfGU8ZhdvQFqRkuTzZR1xxvs6/ijE4QfE5sjtylbXbYAc1/BfIMVlPlU6trG6+3UnF73ZxNxH65LVveCAWWC+nf/D/90fjkcSZr3xM7q6DKeCo6TMeFsspHRjUZnUOsXizA8lij2XUfvMSAPKTiemWNoYXAN2bc1XFrzwAA08Vb2TQe+r1vASFBf4kRG/8AETutzgkx/wDD2cr03/5yLlfrin0IdlwGKPa1Ftts1WAH9SvmljYDT+7Cm9yu+y/jt1wBpEtsbqlVBZcCQsPKjMQhZbAKWB3N+h/HB0mw2HXQBozDOvrR/wAN9Or9mXelguWK55kcm/vT1Q//AATiv08a7qMKSZ3XfMLc7IGVzgV0l/xDME8HfH4FqWjfw6js/wAtK7X1aausU/PfFvow4HYzhMb/AMwFT2pBxG8YEBeAyoUZA5UsAGtbe1+mAe4F3FVGuymDoVhHDyNGgFyfUdRb5YfSwxeQAblQ9o5mPl3r0LyjuA96fs77F+Be+NnXZtNT9jK1GX5x8YauFqiKjadDHVSU4bxUga62ci1ipNgQcdbsCngDivc+vmsQbQdYNp5qatN5aHNFl9pPf/427SeFu5X27dpPYhxRmnDPHmW5JBn2W5jl+lpYYEnhllK6gVsYGlvtyvjybofToDa1FmKYHMzQQ7TlfRdHjHVBhy5pgr42s3+11+0RzHL6jKJu85x1TRrca6ano4J//wBKkIb6g49Wx52Zh67mNwLAQYuCfm5c2KtciTUPmtWUj9/LvjZdxdxPT1PeB7esmyaE1WcTtU1mYwUUZUkF1LFBsCdIF7Am1t8beljKtGm0yzD5vhADWk91p+iii8mSQTCtX2enfy4r7gnbDn/GlJwfR8dcN51loynPcomqTSvJEkokjkgm0t4bowIAKspDMD0I5jbuGGLHum0HuDgZa7XXs7U+i8sOejx1C+4Xufd5LKu972C8F9u+RcJ5nwRludVNbTx5dWVSVMsJgqGgJMqBVILISNvnjy3pFsYbPxRwzX9YAAZiNROi6PB4x9RuZwhdHch+227itTxFmnC3GefdonZhnNFVzUdQ2a5C81OskcjIxE1K0u11NiVG2Oxxfstx7abH0qlN+ZoIAeAb9hhaz98NAOcQvMz7cHve9zjvE9g3ZRlXZF2hcHdrHafFn5rIq3LUcz5RlogcSRTNIisgkkaEiI9Yy1hbDujWwtobPqVBixkZFxIgnhEGEnHV6dTKKV3Ly7+xx4xouC/tFu7hU5iyLTZjX1uSE2tplq6GoijAv6uyAfPDsVTD9mYgNBtB8iqeGD21GtdzX0C/4hDgKs4k7pHZzxrR081RHkPGKipsN4oqqlkQFj0UvFGCeVyMan2avnGVKQ1ewx4XW62w2WAm/wCa+L0yyO+h43Rj5QLXJFsbitQqMeTE3WpbUc0iNEPUUYXufW5ueu39cUajoKTWDpAix48E4SSSRVkidjf7uo3t6frbrhrHc0wjKIBJK9n/ALBW7/aEcNEgkjhHiAnzcv3Ef98K2qA3ZdUH+ZvzlZg2nrmuBMX+S7//AOJCnnX/ANliKOQiMU+dvYONyZqYfyGLPs5IbRxRGsNi/ar222yBK+WJqudgdJDpexUG/Lr+vfFx22sTTfuuM961tBzScpC94vsNe+T2k8Bd5/g7u2Z7xjm+bdkXGaVVFBldVK0sGWZosDzQTU6k/uSxhaJlXysHBIJUHCekeIO0cA6vXaOtpQQ7iRMEGB43lPwdTJW/hnXgvRr/ABDfYzlOf9inZD23U1PDFxDleaz8NVE4sHnpKiF5olJ66JIZLeniN64X7JsXOMfhXHdcJ8Qru3Ya0OH6leqqcQcXcc/Z70PFfZLn+aZFxvXdkdJmmQ19A9qiGrXK45UKHcBtURT5k4415pUdsfx25mCoZB0IzcVZovLsNblaO5fGZmf2qv2iFFJV5evei7TimogjxoNQFv8AOYrj6HHt3SCnsqjXIZgqbRwsfxXOe8VnCzyqbwLRd/f7QfiXN8i4czbto7wmbUlN8ZWpU5rLNDRRE2VpDNIIo7kEKNixFgDY2rUdtdRQ60ZMPTJgECPKBJTGtrOcGtue9dL+0HhDi/s84h4h4P42yfMuHeKstmnoa2irEMc1JOl1dHRhcMCCCD6Y1jG1feWVX1M7TodQs61zQQRBX6B/bjQx9o/2ZPHfgDxkzHschr4tXI6cshnB+fkBx5PgXGltVs8H/WF0VCqHUNLEL89XNKeT4+rVGJKszDmCDf0x6r0oqCniy2NVzuGeHDOxt17U/wCH+kroe/0YwHML8B58J9PLTemI2/8AUF/DHMbZa391Oy/zN+qtYSnmrtqO7V3f/wAR9S0pzXu0Vfgo9RJlebRk7/dFVERy92OHezmRh8VOgAV/a7g0N7V2O/w50MsfdK7ZamQHwn7R5AnmNzpyyjDXPXnjUdOvjpTxZ9Sq2zusLnB+q+dD7TXy9+TvOhyIz/xpmukAb/8A0S+O4pNadj4Yg3ifVIxTnCuXcl9Yv2I3E1L2g/Zu9lPD2YSpVxZZXZ9wvUgkn918bK4U/wD1usXb5Y826YAtxpqC0hp9I+i2GzHtLCBrP6+a+LDvI8CVfZ3209pPBVXC9NU5XnVXl7JbmYpmS3rbyY9Q2073jB0qzDdzR6BaCqHiq5jLGfBetP8Ah5smnrO/DxbmoRlioOzzNmdl5DxKqijF/wAT+GOL2s5v7scOJc35FXaeYV25o04L0Q+1s7W8p7KftEe4JxzmcyU1Fw1PlGaV7ttopXzeQSG/oIjI30xvPZ7h+t2VjaR++CB3wj26XjI9vAr0L+127Cs47c+5Vx3R8LUcua5/w1WQ8TU8MS6nnp4lkjn0AcysUnifJDjkegePZhtp03VLNdLTPCVsa462gWN1svgUznLaugrp454Z0dWIZCdl5fj6W5Y9F6QbDqUq+TLY6eK0FF7zLptove77Ajug13ab2+Zl3pcxzqsyXhrs5qkp6Gnjiuc5zKqpZ0MTudliihcu1rktJGBYXxzHSNzcHg+oLN+rx5NHHxNgrGGmo/IwyBc9/JelX+IW4dFd3eOxPO9Dk0fEVfS6vTxKaNwL/OHmcVfZrVIxdVhEgsK221qY6m6+M2dBdlQlV1EbixB9/wDTG12g54qmNFqmUKbtEy8NWXTr0Hmb7gi3p0GKeQzMIH0WndeSClrGLGRU0q1hZTcgetr4TVbBlDTa1s6x3rDMQVj1EAbkE8x+uuCY2BmVhmYjKDYJrIqWVlD6TtcD3wqmRM6KH4RmbPoUinFPUTSJLULStoJjLDUrG3K45Xvz5Yx7C3eBnsWMrhxyxAUbUrJG7RsgJ82q5O/uMPbmDfyUdY/NugQoKrLuzjW2g+YG17W6XxSzkDeKrOr9YdyFrTijSIZVYuvUXGw9sML4bLCLdiv4c3vqux/2T/EkfDfet4sp5GDUtbkKBhZf3iio0kAE2v8Avgbc9rjfHlfTun1tAE811uyHOD76L7F+HM2TKqfI+JjNVSytPEJ1kA1PFMjRkqbnSLThr9fDP+U48Qx9Jx/gs5Lp6DmuOZ9l2EHGVDLm9ZXQSJLAqznyA/vPCWO7WBuNSugHXSb8rHHn7tmPacrzvStqcUXMimLeqhOMMjl4o4Q4ryHNk8Rayiq6OVtRvotbb2JHLpZthjZ4kCnUYWlN6N4ksx1N7f5gvlShyfKGqppfiYspnQCmkSSaQI5Q7ny3+8SR5iADcbA44bbTiazrW1X9RPsY2jUfsTC1gDdjdAOSutPRQV1J8NUtLlSx2eKSKcqxUbEMpvtvcn0GOfbTDmwTC9nrYmpTqZ2706yPGx58E9dIcvpp4Mxl+KYIGD0ytH4gJ56ywBFje4A5ct74Mtawb+qq9ZUqkPw4iT94gx4R6IklPQrPGyU9a0PhxymNFLldhc6tVhz5m49zg+pax0zZAzE1DTuRMkTp6Qm9dwvQUE8GYQz1tfTzL4saT+V5geVwrWte4uPTCqmHhweTIKsYPb1WvTNFwDS2xi4HmJVMy+liruJ+2FK/L8xTLvjMvrXly9i70cshqEG11LAlyb7/AHb2xdnPSeW8DqvOhWp4TaWGpZwXOBDWm08+BVjgyHhjLa6SooHzGuqLWeCrhkaSUdCh8QkD+Kx5+mE1HBjA5xlei08diqrMtTdk6hwjuNvksnO+H6iUUvxeVmONgzMaUK1OTfY+YeXfmd8KeWPOihlCuwF2Yl3+b8rLkWccMT1MXxUlBoiRvDCwka26iwsGTncgNY8upwVFg0OiqYmjXYA5r4JPE/r6JxU5rw+sdMaChyClpQRFG8qshkHRQDsSeQDXJsDbbe4HkDNAWsGzXP8A4daqS6Zixjl2hYkqMvzCCmp1gopMtjbwFSZreI5NxGxNrMLkDcDqDvbCCHkxFldpMFLOHPOYnxHas1dTlFMksdVkD0VAhVGE9MGDN0u+4Ow+8p5czhNKmBdwmOCmlWc5oLqhLu8/rzVR7UDlVb2ecdR1QqaCWSOmmhSKnTQ48ZFABADgBZGIOq1tuuNjhngySIXDdNMBiOroHDb4DoNzxB8D+Kl6DNMuly/LKqHL8wyWsrqGmrWmhp40jCyQJJrV9Ia7arjzXt1O2FY1ry8tiJutz0SFN2GaOsFQNmddeI1i3aFIyLWMq0dZTHNaCWAmVmhuJLHYmTUx1WAuSem/phBblMu0XVM6h1OM2Ujt9I+nkg1GY0oytqbKoq+hp2kVBDUaAENyWW42PKwAsMEaoN6YsnUaBOWpWg2MkTp3c+9XSU0tTKauoq6+NpAywxokelALXI1kep2Awzq8xNoWspCoxvVta2BEzN/Kfms/tPw0mgWOsjrVicxyCGNiAAByJsARfYbfPGGq1oAvKgYAmHuILZFpP69VqfjU/F5dkDNPCa6t4gp6crJEDpVEeQspG4HlTYbYpvAdTe4myu4jGuw2Jp0qbZaGk68r3Wzq+rh+KrIPiKyWlinMe6IqsqG1wbXANrje2+GvaxoskYHDPNJtQgBxE8eN+aapmQDxyCapmjD6GjXSEC2sFF1LfX8sSKjQQDKsPwDiCHATGt5nzhP/ANoUpEjBammRibGysLj3I5e+Gzmu2QFX92fYGCfL6pL5vTND8O3x0qrqPklAblY2BHIbb73xIc0RdRT2dUDs7YE89E7GaRCKmQDO5W0AFmYAqt9lCgC31vzwsuE2SW7OdmcTlHn5yodaqOaqqEWSqp5AQq/vLtfnYkjY9L4Uw5nmGlbF9BwpgkAhS4nh+DqFmarMniXvFJtcg8iRfoL4KvXD9xwiVQNJ5qtyxEcQqV2ayRyZPxBXf+RPmcjXAIDrrcjmL3tYYHqgajgLRCLGEltKNYcfMq0A0EU0K0yT6wl3d5CxAHQbbfTDHUwDKdlqlpL47PzQjmOXzSU0LU2ZrIWugFQ/mNxzAK7bXwkvaRAai9zrBpcHNjuCNI0DTyFYsylTwvDB+MIXSSbsWPQgCw+mLeHfJvwSW03CnvEaz8N+6F6c91XNJso7MZJ4BGYTOZUjaQS6CZXOzqSDbY25Ai3THt/Ram0YRrnC6/ne+2tjve+nuKIMgEBdzajiKCGDKqSBpaDNIaOCJnKG5YKSVta2kB1vffzXGxxtMK8im5zxIXymMOXVYkgrYHabX02V5JRxV7xo0VPDCwLCPQulLk9NJL2Jvy08saHDlzqkjRX7U3uB1Xx5/bW1yz9vPAWSQyXhiLOV130FYdrk78nHpzx790IYBQBEyV5Tt138RxdzXRzgyF/goSqsx0rpFvu/P++PWKMloZK4nFuyjMwRK25TEOvmax0C1unywVOlBIOqy0gG1lLJKbNrkkZL39bX3O3PFotkclRa58xFkSMrKuiRmS+4JP1/2wmoIvEp1KnF2G4TsFwEDEpGdytr2/09sY0uaRmS2ueXxz4IzM5k8IKUQW0m+w/rf26YFh4JhzZiBaFLQ0UkgQysCgubA3N+m/1H44fRxIgthDDuOqY6XEirG0kd7nzdBfb8+v6B1KQy5tUVKmJ4g8tU5p1tLGvlXQfN5SNQv64s4Bv8QXS3sDNCQvts+wN4djyvujcaZ6seiWu4qMTHbcRUiWHzvM3441XtTqf/ALgxnBrAt9sVhGHzcyvn9+2/z186+0d7aKcTL4GW5dkOWLb/ALMshc9Nt5TjYYAlmy6DANS8+q54k1K1STZeVOTZo2XZjT1MRMUkTBtQYABgfX9fljcbB2h1NYFxvPnzVWsyWwRK+/T7KnvUUveg7qfCsuZ5ktf2hcKJFw9nQY3eZUS1NUMDz1xrpJPNom9cee9Ndje6Y4lg/h1N5q63Z1ZtWlfuK3r3YO6pwt3W877wKcDR09DwTxXxJFxDl1BH93Kg0DeLTKOkaSvKyeiOq/w4X0p6U1Nqtw5rf3lNuUnnBsfJZgcD7sxzOEyF8aH21k3i/aUd4lvFL+GcmTnawGU0gA9evLHZ7OrFuzMOTpvfNc/VaHPqA816Z/YJ99nhfhOTiPuq9oue0WSQZxWpmfC9RUyCOE5gUEclKWOytKixlSbXdNPNxhXTnZz8dhmbQoNlzRleOzgVsdh4loaKJ4aL2471f2aXdQ74PE9Nxv2qcKZzlfH8cCUc2dZHXGjqqyFPupUqyskpQbKzLqA2vYAY5vo70+x2zaJoUg19Mn4XiQDzGkeatYvYdOs/rASD+uCnu7V9nx3T+6JUzcTdlvAQTiuKJy3EGdVQq6uljt5jG7BY4ARe7qoNr3NsL2/032ltJoo1XZWfysGUHy18U6jgaOHGab8yvAv7bH7TbhHtUyWXuid37ieHiHhJK1KjjTiChk10uZSQPqjy+lcbSRJIBJJIPKzIircKxO/6PbI/dlM4vFCKzhDW8Wg6uPyjVabE433gjKNxvHmfwXzPp4guWeQmw2vfST/LB9dnv6pTHHLm4FGpxEGC6houF353FuX54XnIcEBBmAvqM/w8HbTl9BxH21dg9dWqlVmlFTcQZbG7f9aWmLJMq9STFOGt6RnD+n9E4jBUMZHwy0/RbPYlYtcaLu9Nv8Ql3S+IJOKOz7ve8J5TVVnDsmXQ8LcVPBFqNDUROzUVTLbkkiSPAW5Bo4x/GMK6E1G43CVNn/8AiNOZvaOI+qq7ZpupVxWg5XW8V8wJVVaU2Lk3HMf164mrRfTOhBBuFUNNwdIQCGkQPY2AtdTsD+hhzaVRzoZJVirVkSSvW/7K37PKbvodrUlRx7S5xRdh2RRGqz2sp18Nqtz/ANGjhlIIWSQ3JI3VFZuenG/2jWGxsAMQ9o6+pZoPLi4hThaIrvA4Kf8Atdu5T2P9y7t77NMn7GKnOYOFeIshbOXyuvrPiZMsmjqTCdEpAZonsCNVyCri5FrB0R2u/HM94rNaHMcBIETP4dir4yg2g7I0yCvqS7CZF4s+y34GihKzLVdi1TSX2JLDLJ4yL/NSPxx5vtVnVbbfJ0qf+4LouqLsLHZ9Cvz6QEIiN7sY00knkSo2t6Y7zbX/AH17H8/oFzjWMygEQV9ZX+HS7IvgeCO3ntyrqdVasqaLhahlAsDHGPiZ7fVqYfTGl9oWIy0cPghw3j46LbbDpXdU8F55/b69okPGXfwHCMNSJIOFOFMqyhuqJUSiWskHztUx39Dzxc6J4fJstjSP7x8+AsqO0iHV3EOiIC+iD7JvI+Guxv7ODse4pzDMaWnyqehzTjLNqrWPDgTx5Gcs3LyRUyqfS1umOT6ZYk4rarmUxyaB5fNbfZxZTw8zOpXwp8f8WHjrtG404wlkYT5xnFbmd73LNPO8p/8Avzj0PaLsmIaxpEMDR6LmgG2fOvBfc/8AYp5glZ9nt2MaWJ+GzXOYmBN9JFezfX74P1xwHtBE7Te4cQ3/ANK6zZoiiJsvkQ7V+OM97sn2hfadxnwjLHS8Q8I9qWa5hRamsCYcykcK3qrDyH/tY49LZj2OoU6Vf4K1NrT2SInwhcq2s1lQuHAr7iuBeOO7x9ol3X5a6Kmy3jfsp4ry8UedZTLN+/ymosGemm0+aGohcBkcW+6jqSDjyCrSxmx8cHMOV7DIPAjmOYPELrD1WJoxw+S8wE/w93dcj4oGbf8Ai52wtwsJfFGWGOk8QLe+j4nTfra+i+PQh7W35c5wdPrP5r68408FpX9GjMuqGF689mVB2D936Ls47q/Z9WZFwpWwZRU1mTcNJUGWsaihYNNVSg3azPLcyPbWzG3LbzvadTG4/rNq1wS0kAuiBJ0A4cNFvMIadGKDDdfN9/iRJE/4/wC63G1wP+H85Js3T4yD0+XLHX9BgPcsTPNq0+3J61v64r5mQ6glEkj1aiLEgkjqcE7W6qAATIukyO5DaTY3uN/Tb05YMA8QpaQGRK+pr/Db59f/ANq7hlpLEw5BXhSRvZ6uM7f/ACh+OEdN8OW4PDOdrvD5LabLfJImVqj/ABG/D9RT9uXd64tVCtNW8G1VDrvYF4K92P1AqB+OH9DK4Oyq9Mj4XNPpC1+3t2sC46hfOC8xQH92SCvLTYg/XpjDSBstZQpPgvmU6yjL6zNcwoaOjh8SrnkWOJF5l2NgPfcj8cb7o1h82JECQL+EFPeTEusv0MO8xwzkXZz9nB2zcD5vFE+TZJ2PVOTujD+KHLFiXY9fEVfrjzbYuIe/a9Oqz4jUB9V0NcRhiBYELWv2ZfeU4N74Pcx4RyfPZsqz7i3IsnTgzjXKJ2DmUJD4CSSpzaGogCnVy1eIvNTjadP9kOwG1X1aXwPJcw9upHeCp2ZUFSl1b+5efXaN/h3+zDiHtGmzvgHt3z7g3s5mqDM2T1eUCrqqKMm5ihqRIquADZS6ggWvq5nq6HtUwtSiHY3Ch9cfeDoae9sfJUKuw6gfNJ0DtXtX2c8BdgncZ7v8eQ5H+yezbsd4TonrcwzCrcBpWG8lTUyWBlqZGt0uxKootYY812ljcZtfGZ3S6o82A0jkByH5lbanh2UKf1/XFfnk94jjfhvtH7du1zj7g3JYsh4UzziTMszy7LwoX4SnmqXljjsNlsrDYbA7dMen7Tomk6lhyc1RgAK5lz3MeTFivuL+xnoUoPs6u7Ro1WmOaVIJ66s2qR/+DjgenFQu2jUnkB6Le7HG5fn9V8M/b/8A8v249rMEZLQJxPmoVRt/+eS9cei7XqO6qi4a5G/Jc7VAzFpFyVp6SqeV1Z313N93Jt+vbHPOrZm5Dcqwym0ESrp2X8d592Xcf8E9ovDcq0vEOQ5xR5zQsrkWmgnWVb26FkA+ROLezcSym7I67HgtPjZKYajXFoEiV+ivw9nnYV3/AHutUWZVVFS8ZdkHHOTKayi8W0lJLsZICw3jqaeZbX5qyA8jv56DitlY4Fph7DY/rUELqKJZiKcHivOngX7A7uU8N12f1HFeY9q3aMlVIUoY6jM0ohlqMLDSYFBlkBNwzWX/ALcdxtX2q4qu0dVQp0zFzEk+eio/uQAy4khfH93m+zfKexbt+7ZeyjJM2Oe5Rw9xLmGS01WVU/ExQ1DRq5t/FZd+l7+2Nrj8lehSxAbBeASO1axstmkfh9Votrq91Zb8wAbk258/6Y1VRrg3KVHu5Hw2717UfYIhP/ngvDykEW4O4g5n/wCoR9evP+uFbbcf3Y+eLmp2zm/xYfcgFd+/8SJA7DusSqgZPhs8UX6kS0x6ex/PDvZ4Jw+L7m/NW9r6Nkr5V3KF3AszaixWx6kdB02wZoEEgAha9zMziSYhevP2KPYTxV2s9+nst4xy/LKleFOCZZuKc6rkQmKmCQvHTwlrWLyzSIoA5qrnfScXdpUDhdk1a1S3WQ1oPEn8Aiw7wawYzvXud/iDOO8uyDuo9mnAsk6Lm+c8YLWRID5vApaWQO4HpqqYxf3xo/Zoyca+uNGNP5K9tp4awAHVT32F3e7yDtc7suX93rOc3pYe1Ds+ElPBSSuPEr8iaQvBURgnzLC0j072vpCxk7OMVOnOAmucdTG4+J7HcvHXzVfZGIE9UT3Ksd5H7BXsT7Y+0nNOPuzjtQzbsfy/MqhqutyYZQtdSwSO2p/hW8RGRCSSI2vpvYGwAxvdj+0xjcO2jtHDitksCHZT46yiqbKcKpqUna8F6V90zuj9hncI7GM34O4GrjT5WC2c8ScS53NHHLXSJHpM1S4ASKGNAQqDyoCdyWJPG9I+kOI2rXaSwNDbNa3gDw5knieKv4HAspNJJklfEp9pt26cB94zvpdsfaX2cxRHhGtzCKny+oWPR+0Ehgjg+JKkX/e+EX33swv1x6ns/A1Nn4Clhq3xm5FrToFocbiA6qXfd4FfZf3O80HbF9mJ2JqzGrkzXshXJpi1mLSJl0lGwPqdUJFseSbemltN/wDnn1lb/Zzf4IA5L8/DiiB6DPKymm0rLHIVI9CNjb6/zx690nd/FD3XkD1C5akwtlrjaV7+/wCHO4HfO+8z229o5iLUWRcDrl2sbBZ62ti0g+/h0UpxxPSB4Zs4Uxq5/wAh+K2GDptNZpHC6v8A/iOeJ45O1PsA4XSoDS0fC9TVyBTYp49ZIBf0JEAONn7P6UYDE1JiSAr+02B5aV6Hf4fTKY6LuHT1aG8+YdoWdyyXsblFpIB19Ixjmum5JxDQeDG/MlTs6MxIvJhfKr9oRxXl3GXfB7xnEdC/i01Vxlm8sZUkgr8VIAR7WGO6e7q9l4emf5b+NwtZinRiHkTBX0gf4cXj/wDa3dq7euztpnaoyPjSDM0Qm5SKtoUGwvsC9C5+d8cH0qYT1L+YjyP5q3gHb7gbTC8QPtieFabhLv8AneFpaUxrHVZyuZFVawvUQxTMPqZDjvdjv63YdInVpISdo05xMsdC9Jv8NlwzkdXxn3q+NHzCnm4qpcqybJ6eiD3n+FlqJ5pZgo3KeJTwISNgbX5jHH9KiW4amwiAXG/cLfVJwDJrk9n1XR77cHtoyjtR77fHuW5NmEea5Lw7S0nDKMkl1MlPFacAjb/rPMu3pjreif8AwuyQ51nPcSrO0SH1LXgL3Z+yC+0z4H7xnZNwd3fu1vizL8o7xnD1BHlMC5hMqf8AGVFEgjiqIGeyyVKoFSaH7zFdahg7BeR6TdHXAnG4QTTOoGrT29nEEacUGzsa1g6p/gV2V7UPshO4Z2pcU1XFecdkWa8N5tUStPUwZHnE1FTyuxuzeBZglyTslhvsBgsB7SdrUKQol4e0aZmhxHiti/ZtBxLgPJbaPFHc8+zz4T7N+xTJIeGuy2jzvPaTK8l4eon8WuzCsq544TVVAZjIRdlLzynkoVb2CjWubtLbVZ+IfLy0Ek6NAHAAWHcEmmyhhGSLfNdMPt6crgq+5RltfIoWSi4ypNtrHXS1KsLf/JG2Nj7OMS1m0hm0LXBWdotz4d2XVfDNWH964R4o7GzXO5+XrjpNquPWHLcdy0VN7Ww4WKF4zAWKgqRYajfl1IG+NQ3LMaKHh76uU3CzJOsaorqS42BBFxyO/wDfE0qgE8VBGQ5QbJrMZSTdlDkC+lvrzHTBOfmghG3rCeXimzqSXcW22DWsbc8L61pEI6zC4ZgboYDCLQqBTtdR68jc/XBN3nSELKdy10hAeUr4p0DnbfmP7nA1mvc25KtUnupg51B1LOPOyAgglrbA+hH98YymctjZUGvaHZgtb8SoRSyWACEc73ueR3+vPFdwaTumSFdaDozQ81de4DXpR97KipHiCmoyeXSdgC0VXTShd9rEAjf6c8cP0oofwSTqui2VLd3VfZpwlVx5rlfA0cZ1DMZ6akaNFBsDI8bn/wCSahTf+En1x4TWpAvcDwXV0aj8sAWW9OFav9oZVl4mYQ1r6ZKySxTxZZLROEB2uBGLHlawtbHB12NFbNcyt3iqXVtAbaVs/Ls1VqmWBBTuI6ySIMQVURltJJtvpshNudyQOeKuJp53NPEpGBfkxAMxpovln4loKjK+LuI8qmyjM6z4bMqmFLU7BmVZpEICjcggbbdBbkccvt6m0PIbqF/T59mrGNqdEsHUL4/ht15pdHSsI4pTlWdtPHdDLFTlPGQqdi1iR/8AKF8c02i34nD6L3urigSWZmgG9yCAe6fySaUUFDVTf8jO1AG0FfDItfodVrMPkOXviH1AAQNCrNY1qtMAOAdrw+nBTck0LOqU2WZsqo7IxVfM4/h1EG17G/PDmVGyMs9q1FCkQzfcJMGOXOJRJcxavWjohlWYTweEsSmRQt35WuDfTbmdieeMNRphv6lLw+ANF1R5eAZnw5qkVVUMp7UOI6ejpaqfL6/I4al4oUPjGWKWO3luAEXVK1wblT63BsuqlrXNB1XHDAVKuJo1q8TScYM8+am4KR2gDnhytjJf99ULOzqLtcAjSgBPPbe3XFB2HytBIMFehPxcPyuqDsED53J8VKxS5TRQSZhLw5LNWO5jv4TF5UAPMWB0gn35+5w+lVGXdsVq8V1z6gAdaNbWUfDmFBKY6ij4cBqrLqLTGNo7co2YGytex5WIH0wLt4ZgbqxX65pDHvMHskd/OFKxfAL4sL5PpqJpDLIGkYXJF/EVFLKwOlQL2Y88MYxrgJWtFYl5FNxEdg+t/JBNOKepkqZcopoJmA8OP7zMFtuJVbw1XzLtzIJtyIGGRJaZKe7HZoptLjrwiL8ZElKGbZzTyQNSZDLHA2qJ0eqvAFPMksTZtttri5te+xU61MNvql1sBTc4gvJIuLR/uqrxvEk/CvEWVvlVBRn4MsDGxKoIyGVVU7SBbWIUYY8zdsKtXYTSmkSYI1Hn3eKjuB6uor+zTg+eSnyghMsgoleozDw3IgvCC6W/+pgD0AFsTj6pJDyNQqHRDZ7MIXspOOUuJgNm57VZIax6SoMHwOTzTSfu2SOpVjKSu+oagx26nnitSqEnK6Cu2r4cPp5pdA/wwPwWLyQO05gyGhqWQM1IbTeCANybk7Af5T6bEHDqrS3T6JLagIDXlxA4/CpGsmy1JfDRabLZY3YP47gCQ3JDK5IuDYAdDiKxB3Jul4U1cpe6XAxoNOwiEueuyuthkNDDTzylgks5qkHw/V7Wtc8ri3rgHuAAul4enWpuBqEgDhBvyVFzajfNOK+zrI6dqdadMzmqVkaRGEzCJVBGk/dG53382Kr3NFLqqfEo8UxmY4yrJyscMoBsrtP8PNU1BTx5vMWk0TwvbUdrsv3R1+QOLD2g2ElPoOe1gBtysRp3pqtRGjoE8KXS20VLUKWmHU3sQABa9zflgQ1jhcyU2oHcQY5kGB6g+SM1RHXvH4afsqDQGaFZV1h+Y1KdufW3L8MG15sw2S2U3UgZ3zzgxHYfzSqiRIoEEk9KKgR6pBHURGz7cmVbMAOZ/DEF872hQYdjnGQDE2kO+pRr01UtPJTtldtGssaiISTEdWa1/wD5rpgXyQCEEOpZg4O8jA7uCEyU80k08c2VpHGqrpWcqS/qLj/TEvqX5lObUewBhDpPMcFypVKWFQ9ZSrSCFnDfEsTJ6nTbY7cuXviq6kA8TxSjiHQXZCSJ+6LW5yqj2XSU8HBORSVUiR1Lu8pR5njJBUEXKj3N74sMaDJN7rMSyq4NAFsjeAOt+KuVXKsSRrLLFOCNQcSSNtztdRex254CtVOpN0eGYXHMJHZA/FKg+ISIyumV6JgCkfxMxkdR1Ki59gT7YNgn4gortplwaM0jjDY9U1io6nMcwDQRZTQRKdcvxEkqgL6rsSzW/hFvnixgqbS4yoxmK6mjBl5PIC3fdep3YVSrk/Z/w8j06xTSU1HIAwbzh4zJqNzcErMDZrkHmce87Eptbg2jWy/mb+0/jziunGOfmuHkGOELtdxPDUpmQE7J4TNDETo0sGkjRDvz5RLf5++NlSfT6oAdq8Ga5zq0uN1WO83BxHxHwnwbw3kQkWLMq6lo6yVNmigWsjkIG/VKcLe/LnfFTZ5pw4nhYK1jn1BUgGBqec8F8hf2rvFkXGHe9haFwtGkU5QEklFvGq3632O+PceieH6vDNadV5fj6mZxc43PNaK4QRjTQklilha9zb3+Xvj0ek1sZWm643FCoXZuC2hToll/g03Ylz19sOpBzO1VMozE6eql6dygWMCxKg+cXI2vsMNJDgc1irVJpbGWyOqFyde8F7MVFue++Ba+BGqQWBzjJ9E711AA8LQALCy3O3zviCT/ACwmtbWYDy5osckoYkrchgCL8/c4l4ECFFNziMoF+ak4qhvDCW1MLEleX4eu4w5zmlkhQaJcdNAh6ne8kly4ANy1779fX/TCiA0Q0rBTMZov3rlHPeSJmZLbHfoR1v8ATli5s4O60fkl1axDYavuv+w38E9xOkMZV5DxXmesLzB8CmsD9Mc97RqhdtN0/wAoW+2RVJwzQ83Xyrfar8RQ8RfaH97WvMjNHFxbJQDzEginp4YCL9BeI/yx0AB/d9Bg4NnzJXPUx/EcY+8brz6V9IfZkB3sPS3v8vlig1z23GoT3MGUmmvVH7KfvsTd0TvD5LmPEFbUP2Y50BlPEkKNcfCuwInRb/fiYLIPky/xY6naGAbtXZ5og/xGXb+HimbPe6hWvoV97OX5pl2c5ZRZtk2YUWZ5VVU6VVLVQOHiqYXUMkiMLhkYFWB6g48PLSCWkQRquuJDmwSvgP8AtnZVm+0q7zTI5fTWZUhCtaxGU0YIO36tj1agI2VhgeTv/UuJbBrPA5rzWyrN6zK5oamjnaGeNgweNiCvodt/TDNn7TqYd38Mq4GtBMnyXqR2PfbLd+/se4dp+F8r7WIuL8mhhEVNHxJl8WatRqBYBJZAJLADYFiLDFzEv2PiDnxOGAfzaS2e8CyWMRiPuEmO5ag7w/2mPfM7z+UycO9pvbLnh4UlA8TJsmjTLaCYW/8ANhpwni//AFwsMZRxuGwgnZ1FrHH7x3neBOngqxp1KhBe6f1yXQZ6uQtZro1uaqPfn7e2NHWxL6zs7zJOsq254nqzYIiku5VWSS+wIN97XH064VUcDuQhxWTOG8fkuRSeDMGQXJuNN9wLcgP974eRugOVZ9JtM3JK7Cd27vA8c92/tf4H7YuBataTiXJK6OsQHzJOlyHilGxMbqzow9GOOg2PXw1am/BYmzHiOcHge9NpOIcH07R3XX3792/vJ9hHfv7CzxLwymQcSZDmFEKHijhbMVSd8sldbSUtVA334j/BJbS62IIYHT5btXZOK2Ti94kEGWuHHkQV0zKtPEU8rtF53dsH2B3dA7QM6q8+4C4h7SOx5ZnaVsuoXir6OM8/3Sz2kQdADIwHLHb4X2o4hzf+NoMrH+aMrj3ka+S1j9hADLTeQPNA7MPsB+6HwdmNLmnGfF3ar2lrGRJ8HPLDl0MntJ4SmQ+lgw9L4bU9qtdg/wCDw1Omf5iC4julTT2G0/G6R5L0b7Re03usfZ79h0FXnR4V7IezXL42/ZeSZbGoqc2ntfw6WC+uonewvIxIHN2AF8cXh8LtHbeLLpL3nVxNgO/QDsTa+Io4anu+A5r4Se+t3ueMO+T3huJu2vimnOTUE3h0OS5Ys3iJk+WRavBpwf4mGpndh955HNrWGPResoYJjMFhTIYbnm7mubNI1Car7OP6svo57k32mXdX4F+zVouCe1LtMyjI+0jhvIs64f8A+HGEj1+ah/Ham+FRUIdXFQqFiQEKnUQNzzm2ejuLxW0TiKLJY4gk8BzldBQxzHUS0GSB9F8hRle8ekMVC2UDe5sL2/LljabaripiXuaeK01OgwU5IuOMr2W+z2+174i7jXZTxf2TVXZTlnalkNXXyZtlV8xaiky+ueJI28VlRxJC3hRkp5WBBs2+w7T2VhNoOp1a9U03AQYEgj8Vdo4xzBDG2K8sO1/ta4y7ce1Djrtd4/zJcw4t4hzSbNcwlUaUMsjE6VS/lRRpRRvZVA6Ybjto0wWMoNhjRlF+XHvPFV+qn4zqrHlfeb7fcg7K827D8m7YO0LLOyXMJGkrOHKfNZUoaq7XbVCDaxIBKiyta5BxZG1y54qZG5wIBLRPmifRa1mQk9y0gsxLpKti9y1yp2/qMaJz31KhfUQ0TAgtX1PfYw/aRd3HsV7u3E3Yd2/doeWdmFdk2b1WeZVV18chhzGjnRGkhjaNW/fpJGxCGxYONJJBGHdJtg4jaFVmKwYzy0NdcWI4nshbDA4oNYWO4L50e872rUPbb3je3DtbyqnmoMo4l4rzTOqSJtnSGeod0Db89BW46G+NhtCk2i2lh2mXMaAeUrV4Wq41HF7eKkOwHvUdvfdi4km4n7FO1Dins+zWVVWcUcw8CsQHypPC945FHQMpt0w2ltRrqXu+Kpiqzk7h3HUeCLOW1cwdErvfxF9tz9ojxFkT5Ge2LKchV08N6vKeHqGmq7WttKIyVPuoB/ngBT2Kzep4UF3a5xHlKe81y27oXXfuw9+7ta7v/eiyLvQZ5X5l2scVD4iHOo86zGWSTOKWeMxyxvO2plNiGVrHSUXa1xi7idtjHYQ7PxG5SkEBosCNDHFJwrntfnb/ALq1faNd/rN+/t2rcO8dVPBcXZ/w1kWVfsjKcq+N+LaNGkaWWWWXSgaR2YDZQAEUb7301OnQwGGOFwzi8uMuJt5KK9YvfNW3Jed6OV13KzIx1Ag3sLfn/a98UnNPxtSX0SZeXyF2d7l3ZlwJ20d6XsI7K+0zNmyTgDPeJqPL8znSUQt4MjfcWQ7I0hCxhuhkB6DG3wGM6ijVxDLva2QOH6CfQw9OqMj+K+9fu49x/u1d0zOeJ897CuAq3gnM83o46HMBJm1TVCWJJPEVdEzHSwbqN9zjh9udM9obSw1Ohi3AtYZENAiRzH1XR4LAspkubI71qnv+/Z28A9/vLOzim4s484h7Pc14aauNHVZdRRVInSp8LUkiOymwMCkWPU4t9EelbdmGqKlEVW1ABBJERxBCjaWzxVhwMFeSVb/hvMtat1UfepAy/p43CbeKB9KjTf8Atjq29PtkmXVMEZ/ziPktU3Y1WPiBXcPuzfYXd1/sG4v4f4/424m4v7bOJ8rqYq2ip66JKLLknjIdGeBCzS6WAIVn03AuDintL2nvNF2H2fh20Q4QT8To5A2jvhOobHMzVdYcEr7dLvQ5B2Sd0zNOxGkzinftG4/mhplo42HiwZTFMJaipcfwq7xxwqT94s9r6TjTdBNmGpiDjKn93SvPbwHej2zXZ1YpgzK+QbsA7zHbN3XOPaXtI7F+N824L4mC+HI0LB4ayIkMYKiFgUljJAurgi+4sd8dY7a7KrX08VTFSk46H5g6jwWpkMeDoTovaLJP8Rl3laDJYKLP+xjsNzzPI4wPjdNdTiVrfeaFJSl+WwIGNb/Z/YTxna+q3sEH6LZDH4hgjULzL73/ANpH3nu+bIKHtW4xgpOC6aQzUvD2TQfCZbTv0YxAkyyAHZ5GYje1sbbC4vBYGnl2dTyk6uJl3naPBa3rX1TFQkldCo53kdg8uwI2a3P+uNXRIqVg83J702iwXlfoU/ZOwplP2dndOeolSKnXh6Wsd7aQFNdUyk/Kxvjj+mLg7aVYDmPkFttnOApgj9XXwPdsOcQcQ9qHaDntNJFJTVmeZhWxtYHySVDup9P4h/XHpO35b1dN3BoHkAtCQ5xkGCtWs7M9mY7NYhrnUbcz6+uOakxLQnS+MpEo6Sje8mqw5Nvc3/mcECeUk8lJeWSSId5ruV3W+/j3ne57mNfN2JdpFVk2T1k3i12SVcS1eXVrgWDSUst11221ppawAvtjaDFYWuwU8fTD2jQ6OHcR9UFOo4EvDoPFd5+0r7ePvz9onDtVw5k2a9n3ZcKmMwy12QZR4FaqkWPhzyvIY+vmSzC+xG2F0dl7Cp/xGUnOcP5nSE3941nDM0yF4v5nm9bnOZVmY5nXVFZmE0zzzTSuWeSRjqYsxuWJJJJO5OCx2ONd0vEcgEgsbNhfvTQNGPDBd9rEAPbVzxqXvcXSBdBUbkdBuvZf7BWvhT7QzhKkaYLJJwpxFHHfYs3wytt9EP4YsbXpN/dVQjXM35wn4UxXBNjf5L65O9r3JOwTvp5Bw7knbblOfzVGTNO+V5hleYGmqKHxgviDcMkinQh0sp5bEY5jov0wxmx6j3YXKQ8QQ5uYELoNobNp1xDivKyg/wAO73YIeI4sxru2Ttpr+HxMGOXmKiikdAfuGo0k+1wl8de/2qNgu9yp5+e9Hkte3ZL2jKHei9bezjss7sfcU7Fs1puEss4T7GeynKozXZvmVVNdql1Wxmqql7vPMQLKNzvpRRyxw+0trY/bGJaapL36NaNG9wFgP0VfZTpUWSDccSviZ+1O797d9ft+qs84bWspuyvI4TlHDNHKLOKYPqkqZVB2lma7kb2ARd9N8enUMANkYD3ef4zzLtLcgFz2KrmvU5ALoH2Z9q3H3Y5xhkPaH2Y8Y55wLxtl8wqKPMKCYxTQtyNmU7gjZlN1YXBBBtjXYDar2SwgPYbOabg9/wBFlPDD49IXtfwX/iH++Fw7kdPl3FPBXYp2gV8UegZhV5XPSzTED77rTzIhY9Sqjf0wA2PsOoMzmvY7kHAj1BKstxdWmJd8IXTTvXfard7Dvd5WeFuPeLaHhns/L+I2QcO03wNFKwNwZhdnmItt4jMB0Avja7POz8Bv4KnD/wCZxzHwtA8EDq9R9joeS86hNFOxlleJpCSzHn8vX3xQxGJdWqdY4yVXqmmxuUmSvtp+wl7w/AnF3cZoeznOeK8ioM77P81zOkzKnq6tIWpcqmlaqhqWDsLQWqJ018g0TDnjj+mWBqHEtxDWyHgeYEELYbKrtaOrcdPkvjL7Z6/Kpe0njp8hq4anKGzWrFNMP/Mh8Zwji3K62x6LtuoXUqPWN3sonvAWuNZuZ45les32Nn2ivY93H867aOHu2vKuIzwtxZDltRTZtk9IKqegqqTxx4UsBZWaN1qSQym6sguCDccvjtlHHU206bg17SbOMAzyPNHhRkqAzIK6ofaU98nLu+n3k+Ju1fh/LMxyrgtIKfK8jp61wJ4aOBdKmUKSA7sZJCBcDWRvbG5w9EbOwYwYeC8mTGidVxZe+W6BQXdf+0c71XdG4F4v7N+xPtDhyDg3OpZKqSlqaCKpFHVSRhHqaN5ATBMVVQWXY6VNrgHFOr7pXAdjKeYt4yQT+KhtUychgkaro/m2eZhnmY1mZZpVy1dbUO0sjltRlc3JLE33JO/rgsfjBWcDlhsafgkSILTclegn2d32ifH32fnGXH+e8O8G8P8AaFw1xJQQUeaZPXVUtMPFhd3gqIpowWDL4sqkEEMrkbWBxWr0MHiqQoVyWhpkOCKhUe1wfqRwXW3vRd5Di/vTdtXHfbVxxFR0nEGfVzVUkFGpWGnTSFSKO5JCIioguSbDfnjZ1K2HpYduFwk5W8ePijrV39ZBGq1X2e9pnHfZRnR4k7NONeLOBeJBHJB8Zk2YS0k5iYWaMyxMrFSOa3sdvTGvw+NfSMEBzTwIkHwKWwBroFvmqtmec1+bVtRW5hVyVNZJIZXkmYs7sdyxJPP3PvhmL2ma2tu7RS2m/rNZCHTVs+X1cFbRz1EFajB43ikKtGw3DKRuCDvcb9RjNnbQq0HbjoS6zmB+ZwXczh/7RXvv8OcPxcLZT3pu3OmySOLwhTniSpfQn+VWLFlHTY42X7ywpOaph6ZdzLP18kynUqkggwF1p4i7TuPOKuJYuLOIeMOIs54oWsSrTM6qslmqROjBkcSMWbUpAYMTzGLB6T1SyGtAaOAECPBEMPnJa9ejneP+0670/fp7LOG+x3tDg4JGWZMwzOsqcqoWpZs5qEiZPHqAzsmoK0h0xhVuzHTyA02AobPwzjiaTXZuAJkCU6uXNb1fDmvKmvh+HleOoI8ZGJPkuMTUrGo6QbFU6jwAMxl3dwTBpIgdYLOu23L9fLFKnbdlSMQCZiT5IXiaApMcpHPc9Pn1wLKmsahY+GtEhFmk8RTZg9xqC9Nr3sMKa8aOcnOosdDxxTdpR4qoLIu3ntz6+3rg6jM7Y0SyCw2HikqzJIpOoMbmwsNX0/DDOoDG7oKsVHN0m6HdEF9QbUpb0B9flhXXVDoUmi2mTAN1EVaDTZkuLXBA3G9sRTGa83Rl7s2VpkfrVa9z8Fo5POdQH3fw39umBflBFk6kSHbwTHuqzxUHex4CaYsYpaevhYHYH9zr5/8A1vHGdJQepcWiAuj2flzRoV9pXZrmuW0fDPAb1GuRIM2y2Sne5VnkNXENKjbSP3bj6+mPBtoU6hqvc0ahdXQYwjVdw+GY8ukq8qqdIaiEVLKrXF/EBmIsFuAtgFDAgGwJGPM62brspMGCt9Uex0EmR8lOS0MeW1FRJop1hSoeS0ewXmem97MdvS3M4aS0lmfVVSzezN0kQvma7e8hoMm7au1ugeEwVkHEeYAmeZQqL8SWuDrBFtQ6WsR8scvt2lmMt4r+kT7HG1W1uhWDe7g2NJlUrJqmmDlqhZaaFWaKVo5nPqCH3GodL/jjlGx8R0HivrjFtc4fw7nUS0elkeSOHMXhSKvkqKdV0gTvrMdidlDtyFibbWvhNYZ25SbI6TzRBLmQ48hE98BCy91p9eWCGllo2kN54ZNDEAcmUsQxB1eYkdBa2+G0xIFPiOX1SKzHuf1xN40IkfKVaKcUccS1HxckFAkIMjrqDhlk8wYBgGHmHrew6YsEZYyiVzuIFRz8hbJJNjcaWiRIWvOJqjJMv7T+C8whzh4qeuoKmFzI6g0ch8U6SQwsDoVrki2o3tg+pDdOIutcMTVY99PEUwMmWD/MI7rq6wGjkjooqinNdTldSA1CFyvM6maRiAbfwXBGBa/+Fc66ro35271M5T3W7LBo9UCc8NDV401WKRl/dxRlnIfckBlDkiw32FuuI6lmSxSjiMY1wymTNzHzuETL0yeeT4PK8uzJJlHjoxkhuQOeoPZXXmLkEC/O5xNOk2b8EratWs05sRUg6cR+YWEHD8kVXHSZJUMksyrLPDPGUMljphug8trm23I7HB0GhokCyR7xUc9rHVBOXTs56p8KLJ51UQUOYxRG6imLRS+E42tchiCDf7x3/keJYwGW8UVHF4oAjMBHEyJHPVRrZVQUUnxMFFSTQAeHJ8Y0ccqG9v3aopuNje99x0wl1Ml0jRXqWOrVBDnknhlmPGSFyqoVzKmfKaXKoPHljeCnaUxgl3uo0tpvvcA2te/pgnOkhoVDGHq2vrVXSBc+Gtp/Fax7MasR8CZfTvHrMNZVUrvbQ6aZAwTVby2EgG/4YXiqZaQToqnRnGsrPIY+WxI5eStFZXZrNLHFQZbk9VmLW8ZpRIrRp0ZisVtxtsd/zw14tmXQUarSXMpk24zbuAnyTumzKhlghkrqPK8uzAyBVhMjLC4BOmy+EDc2uT5jywnrdC06o4rszNqukdlz81YJKasmklejPB03hnV+8pTJc/5dZVTbrfflz64DKSdYKDrmBoFQVL2+KPGASo2ZZJVZpM2yIi9w88J52tpXyNa3sdr4U5oOputhSaLDqneBHnqNVUnp3HaHwoJ6vLK8fA1dUVclUhj8q2YWPNlIB3uB88YSWNaeZSauJa4VKbWkOAjnqRfxV0poKidYYzm2TZa4voRKcGN7D1UKR+B98NzuzXgJlVzKbjFJzhxM3HmSpMw5pUnQc/yWno1szoKdxqYb+Ty2/lbnvghQcDrZa81aLCMtFxJ4yPW6Zx1mcrDrp8xo4/OTtvIW531WuP7fhgajy0BxVyph8Lmh7CfklCqrp3UvxFlxrWYeSIyARepN1sR7bnEimXDNIuh6mm0ECgcg4mL+shFkqK+FWlmzqi8OM6iYo3GnnYksq/iPpis+o74YhBSo03HK2kQTzI+krkFWDadc7pwl73bxDe46dPx/DFinYZpusrYZ3wdUZ8EzzxoIci4ozdc4grpIcqqvDiQOH/6LAkC2ke+H0xmfBIstVtSs5mHNM0i0HU2+cypLh/L5aDsz7Lo4cwpqCdsrapkW51Prqpgr2G5GlFA67YM1B1Tctloej+O67G4w1G5wHho7IY217C5TGolmQ+NU5/TvK2+orIzexsT7/TFA4gtlphdxQptIyso2HcjS1TJATFxDFVxgC8sdO7DfoLte+3OwwTTlu5wSqNAufL6Mdkj8E1hlimpwz8QzRCO7gkPdPe2seblve2+LeCLdJlV9suqUab3CkIg8vwXqd2NJLVUdHBLDVSpNVUNGbNcN4dJAhO/Usd+l7/X6GwdHLg2NZaGr+W32t44YrpRjak3NR/zXdfMpUzmsnzuYI4fNo1p4B/FAuyOfcqtwPe2KT6vUgMnhdeZYZgFQPZdQfFeYx083C4qpYKqeCjieMKNi4jnfdd9v3ig9dwd8VMAwE95W/wBtYpr2k8xyXw/d+aoNb3w+MIJ5oZDTGRAY3ugJmbZTztsNsfSHRxrjRC8U2lTtHBMuGQq0lOy3HlC2e5uOo+uO4pkWvPcuYc77o0HmthQMJtCFRdhZlv8Ad/vi6cRku9Q6pUcOxTMSgot4xpIvqJ2Py9tsQ2oHXPFY9rg0WhOVIVWeNjpAIIX67YOmzNuoy0EFzUddDRo4Oq2wLMdr26YwPJOXRUaeVzbTPasmTzqoLKwBuR5RcC/1xBF9y6sZoLXOlPNRkVViW8mncdPnhLWnibKHyRndqlR60LBn8JWAJuLj1IHQ9Rg2PGWOayiHH4bBJiq1VdRFwCdRBt+Aw2mchzFFVaSwwdF6t9yP7XDto7k3AXF3Z9wZwvwXx3kGY1BrqeDOfGAy2tEejx4zE6lgQqBo22Okbjrb2tgMFjKja2ILgY1EXCbhMU5tI0+HArzQ45434j7TON+LO0HjDMjmvFmfZnU5xmNU3lNRUzyNJI2kbAFmaw5DYDB4nHNcQGWa0R4BayhhqgkB0jtVRLgLEVS7dQD9z5/rbGvJkzOqtU2uDczBZZo6mSmlimgWdXG9weViPfF7C4ipQMtPclOqF7t0HtXsp3U/tq+8v3WuzKPsrpso4J7U+EKVGTJ4eIhOXye9yUimhdXaEkk+E1wLmxW5xG0MJs3HVevrhzKnHLEHwV9mKqlmSRIXl12x9q/Fvbt2pdoHbNx/mMGZ8a8RZpNmuYSpH4aNLIeUaX8qKFVFW+yoo3theNr03ltKkMrGiAOPiq9GnkBc3U/NazjdFcKNakG+w3J5/r5YquMukiyXRxBa4sOpRkcprLOwsBy6H+98DmgyQmsaQwgOukpOIwu7EdACRcjrf64HJlPahI3bjuQfiDLqYjUwIFyAfxw4NYSq7cwm9kYurR2ckva3mAF29QORwIuS0m6aA8tzEpUboHOmRlCi/wB7YkdB+IwTDlEPuhFMk7x80UMHkufC0/dG/L39L4WCGmWaFHEODoFv1xW5OxfvEdsHYBxRRcbdkPH/ABLwLxNAthU5bUmPxFv91l+7Ih6owKnqMb/C7Wmn7viWipT5H6cvAqQ9xuDBHJeyPA/+IX74HDmXUmXcVcKdjfaHUom9bWZVNSzSEdX+GlRCepIUYp1NhbCqPJLajOwOBHqr1TFVBTD2mFB9pH+IE77HF9A1BwfR9knZYJVZPispyZqmpjFrXWSqkkUH3C4ynsvYdHeZSfUj+Z1vIRKQyvXqDecIXj52p9tfar25cT1fGna52g8U9oXE8wIeszareocKD9xNRsi7/dUBR6Ys43blV7BQoMDKY+62w8eJ8UPUsAOa5PitVtK1r6lI6lSLBfT88alzS4BLfSdMjgs/EsqsvjshBN7nY/T0sMD1jmiAZR06YykmxSWqLltLlQCOu5/D3vhLTu73FOo4pmkiFgMUuTeZgwNmewPy5emMLwTE2CA0IPWCx7dPJILtEfvqDY8+h5c/TliGPEQRYaJFUkQIlceQaAxQ3JILAnf5frlbGAnMTMkq1IETJS5JERyoVGiFmPO/4YcA5wkaqm872hv2pfxh/eFJE3t5b2LDb+XrgaT3NgcQrNItBu6/LihiZGAW4SKxKk7EfXqME4Z7zdLLBnzEEDzRDVjcagbi+/8AH152/PFUMmpn4KataHLIcrdR5trgg2APtbri0ahDdyxQ0WPe0l5slsY42L7RttvzuLC9x6+mE9aX7ruCmg8tFgkLMt5VvdCdxb829d/5YCIEk3SmgEZn6pJmYsXBCLa1lsbfP8/xw4Vifi0T2t35cEmnrpqSsWeKaWCUOHQxvYqw9xyPW+LmDruov6xhAjmq73gulwXph2Rfa+d/fsdyygyTIe3zPeI8kgRYoaHiSkhzVVQclEk6NIBYWtq29sX8Ridm1/8AvOFaXc2y35WnwT2l5s15kXj/AHXdXhH/ABE3e3ypI4uJ+zrsM4yW3mf9mVNHI/uTDPYfQYQ7YnR6qbioyOTgfmEyrtCsyHAyO38ltqn/AMSH2qLGUrO7V2XTTgffjzuuRDvzAN/54rjoxsNwzCtVA7WtT24+sG2iPFan7R/8Q33suKMtmy/gDgTsg7LZnQqtXDRTZjUJtsUapkMYPzQ+uM/c+wqBBAqVe8ho9B9UNTE4gibAFeJva7219pHbrxrm/aD2scZZ7x3xhXMDUZhmExkkYAWVQOSoBsqqAoGwAxbx20n1qYw9BgZSGjR+r+Ko1KjB8ep4rVaOpCyqyu/O4axUfX9bY08O+A2TerLhmzaIU1QG8UwEeGLbhDt/fr88G2q4S0qXPqOAfwQBMxJJKBgbg8yB/QfTC30yBINkWYN3nG3csxWjKqNIcgG4I9PX8D9MPFTIQ8fJILyWkSva7sX+2l7Tex7uTy90vL+z3Ja7PabJqvh/IeLUrnjfLKCcyag9LoIlmQTSqkmpQAVLAld7lTYeAr4gY2oXA6lsDePfNu1W6WKf1eRpkdmoXizNUmokdtOhi1yQSQRyt+WF7UxxrVjUqHwVcU3Zd2wTTxP3nMRtqtY739N/5Yo02HVS8OeYmFnWsfiw+IHABsOovz+eCqPzW0UZCHi4PolFlCET+IwCkAgXLfPAOY5sDUIHEBpbUF+H5rAlSMBlcjUbc+d/pbDDYQUqiG6mxWDKAFViPGvcqPvAeu/yxNNwBg6K697fhJv4IwkeyxnSWAuQdvr88KDpsopNIbBXZ3uY95zNe6B3k+zLt/yzJzxGcjrJPjMu8Xwv2hRTRPBPCshB0s0crWYggMFNiMX2No1KL8PUOUPGut+Hkk9U0DMwXF17Z97P/EE8c8TVnAn/ALH+TZ12X5bRGWbOZeJqOirZM3dgoWEwDWqRR6XOoMGYvfygbr2R0f2bhC520CK0iwBLY7ZVt+O60ACQVqtf8RX3wBw8+XzdnHYFPnqroOZHLKtbN6+B8R4d9/S3tix+5Oj8h4FS/DMI84QjGVrhxXl53ne/f3ne9tmENb2zdqObcR0ED6qbKYQtLltGeX7mliAjB6ayCx/zY2zcfh8HTNPZ9IMB4zLj46qarswAqFdOJJPD1kgjfdtXPHLuf1hmqVWxDXNOZuiwk6hU8zxKSDsBc26i3098WqDmA2UOr3A0ASUkFywkumm/m2Av/L5fyxXqWOaFYyscTqsSTJIHWJ3QXH3b7+/yGFtBm6plwGpK5HU3FvEUi9jc7qeW35YF9UA6JlJ5y52CQnFLm1ZSPIaGpnjkcaW8NioYXuQ1untyxscLtjEUN1j4Ciq9jvhEuTEyFmvKznmCOVj/AG98Kq4p9d0lxJPNZDxFNwyrOsbOHUnkdvvAfkThTH5LsN06mx/xAzCTLPFIGZrggWB5Dn0v0xLjcBTiMkEgQkI6qC5kFyN1sfrY2/V8LDiGbyRQJiTp2oKzRPrQAi1iWby332NsG1pfvEpk0jOayyZIwZJNAIY87nl6fPAkHRyWys4HNYpRmkEis6jSTdR1ufb9HAtblEg2Vnr3F9xqhsU0kusekE2BPXfr0ws1yTYyk9U0y59khpAlwoNz169N7/T88PEAX1TJLYeNFiOcNL5zYb9OQ/X8sMqSLkaoKJNSpJuErx1YMQmhiwtt/PbCmOndJlE86tgypSOqy94WWooWWps372OU25G1wdjgs7wOxCxxcAHcJUxwxxZ/w1NUPFTLVSSbuzufoAAL36n1wDy14yaFDSqhh37gKGzjNabNqqLwoGoUDEt5yVuee3TDerIp3IQVqoc4ADy+qhHIAJ853IDA7/O5wLqsDUCUdXD5Lg8VkFA1iEctzuLkj0GFuh1mhWKBptkOMlYkUspCllsfKAev6thzKYBkG6yth2lsAoMqnUTZGN7WtyHz+uMZpfzSHYabuPhdZhJTfSNYOwtzOFYp4d8OnFWqRgA+CBIzDUSFks1iQLj2264AUYaM0hJfULSHOg9yjm8NDpADEgWXYA/TAt0OUyl9YDdtiqZniJoaQa+vTZhf2/Rxmfey8U1ljIue9UnsWrIso7zfZNUyqohbMZaVgf8A6pTTL+NyN8cr0kYTQcAuj2eTnzFfbfwVk2WVOXdn06RvJoqMtnDm/wDmG4te5CyyD308za+PAcZXdLjC6ykWHdJhduOG6OWjfhWkDiGnlkpwJNgWjRURwQLb3qQD6kEWAx5lVINUkagFbek1oa5rrAqsceR8avk9ZT5JLAK6F6GqVGa5lg12kQm1g2knkD/M42mCbSlrnpTy4tABjkvn971GWxr3lu1SQ11Y1VX1qVBpvhmdWMtJDI8bkppIJYkENsW+g4vpJmLza3Bf0K/YMxHW9CsO15JDSZ9FqOmy+nKhsxlSniZS4p6QFdyOQKqdLbC63tcY4sYd0SCvvA13NbNFsu5n8yPAqRcUULoXrxMjgofAjs5tuAbLe5G2rrbC3QbEyexIpZ3A5WwRe5tfjr6J7G0ENPUyymsy+ZirK8cbFoze1jcbk7cxe3rh72ENgyBz4pNVry8BgDgNRIv26o9Es8dDU1QnzPQIw7p4B0gl7bsVsTyt03A9sQ0vy5wVSxb2iu2mQL8Z7O+VrPiqlalz7sq4hqaatSGLP2phHUA3CP4J672bU+3TT7jFijUJaJWk2pTY7GuZaSyQRGonh2K8BcoinzWFmz+too9Ph5eizrJBGL28RlAQC4BFzvf03wAoQCTdb2jin1Ora3K2odXGCCewaynS0kD0teZMqzqciNGSjMhSQcj5WYaRsx8w36H1ws1YbvrMbUc1zSHNJn4tRryCaUkFRT008kXDXED+MpjLGIuqq3lYbXe9jsV6jkcFSlgE8VG02sqZWdY0QZ1g986QnMheSpDyZZmFdFTRpBqmV4GqI7eWJQrotwbg3XVYXxYp4ndI4Ba6ns+mx/WAta50wQZ8Zg/gn82TUpMU9PTVcjpfxaRV1pOD5ijJG4Jt6Pc3A54x7ajbtuiqVRUkVSIGjpI8bj5JIyhamOSvh4bqspqn1Q+Alv3IvfUt3BBN2JBGIcXWeB2QmYWqKT4e8Eaz/N32Khv+Yy6uyKvquFswq6OmqEdvCnSNpArBizAddlAsQQxBvh9CpFQFwWv6Q4N2JoVKdN7btPE8jGohU3hOOgpOKO1fI6XJq7Ncso+IatYUkYIiR6mCrIzHy7IOYJ2N+pw3arA2ob7v65rh/ZlWqP2axtQgVW2JiZjuV9KRyU5jTIK+laUjxoqKaJ3mYXvfWRcDbqPkca1gzDfHqvVaQfSOcOae0ggCe5EWlCmWrhggzBURJGWoenSzHyhGCA6SNht8vfE0m5LahLxeKjLTIyuMxGbzvqhq0NaCWzEVVPF+7AeILa1xsAD1398LLRG8brZNeWCQyCb6pUuT0C6VqcyqKMLc2jjuW2/7k2PywTqTRqTCluOrn+7Zm7/91Q6DLIJu1esbx2SjgyGP96sZveSWVv4t7fdwDqbSGBt9StZ7zUdUqVIGYZWx5ngrmaLKtYmSsrY5wxsJAArKLbqem/Q3264n3cHXVbo4nEfCWjLHinVdDR+HGsYziqYjUxYqADq5WBFl9L/yxnUhsFztbJGDdUzGS1v6/UpTUOWlqTxZsybVb90nnEJBtp8p81/Y4XTpQQXKPesRlcWgCOJtPmEuGnyta9oRLnAhAJZ9IDvvyNmNzyHoMPqUAXgApdSviOoDiG5vT5Jfh5Gskvg0uaRqQUEUhEoRf+5r3PLn9MQHUxfULM2KLRnc2eYt6QgBKAgRfD1hjLaxexV7dAurn6nAgA/CbJxdVLpLhy7fOFXeN41l4E4zkijqqeWHKpndmOkWdlQDSCdryC/tfDsFTzPGU9q5vpFtBuHw/wDEcC1zg3nf0Ww5cpjo8l4HoK6nrHqouG8vZSi2Co8XjaACegm57b8sWqgORoJkhaDoXjGVqdfEYYhrXVXzPMGJ9E2pctyaoDT1EObRnVdI1j326ABuVxub3OKtVjH7y6+vjsSwBjHNPbP5fRVubL6Rah/Ey2tYargOqpqHzDsR+OKlQDNu8Fu6OJqZAQ8T+uwInwtBM5jTK/DgW5Z6kKrFivK3MqPTc7b9cbLZhLnho5rmOluKqUtl16r6l8jtNLA3K9fuxZ8vrMyyjMFleCHx63MVUKFOlGYgkW9IF29tuePoivVjDhg5AL+VfpLUdiNq4irOrnGe8rYeY8b1XD3FPDHDphc0cZMlQY1Mkwmm1JqYDcRoGUk22Ok9MZVwDX0TV+8uIo4h7akDSIVX7Ra+vybJqqqllqZKmNswkDgbxCGR44wHJ5/uiTbmpAG+K+Bp5ngDhC3WNxhbTE6Rqvil7wFY2bd6TtEqJ5WZ0mRLg3J3ZrWPP72/zx9CbGEUmgcV5RtPKXEnRbG4fTTSBVj9LbXCDnffpjsQN0OA71yrqjpyxAV1gEYYKEkYbWtty22xYBzABql9EAQApVV8NANSyORaxPL0t/PDBnbMCUFRrqIDRclPEIQIxB1W322262GMLiWiE5lEyTEogAaxNgL2sosR7D/TA9duyNUtocEXxEGy352BP8JHXEim4gSVYiRKIJXZFAkLWP8AFyN+Y36YMgMFxKq1KbCdFy7HR+9c2HK2562/pcYFwI3gNU1haWWWI2W4YKr2I0qRt154S97iZKBtYRlAJlcDRecNpS1/Kbj1vYDfDGyXC0rCerbCWsjWQXEQYaiTvf3v6Yiq4O+KxSqddumkpGpipcnSBv7H2/1ODqAWI1RtDwCGuSVa+ogup3sVP669cNdXB3TqidQcbk37EZmR1b7yqDc321b++/1xTLHfEjY1jm2sUIynUqh9SrcsAbYsQQMwF1Je1u60wE4hqC0Q86aCbEm43t6/IW/DC366QhIJbDShh0vCtpRbcX82/wA+vLnhlOqRMaJHUNG4JlKksrEt57XB3vvbCwePFNe7K3ebKbs41Kskfm0gEADY3wWYgSFQY5pJdlTkFvD2FyQfLz/A+mANST2dyttbADWhZLyqtiClypAINwLfl88E2MmYlS9zSIqaoq+KzME061H13HQdeuIfSbDSE4tMZI0WYyjOEUKr/dCg+2xGIyQJkwEgUg18FHRwdQiaQqBtuLk239NsHnIhyipU1Y5CRn0LrGsbgEm/0t0wTq08LqerOXMQTCx8S6+Hpu7g6jfb8f10xlMuu6UytUAAc3XuQ5JleO5DabkahzPPp05YY1xIGaLIc3WSeCx4xZSpTzc/MOfzxUg5rBFTMMN4SdaEgvrDW5gWv/YYJ9XmUs0WA3mVmSSPRCZfFay333232/kcKaxznETAUODJzEye1Z1hx5SdRBst73/ljA70Uh2ZmsLIfSVsSQLKTq2A67Hr8ueH1HACeBRU2SAC64SrxadXhgaS1tI5C+E1XviGKw5tMCSJhJdwfOAAt72v9N8Nc4RA1VU1Re2qD4hDqqLIB93lte3U7/oYM0TllG6q6MlJpHajK4BXz3kIsd7kc+RwhhMGNFAYIJcCSlPMqhbIx33AU7bfP54dTkts5WXNIpwRKW4RY3UGRQ1tuuw/niHV3B0wkmm34eaQAJCpSQCQfn88AbWRVMPRLARqsrI2lwAGJa5W3Llf0thpDAdISnENbLLk9mi54tw0IBEgPnZSAb+4+pxDmE73BQ5rQQG3KEJRqAYMVJOkgfq/9sQ9xy5kD2gEgaI6sZVJjkCBSd/U9PL674gNIubAqw2s4UgBC4JFGsLHCrsLAW2F+m/z/DDKcEjeKVQfYv1PosRVAsHa97b8tvy+eJqvOkym03uBzGyUGuRvGQSSWG2q99rfgMILy4S0wUpzDmk6LAlYhgyhAXtptewv13v+vwydHOWVasxmEckOSoYMFLkPcXANwRiXZXaaptJ2azrdiAjg6gdRa2m4FvmNumCi0KKLGiWRKKrxqtiXMpAN7Df53xjWT8Smm4NEQZWRLpYlQwS9zfcf74Gs2SJJRVHEwWm3qhaxGsa/9NempdgL+nphrWNdYpVZ1MgATdYWRyypHpZL6WDEDp6/hiQ0ECULnGNzTtRzoBF0lJOwYuNzf/TCnZp1smU2Mc3QyhObGSNQxBBOkiw9P9b4yWEXKNjsu4TPghtUS+YMAz8rhiRY7fjvb6Ya0yAJS2PdmylvcseMqfvVG4awHr64W4OiHBE4NaczhCIWVHkDXte4a+w+n63xILpAamVGM+6NUCOdn1hVUX3uCTf6dcHWcMog3SsPVcHXG7zQ56oSAkOQCeim5At64hxBtCl7RN3arAmkH/Suzg6TYW2+W/rhLKfB1gluMQAZKX8VJYBxNrFza+x/03xlZwb2Ig03c4GUGOQu33iH9eSgdMHSDYko3BxiLzwRVklXUz6QwI3br6YIAxmCmZcQeCG9QdEgKoo/i3J/QwDmtLZN1FHERmi4TYSssjs4ZdQPlPTr+G2JY+YbohYcpzGQ0pTylmQguhPpvYYVnLXHdsnVKoMBkwleOS1lMwYEg+YbbXuBiajCyHASFXcKTnQAZTbxiQfI1yAo35D0H54ndADyR3LAHRl4JyJQj+QALa1jzty/HbAmHi90bRlGVrboJkEpYAXIsd26fPDGMvdKc7rDDzcLgZbM19UZA3289tsCBTJIIkqy5jG3ndTZXZo2Ku0hPl3ABt7DGVSGwGtQtBh2S6zqRY7h9YBsLtbf0/lhhcSN0QErDnOcvFKSRh5dWqX8bn/ttjGvBIg2T3AmwN1m50sRd2BuSW3P0wrNvaWVelSfBIHmkNMWHhytsAWFmNgMHAAkjzUVyCQHiUFHkAk8Mi1+d+X8jgq43Rm0Q0iYJZZFR5WW2qQW3LX5nn9MVsO0RYp/8U3AS0LeKHAUgHe5N9zz+dsPAJRUi5xnKPqua9LuLjlsNNxf1+fph7XOaJclVZu0iJQmZ2c6HF/c6bC2+/TFas1rgH5ohY0A21WPiW0qtmUjytvuTv8A6/hgxSDgALqK9YHdclRzSDSVYMQCNgQL+/5emBdSvcwUqi6oALz4JWtXI87DYeW9ix54fVgfCZV+QHFrjqm8k51uSAyNudth7fq/PAHKBIKq4nFXskmoVCBq09Tfex9vltywqM+t1he5rdxDqJAunUY9jcnVvfphzQckvvyR0HEOiBCj6mUuQWOl72sVGFPw5BAaNUOKecxDrDsVTzZ7oRuRyABsF53+vXFd5MTF02gHNbmcY5dq0tw1PHl3bX2UVjIjAcQ0iPqawYO2g7+lnONDtxgyGNIW+wBc6qJX3Ld3fMkzPs37NM9qVkqJFocoltGSrllGksvp/wBNWvY2LW64+d9sPyOc1o5ruWNYxkiCV2iyCDPFz/PInkmq8po3gahcnfXLOFYs3opiiVeo2G/PHmmJqNBzHU2XRBtJrQWiZF1tTNIpYq7LJkpnKVEShiw2clyOfyfkNtvfGsx1eWw3QFJa5kayF84ne+V6vt34rnyvM8pdpI6aU070zTPKwiEZAKmyWMLC5OxHK2Ke36ZEOcOC/dT9nntX/wDxF1F07jz6wdVoWLLszhnqIBWGigRiEmEMhVxz8wFwpF7EX+gxxAa8aWC/SJuOpFoluY8pFlJSUOZ08BmFXBWIApappfF1Kf8AIynZSDuDYA7nBtaQJnyVali6L6paWlp5OiO+RqpWlbN/FiRa6dWKFI5WozKJiw3F/EUBrdLA4MPLnQ4rW4kUSC7KO0AxEeE/NNspNTltZWx0yVqSVRVJU8IRGRgwK6RqAHmUA3sTc774ew5TbRJ2hg6Vam17YbkuNSLi82vZUHtMkrqDhE5tmU1cTlfE+W1CrKi+XVDOrkWNhbwo9gSLjni5hQ00nEGCCFwHSStTZtnCVabWlr2vBMkDmtj8U1EkEk1E+d51WxQykHxJgNDBrfvAXbfe/Lr7Y1eLc4v6scF3nQ59OrSFZjWifHyMfVVZ8oVDM9VnOYsNmNL8Mo0k73Z2PmtswVR1BwFSmGyHarpxjnPcBTpty3vM+QGnijPS0r1CytxHVCURktAiB40ta7ay2q9he3InGF7W3JVRxxBG7TGXnxv4JmKHh+pi0tmvEU9ZKdKHRBJqXfzKCRv8t+nvgn1KZALkxvv7BYNgcbj5Isv7Py1UpJ81zfPpH0/81SyxxeGpNwpVlIJAsDfbnYcsS51MWaFXw+FxtWagytjgRPyM9ydRtlMUywNJmdZDO6qNc8alugXyrp5nn12w6WEhpEoMTSxFNhrVagaG3NjHzWa2h4cjaWilzLPKiGN2SR1qED08gLDRpC8wQBvtyxZrEMdcRC1+C2rVxVIupPaSRy1H4LV+QzUkvH/amK3MMxmbx4cxaSSbwzUuysHabTqLbtqFjcdb3OF4urmZLrrntg7ONKsaVGKYBnK0SPVW2vqeDYHo56qfOqYxKqoRmrRxyE7BipU3ax23t6419Oq0EyF3VPAYnrOsY8doIn6hcTMcjgpp3pHrhRFryq+Yu3iKu4INrC2xPPbfDG1SDAED5q1icDUO9XeJGhiAPVX2CauqIxKubZelOswJRltK45ALpvvz6iwxbpZsputTWp02vy9WTbXgPP8ABRdfTRywtbNJVi1XaHUbi5O59ufK5xTqvdEBbDB1nh2Xqwe1VjIKWSXj3j2mgnkkMUNFS+KpA1Hw4zYb328S3pcHDRQc0tA1j5rU0dp0yC9zYlx17AVdqasgpmmhjqY6yKTSv7tDZCt+Z5km/wDD9cIa8tdAH1VqvhXVIeWlpHbz7Px8EubMZFPw4q6lAF0sIbCwuSQ3+b5dMOOYEEqWYFs9YWjxXKNAkjQwZr4CLdTK506PW9uQ35fPBU3PE+izFOLgHGnPYFHmaM6HNbmI0oUBWcKzG9rhgfy54B1WSMwghWhSdEZRfs08PquRVcEGVtSQ1laJnm1MuxAHTUSwFt8KZUDW5W6lE/DudX6wtEAfqBCEPAeaYGpnI8MgssyaSfYgkW9cGXlpFoKYzNlG6NeR+qZdotelF2OdowgqWqK6sTLMtKOVJPiV8LONibDRE2/97Y2+zqhFR7/8JXj3tIwtWvUwWHLIaaoJ1FhdXnPK+lzB8nrps1rNEeU5fAw1KvhiOjhjUWvsLRgX/vhOKrmoQQOC6LoLsk4TAdRSpjec53E/E4niO1VajzrL5dTnMZpKhWt5ZFYkc9N9Vjz22xrqlbJuld1idmVmizLHs/JNajwpVkmnlkCafIy1KmwJ6+gwmo1odJ4qzSJaQ1o77J1k0eVVuY5Z4dVLmDvURQxIZbglnUHzbnkethyxudjtzVKbZ4rzL2143EYTotjqmUAim/s4L1m4FzA0NYr0dJVSUtLkasxKkm8iFytxvcg6bc97Y99dSJDWPK/lo2hiHudVLOaseSQZjQZtl3HnEMksVXm1LmVRBTSxjXLePUjX3sBoCqlxsLm18HUqBwNNvwggKtQeBTyQM0eqT23cZy0vAGZVjmNp5ctnlhRItJCuzSXPTfxWAvuST6YTsqiTiYGkqltF2ahkjTVfEXxVWnPO3ftPzQPqMmaEgkbnyrcW+Z6/1x9JbJh1JoAXlOKAc4tbwW9Mj1rTxLpUkEFQdtz+r46ZjAN1gXNvzZXAiyuEDEMha7NzsL7nrY/S2G1n2EhRSc1nxeik4lK6lGrTtpI3P4/7Yh7JGVpWBkk5bBOTMFUKpZjfzmxHM8h6fLD+rI3SmU6QzQXyf1ojOEILFud9JIsAR7je3LGOsQHFS5gymUtDbxmVJXBIt6Hbr/LFd+KIdlagpm4ABKysli7MoIPO5uB+rYc/PG8LI6T3tdYQO1ZWZ1JjBCgWYXFvz9MC6IzSmMJJIJhZ85YFyGLddV7ewH4YYCGtslspua4ZuPosXBChA7qjWve+3LmdsJDg12ZtkL3io4BvDislrqFAmYA3vYAk3PTrhxcYJTMWQRAFwlFkcsxFwTYjezfX1xFRzrApFMN+IhD8cMfK7+H90XPX9fzGBNK1lIqAuhuhWDPbckM17EkWJ9Qb/wA8BRYAYdosptGYOnRcje5bYEajYtufx/XzwVWlldMmETHGpI1EoySFimoFbbmxvY9Ba2Mub6rKjX5srBAWS4AQvKoIaw1ddudvTEQS2wSXdYYPH0RnUOFCgG1gLcz1vgaRM5imlhcIcNEB206JWVY2vfSR963S2LLHatJlFiA5gBDYHak60YIFLMRub32PpfC2zeNEipVaQMlwjo0ix6o5XdbnqbE25YIBjWidU9uZrIF0QOA2pmMhXexO97b9cCQOanKcsgeax4iNZHL6gNlJtyPI/O5xjqRaBlSnPIMGxKNE0b6mBVVItb+3rjA+9xIVgNDQA0DxTZXOoxuV+5awOq49cE6n96mLKkwFxJcQD3rGsOoMYdhe/K9/fAFWHloAyzdclqA6EavNqub3P4HDckXCRX6uoER2EYWK+5bkNv5cud8AajiDIsoe1gZkAjvuhNPIvlclib6tx5vpbCw1pbu2TqfWZAHBIeUAWAMfQWFhf2JxgdySKT2hxKyk3iHVqJJUix9MEwg2TqW+6G2KUtQt4zrD6CBsAN/phbHNLoKa+mYvYIsbiIkCy9SRya3K35b/AJYF1MwYddIoy5pawpDN/wBQ6WBsNI2IxDSYiVNFky02Pmm/jMQzKXAuRuD93phjL2OiY1jY3XQjhzEzSa9UZYG5N7AHmLf64gkRunRLeAx2aZ8fonZdGLNGQDpJ3/E4Ok4jjZHUdLwKdyhapJE3Gne1x/L09MBVqAd6mnWe7ffAISPGHiMo0k/Prf0xFPMIlRh25jBtKyNS3KSA7E35j/T/AHxZfUMQFLGES8lDLyAhwQ7JzAIAYfTmf164WcxbPBZTBcJkWSwygrrbXdgb22XDLmALBJdP3TZEGlIlcsCRcW6b+3Qen9cLqzmvceib1YczeMhC1opLW1gNY9fb64iCbaBTQqZQYNkTx2YLrZmtYX567+vtgD8cDySg1zjmcbpDSsCQIwJAdQa2xJ9v7YMPAujdVLjCy0ulCNUjX2sGJ1b4JrzllwTc5e2HCQPBZMy638str7b3B9gPxwphLoc0pYbkIgFC12VkFjdQtitrm/W/XDqzhoo6wHMPohCdkREUXGnnbc+2AYGgi8osPUqAZeaxrjJA16mKkG7C30PPBEl1yLdirVXhrgBr3rIIRrM3hdCxPL3+XPEZXATqjqBrYd80U+GCqEAk9Ty36g9MG4iLFE6nlIa+4KF4jAM66/D3FicDxkKKdNzQT4RKWszMvn2XawvYC3U4RAY4v1TqTQbRfvRF8MENHdyNmU/LqMHWcZg8VJqtBJAk9iAETVLu6D0F9vz2P44PM4NvosNEB0nSO9E8OMgqHkDCwud7Dff3P++Mc4iAUnq2nSZWPEfw9LkIwFz1BPX+eEvaMwumsp5mZSI46pqzmQFpVS4FtO17X3v+X4YsDKXQsqNzNL/RZEkcbaWKJ11AfW35flhdaIzTooFMBoabEpQqEIboQSCfUelv1zxj6TXQWiEptUNJaTMICOCWUNJrGxNiBz2scCAJJQsqwDmmQk+Mp2uXDMQoFgD/AHGDezRifSxFNolpmUoSKSFOrTYFgLNbpv0wBpngVlPOHl2gSPEA0AsF33XlYepwVWk4OkHVZSbUPx3ngm3irpAOgEEKCTfbpy/3xYrtObKDFr2+SAPDwQdRoiB1SOzBGYtclRvf9fywrKwjW6gyGiwKQs0a3TxiDtzG3yOE1abTYaJdOs0SDqueMBZfEYryBIt8t/xwTd1sNQuqumAULxUbWSx302O1r/298FQIBvqmUbtyhyUoLhbIurqT/bp64GrUINrKRh3aA2CzrEcTPqYSH7rEbE4B4eSOKtUaoYwid4pDNIUkYJGb2J1Ab/6frrgw2N1qFjHkyAJ5ob3Ei6wkRPJgNzgsjGMOZyTL80utCXr1FNe62uB93obc8Kawagpr25hD1jyq2jSqqedz/riSGudDyhpBzXWEof7xn0AkkryHQfLBvcWgZjZC3D5jZ0eCWSqRtE2mOws3mLD12wpuYQ4XWVQYysdYeCzrk1CzWsQARzP19MOLM10FMOIkCyy0oYqjxnw7cgRcel9vl+OEtZBgXVynXf8AeEBDlYuYnEm17bna2LFVst7FTqERmmxQwselzpcNYea/L3v+vzwpjx8Uo2MaBJtCWpQ2aLyObFSrch8+mMIJdItKmk5tWxdBWDJptyLWuStzYeuJfVc1uVt5QVGML885ilGT92v31cXuDvcnr88Z1QIhSaoAycZQkKfvGkR7KLn5/wB98S52UAN0R0WDPvalZYLc6RIARp1E2tb8b8/ywT6kNMp1YCczm2UZOY1aNg6kKbAKbkjflhLMxvCQHF0OZYKsZsLrKSVRN7EW3NgPQb4nJl0unvcSYOq0BnNQ9BxhwTmayeG8Gd0MocgkDTURkm3X5Y0m1mnI4nktvgmue4EhfbV3eO07J6LsfytMkbLpczyyOjjeKby2lhcyeCR6N5Rt0cemPm7bIL3rvaLOrBMTF13Q4T4ly+oZ6eszGISRCpnqTBHqCNBVxusd+pYGRwvP9y3rjz3a2z3NqksEwtxRxLXjSJ5LdOdCGF6Qx3mpxS+IVRiF8iIdRvyWyCwHO23LHMiq8s3tQQrQptdFNxsF81XepyEZ3xfwxxBU0+YxR5hkrTLoDmNbV9Za5XcHSQbHoOuNh0xohoYCNQv2b/ZobRD9k4vCNdZrx+rrQseXUs0VL4H7SEyx+C6CGR2jA5GwO9/XqLY8yNOdJgr9Y8PUNMEWgcyE5lynLYw8Xg5+lUttKPGSX9br/CPmfpgOrtFyVNPHVi7PLY5gj0T1MtyKrpfPk/EVPNELaqSwBXrq1Hc9AQNuW+LOHax40IIVZ+JxdOrmFVpB/m+iPFwhQUyxOtVmM1JIt3jGl3iU7aWb7qHcm354F1NvgeKrfvqq7M0gBw01APaOJVe44yDJ5ez3tPyuBZ6PMqKhpq8JJJZZ1jqooyidGbTUNY25An3xucExoDgTBAnyXl/tAxj6XuOJy52uqZTHCQbnkrNSnK84+Bq6LJ/jMwqY4ayVon8s8rQpKfK7AKg3vzJN7c7YTVbvl7QCVtdi1nYbBiHFlOSMsEkTxskyRU2Y1ucTZhkedtUaFcrHVIFnmaQAFddzfSZCwUgeW++wFRtTrCS/Vb806+FFJmEeMhJmxsI4+KYVNJQUBhrM14LzCmy8OHZzVeSNLfeUr523IJuCthhdVrQ6ct1ta2IqPHVMxOY9xmeWqzLV5R4X7FgyVquldleWkaoClWPUskYZjZud7At88PqwwwWShw2Fe8urOqQRImDHqSE9lo4RUJNTcLZ5HFEr+I0M8gKBQLrqsVC2+8pXa974iq8kksakVcw+PEtBOggXnS3yQsuqsspxSSxZFnyZors8sZqSFp0IGkwXFgN3DdeW974kSxoeGmVTxODqV6j6LqrRTgcDc8ZR5q6KrlrxHlFasBiFRM5q7sBr2AJWw3sPNffD313vb8Ko4fZFPCOyPqQ7hb5Baso/FpO1muFPBVZe9Xk7SxeLKC4EfhENr5EGzb+gNtr4l4eWGOC1mFr0/wB6Gg50giOV7cB2LYH7UnUeM0eVzVrFkKVLJJ82MZsF3P3uQvjXMrOsRqV6LU2XQecpnKL2nyninlPmKzMIxScORSqgZ1Jujn1JsRt9cMZXJceCqV8FTDC0lxHC1/FSqvweaxJJMqyTLKmQBFq5Z5AsbA7F3sQBsBqawJIvYbhrKuZ2UrRY1mIwrTiaz3ObIkATr2Tp8kwkakZIFio3YByzTQxq3inoG2IA+XQ++K73NG6uiaH3JfqNDNlA8CR0jVXadnNREZqaTPjTKfD0hljD7AW2K+GD/wDK6dLdV8PJOlguQwjnPrMpDXedPHUD1urpHXUBkkkrKPR4YBhANhH6MRpF7emIbWZmlphdG7BVQ0Bjtdfw1UfBmUH/AEaejYL4pJICG4HU+XY+/wDPAGu1wjRXXbPd8TncO38VIT5hkcojCwVAc3kkMqRAM3+UAJy35g4P3qmGEN1WvpYHFBxkjkILtPNBNfKzurUh+GBBLooKgWuOYsTytyO3PC/eC7VOOEaACHX8fxTs19HbVFTVhcgh0eGO8m4uLlDYfyxDH5QSZS/c6hMOcPM/imkfEGtUaKnnplkBKF9Juo2uSFG3MemE9cXO3plN/dAGrg6NYnXzKpHbNVUlTwDSMi1b+JnNEg/eJo0lZn2UKGP3LHc7W642uGLi1zhwC896Ss6vE0aNQ2JJNjwGsytpy5rD4z+KoARVik8oUEqgUDSOViCLflioagbvOMFdFs3AA4ZvUmxFuNk3qeIUhpfDiygxgJoDCVdLettEa8vY3+eFvrQSIlX8NsPM8O62fD8XH5QqxHWVttaNAAxGs+EAzWHIE7qN9zY3thLTN3Bb+thaRsSfOytfCtJLxXxfktBFSSRQvKFWTUWEKqCS5JIN7KQLgbkW9cdJ0fd/xTJ0Xzn9p7ENwPQLaBDr5D68v916c5FmUsOXRZFRN8NTVDwZb48gsxQKgLXsSDYORz2tj24tipmBsF/NPiqzWumdVvHN8zhr5ZsthgpqqjocmqICGJLWIjVXPLT5h05hSb72xRZTEBonMSqrNnV2zin6D8V0l7x3aTltP2Z19dJWFalsj8SmIuSymP7ptyILIfX73pjddF8Aeu7itXt3EbphfH7w7NLmPHPGNcrLOZs2qG17bgOR/T8MfQ+CZuCLLyvGuIFrLs3lhWCJNSmOULci4Ow/n8sdFQa4ENbcrVe7iMzgSrJBLpivpBYm3mJF/l+OH1SQ8EukJFJopzkmFJxSDxPuOo0+p3Bv8t8OqOMSkB+/nbMpzHJsQCz3Nzdj5R8hz/ljHw5szdFS3gcwgFHNSCAqBNa733J+X++K+4G6LKr4hrB4lYmmfXZQABYeXfc4NpiCeKzEVXuhmgWCQgVVSwG45kn0t+X4YaKo0KT8LhN0sTtIAvhuGA9dl+eAqiDlCxlexkJLt5jdRa3zvty/1xS6sNdIMrY4c3JJSEm3XQsga5LEnZDb0w7KQd4KscQJkBGFQVVWZOQJDX5E9PX0xaY92WNAiFUF0vuleKjPaT90hsdufzxFTQNWSTI0QjMpMa6elrr0P6OFs3LBVqrhmGQSRquNMJFbRcbAG9xf3tgWEg9itBzMpOhRtbLoKhSu2kMeRGMacwslUQSBN+Sz4pKkm3QnoRt1v64MCHIqzn5tLDklGdZHSzGNT6b/AK/1wLXtBlyx1Wm90tssiots12cHdbkggenpfEuYXDKCrHvWW4MlCEz3LEv4YuRcgb/r5YkUobMXVGABL7g89EbxNekGQFSNtj+Y9rYEgtJgqw1xcACfyQw7KWGrxrEkAdfoBgA2RmebIX8WAzxsjR3kcEiK9vNuLj1sN8Hm4xAUbzYIgHvSJJnDEEM/JN7C2CacttZWYnOLifFGWR0l1kgrfzE8yP64xz3MGsLM4ABeJHagCbzBX0o2kABb2+v6vjC7gASgrMdn3CEYsoUB3UHo3uOlsRnEXNle6ndh9iEN2ewUXB1m+k3K4EsvqqzMhN28eCwzMdeykA7KRZuXT8MGyrIRCi5slthyWZCyqoXXJp3PLbCw7rDkIT+tcymAEGRjqsziMX3P1xGXLBcq7srwXE3RopkdowoEkqjkANun9cKqPcbMtCstDQJaJ+S4X30FEJvuNzY/3v0xYbWcadjBSntJaG9qIsllQ3YEeg5/ly/thYe4GSsZSgbpJSXkC2BjSNtjcbWHz9eXPDX7zbBFiWmAHiIumwk1KoeSy8hp5b9Pbl/PGBsQQqr6manDdZ4IoLMCxJLKPKTbygfr8jhTnXgKwKpIJFlgTyjSumNydtQ5gC3TD7RlQUaz2kSL80szyBWLCEAG1z/T5f1wg5WugorkuD7LIaU2DBdJFiL3scMkcULqMELEjSNdTMsajc2F+nz/ADxnvDphwQUxmgApTuwYCMJINWx03t62H9ffDMji0E2R12NFw1KD6lB1EkG9r8h72/DEMa0Akiyim0uEgaIsspOpdeltQTV0NuWDzNymyZU4Nab9iw1m1xhiFJ3BPvy9PfCWvNoScRhS/wDhlLTZbmNQbcyOX+uMqFxMk3VihSimQAuaVUEi1tz1va+9/QXxjXgu3kBpgC1m+qShCrYhNIF9vX9f1xENdI1CksaRAs1Yl817lUQj7wNy3v74EmIjQISMpzSgyMFIuUZgb2AO9v8ATFYVsxmCrVUGxaQg+OdO4AQ+Zjc2J6b/AIYvNa0/FZVq9YndeLpLOEtZBpIsdPU4WGF53TcJFR1NoykCUh5JiRpuwHkA1cvwwVSnLYQPNQ70yieIq6BKuqTbn+thjA52UNOqJxAIDhJKyTqUHU0ZALMQbbk8rYNthPBMdTdGmVDV5ka7DSRzsG3Hqf1vg3MA3uCKluzEzzWXlu1gZNG19O4t7YU2CZKhr6jnT91ZWaQu5V25Bb9QPS/TFdjmk2M9is4YOa4gGxRWeaFTJqVYzYE89v6dPxwxzmtAnVKh4cXAQgLNKdLDmgI9m/viHzoAqu88TxCa6mYgEWHPYfnb0wYpnLu6ostw0ASUYG91cLqUb+3vf+hwbaZuVJDpAIEtQxJp12/6dt7Hf54RndmgmVYpVmvkNCx47Es5kIVQL2B3PsPQ4mo2Du2UuJeSSIHauRzCNXZhGbkadtre2IqOIdYSlUyWndiSiWFwVBA6Wvz97fLDg0gamFYGHYDDTdN2Dgln12IvYAc+l8AagDrSlOlhJeUmyOQCBdja2x0/Xp/riDUc654JWVnOSUiaIaVYM6kHTYc7dCf7YKlVyzl4qcnAkoXiOFALLpYdRYj3/XtgqdJmpKX1e7e5RhMhUiNPDYCwtz/H8MJDQJKbTNoAuPNZ1Es+lVUqL3Ybelzh7XU431DaZc4wISTUNGPOzKnLlq/lyGFAM4KaWIfTsbzwhNfELOxeUhHI2Iufnh1SA2G6qvTa9zydOxOFk0KA5PiLtuL4VWpy4OarYc+SAbpu8zavEaR0U2uo+fMfliMjTYCUmtiC5u6Y7OCSryIWIlVlU3TVayrzIvgahaRB0RPe4OAcb8OSz4ryOWlZUGo8xe3vg2ObkgBNcHMO9EJZVGIIcAgXJA5Dl9cHUAeywSXYkubkLkpiqAAMpUj6MfQX5csJo02uFuCeWsAA1CSQhVbrpswGyjcW5W9r3xmUl0geqWX0yDmt4LKsqaiNLg7syk7Hl9MPFe0yntote21wgySsVkuYzCpsAByFt7nr/PAF0gkFVqz4GUgW4pDyRyaLOTaxbb739+vywDW5Rew7Euo1rjYyU5aYGYMhDP63uR8xtbBiqGnKCprPBEATHNNWlY6vO7XvzPLDQWAZRHijpOfAa7iiO6NIi2DL6m4+Z/lgMkCTxUvY28Ce9IllstiPDcgkG9yeu4+uDqNcABCJwhsGAE0n/eKhZyybNa21rYAfEeXMXUNl7AxxiEh3ViAN0FiNJub+trbnAVXxeJKNppwbgQq7mRPnKSxkHVcMv52/D+mFh50j1T24gOuCuuPaKZooFqVJBhlSQG52KsGuPXlzxrdo1Nwyr+zi59TVfV73IOHJK7JeP80WrmqElTJc3pjuAodY1LWN9m8F026+mPnjpE+QB8tF31JzqeUG5IXod2fQDKjSVMzZstPTZu7VQ0AWWOqCMxPN0CyyAk7sTtbTjlcfVhpbGo/V1tcPTL6gcTB4fmu6vhw1FPk+WL4jT08TUh8ZgTMfFqWtc/5VQDY9OW+POq9N5BcNNVs4YxxDtQvFP7SHh/hrgri/sgoqanzyOMcP1EQXL6gRRF0rJXYtc2kIM3M22c2wvauLdWp56seOq/VL9m3jSKmLpt1sfy7V0Dp6nIESkmGYZlFAUXww1QGOzfeBkYaTtY7EkEWxxjsTD+xfsbhaGJe34Ae2OHcAVLrm+QxIRRnOYZj5PEWdDrVuaD25n64qjEkP3CrP7txTv7zKQOEHzUXP+yxG8Mdfmk8IbUlRCYj4ZsT5izG68xe4G2+JAMlrjdMFWsAKmUA8r39Lc1I+DA1Cyy19ZT0TAgxzT08a+XbbVIAT1NiR74IS5pEiAlOrO6y7QXdgeY8Q0pzJHkGecF8fUNVKyVEfDOYPTySziWQGFFnREQWUbxMCRq2JG5tjabNqCo8tPIryr2tV8Zg8LTrUhY1aZIAgXMG5k/JMcn+Ay/hPgmpp6qumXMuHsszALDLGNLNBoMem521o4Gv/AC9BtjMfRNN+Vo+IBF7O9rVtpCv1gAFJ5b4az2Ju0+XxNLFWtoawWSnmZBuL2J8PzX57EbdDjXBjS24C9RYHScnmPzTKnzXJ4ZWp5HrqdWOqJWlXQhA/jSwe1h0vtucEKo0BTa9Kuwh7QDOtvrKcz5nItDDReNHVUQkaVXMgMiMTfWJYwToNhYdLDCamZoAKTh6NE1jVbZ5HgR3EwT2qPomyCepyJpKWanWV3j8H46dvFkuxYAyADxCUGkWBOpT6HDKVMQ081qa2LaG1GOvEXLRAvbwTtavh/NamV52zLKpbGbwFXyKLW0yERhrj2ZhcXBucMytu4gyrDG1KbQGkEc+PPmR4WRYKqneMmjgzCri1jS6wGSJSD/GGAOq2wJaw9CcThqha052puKpitlcXhvfrzmfyVErnlp+2HgeeGhlmbMslzSh0BnLSssEzhEXmWJiVQB1+eL+BYC1waNQvIenGIOHxTcQbBjmmQppmeORNHDmcHe9v2fIwRTvurbgfPkd9zjRNw5J+HRe6YXH0KjBFWQfAp9TGlejaeu4czV6FUtpgEi1FgfvAMRvy8xA54tloeJDQAquLr5Blp1SX9o/AKztT5g0WqGgWopJDpVyGEYsbWFiCflzxLgcoOWe5Y2rSFi+HDuJ+RRKWKkiq1q4cu/eXSJhGkklvVAdXlY2PlwDC4kPaJQ13OezI5/M3gfT1Vd4AdZODMxiEcVZHUZ3XV8cq6rNqNgeljufxOLnX3c3iub2fst1PGDEl9sgEf6iZntVr8SjFK2himlQoEUbOH9rHkb/Sw54o5mOuTougyVc9xPeQI8k2SF/ESaSMCMre0rsQw9CL7jC3MIhoVl72xlabjlwSKtKh0hjdaQUzsCYxMTf/ACkjV5dr8xc4dWccsaDzUUKlMEkTmHGPrF1mqp2pRPDMaGJVGnUrsyt106bn23OKxaWiAsw1cVCCJJ8B4oi1XjLSxGnQhkZlOghXtza5OwvtucWaMlgaEs0cpcc15049ya/EVVXXR+IYqiokSyXIZnA2uTquB0/0xXL4cQntpMp0bSGg9w+SqXFdJTZhPwDlwZI6iTPYUAVCVk5jr/6jt1ucWsMCJzaW0C5TpczNRe538rte5bQzvxZM7zuZBQPTtVzSX8IEOPEJuD0vfnbe+JrAvqGPh7Va6P0m0sBRpGcwaOOlkzqKWvq1EVFT5fDEqEh0CEIo/ieR3DKbm1htgH0JuFfpYmlTcOtLiSe3yAAIPeVFTU2YIslRVVGVUyKtwTPGGI6XVWMlj8rb74rwZN9FsGYiiTlptcZ7HfMgBTnB/EMOXcRLmVTLQSNT0lZPeaHcAU0ijTuCn3l+mwAx2HQ+k6tjGMNwvj/7dWOGC9n2JLbF0DzXaDKu3XKoaiskrqlUaN4njklcJDA+lQ5LH7oVEJJ58rbmx91q4QlsM1uv50X1Rm3wTdXGg7yvDUPEb5dkeT8aNHPlbzz1mZABMwkZXlUICbqWVUAXlY36g4oO2U9obWBFirjce6rnpP8Ah4c/FdGO8tWVGXdl1ZDVTT/CeBV06tNG0ckkaRqodt9tQZWt63G1sdN0eANYhi5zbJc1sPXzsdmDrLU1taCAslVKygE3ILtzt88e7bOIaIIXm2MqtqEsXabL9TxRli5bYX2INva/LYY3wqyAJ/FabEhogh2iskT3YNsSbm9rn9f3xYDw4gOGnYqzWuG/NipLW2y+YsLEk7i39dsU/eQ2pe4KMZmmWiSjqGW+gSKBuFtzB6YtdbnbNrckJY0bxsUa6soLM19Q21F7/L0OKTidYRsmo0ulYQu6jUz3BG17j3uMWy1waBwU1KgecrpkLniAspXUm9iGNjff0OBFQE5XI6eQNIvdLJ1DyMwsuggDf6G2DdVuGixWU6e6RPog+J4gB1oqHbWRa/tbbFapUIN9UvLnhrNOawrsokVpb6WuNPL2t6Ya45hmGqV1eR2UmJRnkMSjSYhvtfe/sfw+mDp7uhurBp5ACwTKQ4V9N5b7E2Fr3vyxja7nuLnDxS8RkJuY7kIM2l9RR1YC5O3664EVABLrpLHEyGlHVdQLyOL7nURa4v8A7YrHEQYuVcAOWXIayRgsXBQKCL/z9cWadWWh1MIaDA4HRvanKOzRgFQoDbk9T8xgqoIkuuq4O7lJnwSBFKpWTX4bbaQp9twf16YymcwgCyFlNrbhYLujm4LR3O4BFxiw5zgexGwhp3kslQwXwyu2rc3Py2OKYJgtUVbO70QTWbWW0N+N/Q/zxJgNgapz60HMXR4JAk0Es76kuQduvvv7jA9Y5wDSIKBriD1h08kVGYtfaQAAsAeY9QB9cEKhO6VDt/faJ7kszAkNodCDpIuOXr7YaHQbfkndVm+HgiNMt0/8w8rk3v8AU4TUIZAeip9YGxUEpojGRgb2I22Xl6G+FBkOgGZVcYgZhITg6wt1MgvzHOwJ/Xvhzd23NXKde5DzbuSRKm6IQIwRsALb3Pr8vwwFTDgXOpSHvzEBlo5pDSMJWLLff1/r6YhlRgkOKcOsDhlIlDLW/d2D3Fwb3+Yv1I22xjnhokKnWzNcQdT2rjMUQkrouLAheRPz/W2ApgaNT6NBjRvNsUIMw8kbvsLADY39DfBvc1sZwllokNp3WUaVwUUym3Q21X+m+GVsO3KCAfBNptBG7Y89UZC4FidMxFiQOZ9vfCuqgQLKWBuUgE+SUT5pFdjcJY2ANj8v7YMWs24VV4JkOdEdiGzqwKDUibWYMBfb9bYTTLmnNrKYMNO7MduiPHLoZmLayLEWPtz9OWLBaOOqIVXMMNWVk1hl8VA9uhFjis5xEEqx1nWAmYckGQRoxsuoDlyH4YaadN1yTKr1qpY4A3S0nVdVmO9gxDcr+/8AbDBTggAITUEXFysFlkjAFxYkgWBDcvTcYB1zmJtyUU2My2uQVguVJUBbs19h1t0wNHK49isVWukgaJfjGTxerXuTa5H16DDmw0wNFWqDfkJfi+GYwpYXNjcmxNsA6bqzTq0gREylKUk1G8jNck3H88BSpvzTwQuotzEapaySKQVdrhibKOX5+18PqUoIB80pjalMhw0/VlhnhGhgSFsLjkG99zgmMcJBT3vAIdqhSPFpuhsNQYkjcGw/DCBVLbuFkL6jTZun64JErgESEkkHkh+7fl7HDGhrRI4o2saDmTITKVYKHAa3mXa4+Z+WK7asxPBLsHXm/EcFlZDbSJ3Ml7WUjce18Na0k3PioNSePcNElnCFoit2uGsDysOuJyAHmqrqTRq3XtWUfnJqU6m5E35YYGtymOCt08O6I+ayS+7Dygncjex9sRSqbuWDKGvRywybrPiG0eogOduV72PX88LL2UmklA4VXwAbLPjAIBIzOb2Gltjf+XTGOqA/CEcnQ8OSG8vhqBd0BI8q3LH2B/XTEEOI3rIc7mMkkrKlf3mpbISAAD09LYbkYSDqQoMtJc7Q9qIXA8MpGgc7XG+3oP1bC6rIfGqu0JyZZgd6GWCOQGZgBbY7H0/HCXNJsZCr1QwPIcbJqapjpL+ZS1rMSLDlv+WLDKQ1B8E6i2BGqMHazeRCl7tud29vbEmmA3NxVfq3gh0ABI1nXdhERY7gg/y5j2xXZUkF2iyi7KZ1N03WUt5U+8QPbSPY2w4gxmOiNtfcyFv1WUeMOpaQqAbDe5N79Oh9sGWOLSALoX0su8+/iuM7rIw0gWAPsd/XAMLogpDZkxZJvourDQ+kk2Nyu/TAFxJsbKxDJvxWImt/FoB5enr+Hvgn5mjdAlV2YYic2iS9lQKRY3+8DfViesrESYgJjqdPMOAShLJ5rahZQCDY8vbrhA3mjgURpPY4mZSfHZ1BV3MWxHIE2t1/VsG5pDYCJj3EEC/65pJez+e7i99Nxtv1viBSbAzeaN9Vzo59y54obSiN+9a4A+7t8+WGU2QN0LBlbLCTLtEKOdFju7Jcfj12HoMHTc/UIQzJoNPmkGYC0kxXzAWvv/t8/lhTn1Lj5JYGfee6/JEMolAABCA7XPX0H0xLWuDs4KC+TdKG11QKrTEj1G5HPkPne+FRPxCyNtAls6jvQbX0uQWub3B5b+nz/rhwcc0DklkAEtddOfFD6yXQkm1hsb/hsMY0EiDqpcZbCAJHWyhS68ydRIJ9r8sZADinBxDcpS0IvJIoLC9h6n3+fTANeLzIVpzg2J1XJJhqJWRkUfeVvy+d7YJrySG27FUqVHPOUGOxL1lA6xnxAPIbHpbn8sGa7csu1WMw8VDxCB4ieVVD3IO68x0xGeBurK/VugsF0XxbsCBG4VQLIL6iT8ueBcCXb/FGAaZzuukFzrki3Unqw2Vem/0wdQhpsQgpVC4knRckVySRoCBb6f74EOB3TqgNR/Gzez6pLOdLFGa99xY+nt64BpgwndS2A5wlcLqtmUlDf6kfL9HE1C+crRKOmCd9tjyTZnLKRszcha9ifoLeuIAvl0VdxGbK7VQdYw8JhoYD7osDz9DzuOW2FVGBjwG6j9WVugxsb+vzXXHtNVlyyvkB1ARva4O23p9MU9oEuBGgV7BA/cEHzX19/ZywtN2Kft6kgapnr+B6N6oBxtVR1NS1/wD5l1HtzPTHzF0zOV+8YAcvQcI85AAJcZXezImnz1+K62iq6OF/g83kpwDcKoSSRSOVwJYzc9dQ+mmpMDKJtIJ1VolzqrQ0xCn+J+OKiqhr82yesq2mkzOsFIyAEQM0aSoBbmtpW0+g+eKbMJSb/DiQVezvF+3X8l5pd+KZMzyTsjoc9QZi4GaRzzSNd1I8BksxFy2q9xcW1A740HSakxrSW2A0X6ffs3K5O28Rh+BaD6roxl1SsNFTeDRUMUgBWFlZCXUHbbwwbgHSQCAQBe/TyyvUBMN1X7cYfAtzkF1vH6FTyS1bw00w8BjJcNTsjAWA8z2K7AWv9MQ6hJDisLGAuaZtxHy146IEshPjGlyugZWOsqX0axbeyr5QLbi4263xLahDyWmAhdROXeebWFp9dZTuergRNdNQQT18jNE8okJEVwNJbUCD1Om2/riA4kbgjtQMwzy6HPIaLxAvz0070zdqWlg4hjraA1CNldfGNcjLLMWo5Y7DcBBqfUFt/CLYt7PAouNR3auY6c7Kq4/ZbqNKplNjMWEOBntMCJ4StecDVkp7OOz5auGjelpqGfL40E0hZ/BrZ9iBYKNLje9+f0ZtfEZ+reTwWm9nGzjhMRiqDPvOB7ZIV0bOqynX46nyZ5qVgywyrJM4dx5SyqW59Nx0xQpVItFjxXo9PZdCo8tc4gg3Fh8kCOu4hrWlnkoco/ZkJ0pNM5Id9iAnlvrUjcCwG974yiXtbGoHFMdRwrHBhDs7uA4d/YU4ps6z+uimlDUSCIhpKmO4SXexjcDyqet9IvuRgWve5pc5V6mzKFGqGgEk2A4juTypzDOqehTMVy2liowZNdRRiR5CCoDiG++rZt73JY3ODpksgixWrxOy6T3Pp1XF4gbhjhp/tCPT5jxbUSNQU+W5TBQnS0To58SYjo6HTpIUD1F9r8sWC9xGWRPclto4dp6x0tEcbR5JhmVZmMdTmCtmGXsYnVGIhcmRSpbyhQbEG4INhzO5OGFgaDJt3J2DBDQ4U7HtWpePv25l2c9kGeV8a0E1JncZEkKAmLW8Y0m/PkxNz1PpfDMFULTA0XHdLsNSq1TWIEQLGeB7FteWWopamSSmoclgaw8S+WwSOpH8LOi+Y3BtuLbYr1L2BXXbDw7KlBrnsPYQ5w9CUmrqc8qYEkpIMsmSCKRnNZEzB0ZlWxFgoYE3AN7i/wBE0muvm4JuOc2nWAaSCeWn4p6+YJMILJR1ECLpXxQW0H/MTsTy+XK+2Bfip+CwC3TcDkkXBJvCZfF1EotGKWGWJTOJJJNJU6SQQSdh1v8A6YBriSG8dU2tTp0mmqSSIiOffzUd2dMo4G4VgiqhHO7STrqUaEBfdix9wfrg5u5vGVqaRDmmpl3coHb5KyBmD+I8Zkj3FljHnYjlblb25YEUiHSQti4DJlBufkh/FM0kUCwRK6vbS0JBP9Dy6YN1Qki1hwRjDtALiT5pxS1weWeOojihgIPlRD++f22BPIDVviaNQ5sroCrVcLDQ6nc9vD9ckGWueKORcsy2likIK30NJt6XI/riHVDom08IHOHXvPmAm3jVaPTtHBRyx2YFWg1C59dQuf6dMIBcCXBWDSpvDg4nz/BPaObwsxgppKGkEYXXJenCmRuZ81tX88Nokk5SVXxFIOol7XmZtefTT5Ks5xmDJ2k9jtVIYqampa9q9UAs05jqIV6bbB2O9vu42uEORpe4WleUdOsG7FH93USS5wJPZMDyV2nzF2p2m8EJP4pcEpugJud7G3XrihUql0veIXouC2Z1YbTmwAHojS1kM8cUVTl1NVUrDxJDNHtLYcy2xHyGMzFokTB8lLcKWuJY8h02g6eCipq9JkD5bBQQIBuwjVtKg/8AdcD+uKpqulXqeEykiuST3x8lT84zhpIKuhk8Fpp4TT87MVeaJSdPO7AHcchcdcd/7OiTjMx0AXwF+0drMo9CG0Gu+Oo23qpviKmz+mOXDL4Fqc6jnp6aliaESmasnu0Ydf4lsoJB2vpvYE49io4gZCX6XK/BJtF5uBfTwW1cv4D434YzbMcu4lz/ACLieXMDmMUhos2erOW1MFPoUuW+44C+R18p0slyMJ99p1AHtENHMKW02hhaNZldce+BmtdQ9lKPm9bVDNJcnarqI2JKeeNSBuTZfMMdR0Zph9SW6Suf23XL2kSV4WdkSt8HStYLIbOLgb35+2PcMC6W6LzfHNbo4XXayhRZBFdvDGxFx90npt8sbWlXi0XWjcQXZTorFHtpIsWAClrWv16++2Dq1A0AAQmOeA0QQjxMgZlBEjX6XsLjbnzOGZH2ylRSbJifFGRmIC2VNipJbc+m5O/MYOpUkFusck1rC4BguUq7rr1PdTe4I2v7+nTCaVMEFzTpqq9JjqYkm59FkyWcONLXABudhbByQ7Syxzml+bikmUKZQ2lWFtVja3yxNSmXDM0Qm02thxJulgCREvI7ITya+xxjXGe1KMuPxWSCoCC6EeouAB1vvhbnbxzFG0dU2GtMrLMzBg9ioa1t9vY359BhzajGgZTcpWYVJc46JZvoFz4UZHoSR7WwDYuSL96fRzNsDAWDIrk2VfLz21E9fxviGPh0EoH1WueWkaJeojxFQRFNI3BsbfjiKbSTLtFIyy4tAP64pl4zGQuyszixsNtXTEMpNkhpkpeHIu6ESJiQ8pI5ben88MY6W9W7UJWZ2aDoinUFAjdCQ17Kbavb1Prb8MLok2DkWRzXfEPBLWXQ+4eykBjzIP6viS7MJarApBxsDIS1MtgFZkToLX+f1/viubOhkwVLIy53GAkc2s4A/wDSLkge3p7e2LrGMDZOpSSQ6puiyOBLbUwudh6E/T12GF9cGDdElPpNfmLyLBLTW5LBWTTyuNyPT8r4X19QQHwFBqZt59vBC1OvliYudxuNJ+V/64t08uTPxCQJFQGjJHbCDOshjVi5ZQAptbn777nC2SCixBdBMohs2gsA1h94Enf3/HC3YozA0KYWUwIeZ+UoDOY7aUIGx+9YA+g6/TC6xynOOCr12NkZQfkixMzotw2rfzH8P0cML6effsjbTJaQPMrOyWC3Itew5k3/ACwt9RrmCELqQYJFyilXncyKSI1JJHMix9D+r4IZWgD5o6YDt9tiOSwTpJWNtbkXsSPL0xJmIKg03A52HVBbXpjB1PJsAQBv7/icNdVytzMUuquaZelfvCwYqSNG5t904RTrZjKSWOdeNJXEZgn7sKLsANI3HP8ApjG1XA8u5NoiplkXCUxaRjIxI2AsRYnbr74YyBeZKtZqlS4sPJCZ9ZkVrm3p+tjjBmc25uq7nsEkzKGsjmzXLeo1crj8OnpgGtI3SlVHk3YnPjE6o28LUTYAdR9cB7wxgBVoA5NAXeqWZdMcTGySAbAAC2/L5YYypHiplrhJbdJDtIXEhLHYabX6dBhVTrG3UUzTJOVZSVzI6PG0q3PMDb3P8sPc8zLSltc5xyi5CMJlW4u6gAaQp1fh1tiqXP0IjtTg4kFoFwheKQSoYKtt9guwHX23w5gtDrquC+YssBS2pbFkvc3FiRzseft+WANVxJHJRSw1RwOWwSi8eptJ+6DewJPPlvt64ZT3mgudCI7rt1ENSxJXzxA8gNtvn9cY0CIN1HXv3g4weQ0ShOCHJTZR+HzHrhrSALqKNeoRBiUgTkRhlVC9ybjrvzwNXiZWNbULIe3VCVzIXGk3JuVPTrYYBpa8BwlQKRIIKySFZNAjOwAa19P44c+q0CGhOJgABNlbysCC53sRaw9cKYARfVBWex9gPFcUlpFVVdhtuDYA+/8AvjC3KMyFrGh3P0QC4dQzF2tfYb7+gxJb98JrXgglwlC8TzGFGdV5AEWsfQchiXGBYJb/AIrAgBG8W/iFxqsNrgiw5EC31/HEddVBAbMIfeC90OMgc1xGu0kkekEISB/TCagJMG6a9hJlI1swtqAs4AB9MW3VAd0HRVTVEQ5ZD6XaQi6iw6+bCn1g7dGoTqBya6JcsiBeaBgQSBzJHQ/kPrgQ5+fK46q2C27cslJLTKZddgASNK2Nt7++IqCCBcKvVzvGWLDgjttdFUFdiGBBAA3t1xYe4jRY+G27kyuTdixEYYE7EAk/yPLbAOcDqiq0w8SHABcEqkltQtva4JucC9w0Ct0XkjdjKEiKVDqfSVuSb+/5YZUqgaBa5rxnzJBqSb2jKW233BwDWZdAjZIdm4n5Liyq120N94XCgm2JbUcWyVPWmJDUUFb3UsjAHTc2It74rl4N5U06Zccw17UESaW1xed7EXud7+/65YtNc4XAkKHsfmmw7kJqot4t0C2t5rWBsLW29dxgMpLhAunNxByEOGvFH8ZSLowFxYsRax67Ywk5ilNAIEBN/wB35pkBVgRte+/05jGVHNcRmFysp4fKzM1KMqm5/wCzqOf9/wBcsDUlu6xKpVCHgoMbOYnJuqq177kMfnzwp7iHDmdE0vJgSYBTqnaPQdYQoSbX3C/P0GG1KQidCspsuS8yeCHLAjxagCNvKTvbf+WC6toPGVWyRJLoQyoiVpWZ3uLHUelgB9NjhHWsLoEp7GgNOa6yrEroUs5brc3H+mHMqBsFBhmyC3ggGZgwCvZyL3A25+3pgYl3YhpxSnisB+Wzr5uZYk2+WIdUyuhWW4VrzDrFLk1MzkgtawGobW9xiWVMwEcEtjcjXCJWNSm3KPy3vubi3T8sMawPuNQjzNc0CFkFSWZmudQAFgT9Pp6YyrMfDqkul1mjRDV7FQ110ix25fX+uFuc4NAbeFdp12DdcsmV3ksrBy3X6WvYfLC3N3IKSaLpLqeiXq0k6VUkgnyjlg2kwIACh9PLYHyQ0kBQK7Pb1B2G2/Ll0wyrTk30R1agZDgSlFjF5CjSbXBBHMeuBf1c5hYJRGU5ruJ5JSOAhuwCnkB/F19fnhL6wzS4FWXU6joQy7XBSUtcWK6uf69cXKWWYcFVDcjpmElGsAYyXIuy8j72v/XAubJjgmVocQg1EbM0lkOrYWPIfXFMtF23QPbeW3UNVq2pr6m81hbzBj7/AIYfUcIun52WcTK0N2kwFsuqowRZ0O2r7t1PTGsr1t2QLrbYWpSkL6jvssuP0ybsH4ciqJKB6Ws4ZldxPJbwVWnimLE2tuXtvsSvPzY+c+n+yhXqZdIXd7Nhm/Mr0C7ttVnE1H2hUdaaKeq/Z9VUUnw6hY18SHy3I2F5dd7cxpJxqdrVKdOi1o4QrFAudVvoVsheHIKKGCo3p6OWQys7dWJ8zlerFGS3qCB0GNI2veBqtuRTAy3t4rox31aeam7NuyjN6ObJ4ayTOK1Fmr52gDGSmRwFKqSWJhNwdit788aTpRTcaYDjHFfoN+zx2k6l0rqNZvFzDbjZefFDMJaYGduDv2gzhgpM11HUiMHTa/Xfb1x5LiGgm3NfvU2nVaQYeBAmMt/HVSPxFDGviVQ4V+J1gGVaaTy32Ok812PPe/UYx5ptAJddEcLVeZYHxGkj9FHasigYR0VVw0khUhiYpWUBujkC/Lmtj9OeFdYZADh5JZoPcwueHWPNov2XTqHOspaGOkm/ZclE9nSSijeykC+t2bcjZbgdSNsWqeIbOQm/oqjsDiM3WtzZv8RGnIRZKozSf8QZVJUjLBlkk8YmV0l80evSVAIHmtzbbYXGCpvGZrnOEclr9ouq1sLWwlLMHhpgiImJ/wBhotY9l3EWV5f2c1OT17ZbL4OeZlTQxTRu7XZIJRJ5ASBbxdJ3uSRbY32WIZRdhhzBPqvLtgHGt2sSQ+XtaTFtNe/0Vo/4ip6WijkbPKWakJ0RE0rARqFFgzSG5Iud7eo6WxpjTLQCvbcLgy9xc5hb4pnDXZTDTLVU/EEsfjnQxFCRSyGxJRb73AIOwN/QWxgYG2k38leY6rUf1ZpgxpvDN4/7ov7Uy2NY4qDMYqsNOLilywwqXVb+cDzSHcAWt0ucC6ZgSgOGrknrBBH8zwfLgFMUmcSyfGyRZm0zqY4jG2XOJBq1eUR6gunYnWBubDUcWgHFpcbELmsZhAyu1oFzJ+JuWBzMT2Aeie1de6UcEVBmlckRh1IsmWvaNwWVWMa+bV5CTdtxuLXthtdmRokyStVgmPrYh9NzLtm5cNDwB0Pkm5zDMYafLsvra+WqkjiMMclPRWEkZIvIw0qXO9/NdrAb7b5WrizFGAwDmuqVCZL73OkWEcAtMdsVRPPwjSTLNnQOW1tM37+EQxxGzgOi81f92G6i7E7csLpjK/MLR6qjtLDtFM03HNm1vJFuYW36zN5ZauoaozDNIUaR5rvlyrGdV2ATkbEn1/ngK7DniATqtnsFjKWGzWcAIFymqZ/XZHVVMctPxlNP45pmgip1kEUoa90VWNiDpJIa1rDcG2GGq5tQsg+KKpiMPjaDa9FzXNHFpPrI0CkqfLqiWPxTNSVdMNpNUAjZN7cx13Gw3wptJzYFu1dfWxrWHLcOOl5lV3iwQ0/DXE1Uq6I4KOeSNfEGqNVRtTsTvzt9T0xXawmpuhVsXj30WZnHXU6a2ACdZDTw5bwtw3SgK8a0KMFkjB2uwHPl679MRTa4gEalNotl7m0jYGLGNAFKLWzU6yhGhqpSQDH4K05A9it+XO1t/bnhlQt+F1lL8ISRAgc5LvnzWRJXxSrLVRQyVDjUuoKzrboGvYfUYCm9wEDVNy0nDKwkAa6x8pRZ3hU0Ygy01cpbxZJjGsXh32KKxYhr77jbfYYZVc2ADql0WOObM/KNAJJntNpH6lLSWaFJ4RlxhUgXao8NR9bWvf1/lzwTAA0xxS6lJjiHZ57p+qXEV/cRtSQOxF2j8JFKAdb381va2EWcIRVARJDvGSfolP8ADeME8BVlYEaRAhst9r2ewHtz9+mDFJoAPHuCSzOWkzYdp18vyVOzKhaftb7PaZYKmangySrr5Yo4VClFqJX2tsABAGLHoN8Xnlxw7WEi5JXntWH7TrVXvDcoY0EnUkiQePG3arhQMjl5ZqaQl1F5JRERcHkVFth05WPrjWBrC6HheiY2m4Q0HTgMyRJNenLrDZC3Pw0DMf8AL97kBhgLGN6yE1rN/X1Pnoms8E9OU+JopY7gMARHqXbY/wDpta4HO49MV7zmTqNRj/gcD5wnvA3BzcS8f5SslUGmGgQwKobSgYu7Eg8zoGx56Rbkceoez/KHveLCF+YX7THG5NjYSnOr/ot1ZHwFmNV2nilSgmzGtmqJTEiG6wysU9OWmCIXPQSt1x6DtDFZae7ovxk2Xh2uJqOdA5rthV9ksPAdLmldVZ9PX0E9JFmiyugBpviquOJo0v0I8VhudtQN8aqpjOtc22nBFS6twc14gg6rxv8AtBcoNLw72nxLmKT0+XcNxwqGJ56DqKi+4vFa/IbeuPVuiDDlbDYlcP0hccznMMgLxi7K0aPLKZWDowRQwtzH0x7hgwQzcXmmJqOc6dCuyNDE5jXfSn3dKkgj39LbnDmw0yNStY4TcmFPKzRnwLsFPmte+nfp+GLTXVHbqhwdTZAvKexoWLSIpQmwF9/z68hgCBnAAgd6W6m0tB4pyrFVMjBteluXMf2xIa7UfCj6uBzJ7UokldPi+QAX57m+CaHh0tsEvNkgA5UiQG4hQ+Gx8ot/Fbr6YZVeOclFiMKC0BouVwB1Qm7Cxtci/sbjAhmURqgYHsYRwGvPwWDKiOuoOxPI33I+mK5EnebCXlynNwWC5aNlaNuYsQwuR9flzxZ6lpEt0Vp9QvZ3FEBIYgx+Um3mFrbemEuqZjm4hLpFjXQ7QpRim0AO0jKSRz/AXPzweUOBc4SfkgpE5oNhKX8PIQwRASo3Asb7c/zws5S4Sbpjo1cLTrzTVA12Ita5Niltj6YbUquDCAbJPVsOhKz4ZWQltZYDYbG/4YRmIGqtVCcmUaohiYKQiooAIAItv1FvT3xFB0mWqGB4BY8+iyIUUWJv1N7m4+Zw99QhuYlVTTBMxolhd0JsE1abEX/A+17XwqmTl11Vlppsdn4lHdZAF1BmPPYWuOdjgw8strKyu5xudFxk1uLkoSb2v1+WDcQLR9EVCmwtLQboJ1+MYyzFr3Gw3I6D1wJdF22KhpdmAhKSGyjUkht5batr/M/rfBtxLqjg15BQ1aZaZffsTtGUavD0LcDdgd9jgKoDN0yis45nmB6ps9/EUNYNsRbe4tyH8sF7xlsBYpQLQ4iZEIIBZyX3XST5TzPL+pwO6GiUFNm9DiYWSLaWRWD8xYNY/TGEM+6ifTDd5pTeKSxsgkZei26em2FMzPdBsAjbvGXXCKx/diFhIuokWN7r6WHp/bDqhIIDTIHYiAYLN17TB8lwSSMJFBuCQCFJG99t/wBWwsCHZ3JgI6s2hYbVCpEylGXqpvbe/wAvXFkvOjQkUqTZuL96MyzsyKpDkXF9jbf35jGvfiC0wRZNqU3fCwT4rCoyHTIxCi5K3+lsMovOaRASG4eDvJRfTpViQSoI25/LDc0g3T2SKgg2SSgk8kiXjtcEHnfblhYI4ahLcblxErNRpKoYkUEe1vltg3tJNyplpG5A79UNTqfTpUi1vNazD0364iqcoup6tzH9iLLrZWZYBp/iN/17bYRhpIJVitN3Msh6Ct3BdpNib8h/rhhLi3e+HkFUdlG+ye1K+6g2bwwoA2vYE7C3tbAgu5X9FapzMjXtCVFLfU6sXA2LAi3yP0+eLDmCJO76lJk/E0T2pbO4DxhdiSotuB77fLC35csgrOuczcajRqHW8kYJF7DkSbXuDiWPcz4zKClTDtEsLpQ2BW3Mixt7fLDDWA1TabclnBBeIBz4eqVjy2va46j6c/74AuIvr2JuJY1jcxvKHJdFDrGY9B2NivX2xIAdvM8lXDBAe0XQY9ep3lU2PTSOfP1588ZSqEN0+qx0F2cp14YWI6WcLp529xa+BpvzsLSZlWTRZlETCQdVyb77XLcr+vtywbGZAAqj2FsQDdcMZuS9yABsRa2177b+uwwB0BOqggl2UiyAFW0qi0hBJ5W6+vphTnXkJtIua08UnSG5Ah7Xta1vlhrHnLpZJeC8do1hDLI8yXuTewHqbcueJYSBBNkYdTNmTKGbrdVcmwOx5Dlt7c/z54EOdlkqy5uUkEXKIjGw38Qm4ta4+nLEUQ5pJj1Saj8zQGk/XwQwjDxCwOsXJ8vMcvwwLiCJKHIQf4hM8FlWY6pApMgYKNvb8b4YXfdHFHTZTcwuJv3IcjL4iM9wCCPu7fr3wpuHLXwNUvJASWl0IhfW4sLb236nBw51SE6sHNioT6LGqOdWZQxhBuUAIt6D57csOc14cDCTUyvbLJlFfXczqpB0etx13NsH1cjedKAUnBudoPK6G2tiSY2BAuSev1xXql12kzHDijdR+60z6JDICs0huibki+23MfzxLGCI4pjKBy5W2akG5BGgkHmb8h9P54zNlsl9XEtkCEl2PilQsg9QT97pv/O5wLg513CfFHQEG0wRdZ1KENmEelhtbc9fyvh9JwyQAoaQP7skxxSQQ+pwA/nJXy/dF7k36/64W94MAKGPcDETKS9jdgQvrtuPy5bHnhbMn3kYJDrohTz/ALzmNO3U39DywVFzTLnaIHNE7pKS8al90JY897W32FvTbl8sY94Dd3RJosdn3ggfudbLbSADcE2A9LfzwqpU3s0wVZdS5SQlF3FgNIW1gpFrf26bDAvqRZ2qzq8twAPFAYSnykqTt0sQcWGPJAcfC6wZs8m6Lq3VgqIbbG58v/qt02xIcHOLhYhY7DdYd0aJaGzajEqtcANud/7YCnXzuPNLFNsB1TglSJGzCoQNCb+v9/rvjDvW1RVCagiLIRCuAIwv3rgja34+uAYwhxkapTqRi2gQ2SSSQW31ch0v0uL4a4ltwPRGKB/8TihtE9mVlCtyNt7nlvgn5oknzQVaBLy0EhLVCwj1ctNm1DqPU+vLFenTOXe+aZTDCcsaapUdPMilkeZwd7cgf98EwTpZOGXNLZA7rIXgOolCxspZtV79el/a19hth9QExJWCi8yMqQpkjKs4WQH1UXPyP9Bis6oY6vUoHUiH54JjVIKuDcqyBRe4G3PrgalXMJy+CIuLyHCwPonCgBi9lDDb3IxAqS6DZQKIz63SCutpFp1fx2BIUC+o+w9etvbDaDQHF4KF4a640QWR6dGDEzOCp2G5H8sNeWEjgFgDg0gX7dEmzFogNB1A87Lp6m3TC3mRBFuaYwFzQ1thHFOGcDSTEQxB8osfcm2C6t5u1ZQoycoGiwpkdiitcltQHW3Qfq3LE1WmATaEqHTxK4CE1q14+gJa9yev8/xxDBN2ulG97WwY/JRla5ILKUI2IA2JH88ZUIBAcEzqd2WLSfHsIeklchpEKnfqCflihi8wEAq5SJBbN175/Za8S1k3Y92WQTyUkmUy5HmVC6AebUIlj0yEjTpIiNhz1A48O6ZjfLV3mzg/JyXsR3dskmy3j/P6WgqzNQT5H4MlECXZQyJIWikJsoHiqPDNxc9OWOD2lVY+kbaK9lHvDJsPmtqRZikvA1NW5pGgpKaogYqPIY3Vj5mv1Tw7c+dhzAGNC90VWQIW/GGa/OQ6AF0H75Oa0Fb2d5DldeTS0EOcQxPIH0SQRyU851rd0BOpFFr733B5YR0hY+tRc9wsvs77BeLNDpwxjJuxy8+MvORJH4VPxDVTkm7q5jQADaw89+l998eQ4xsnK1f0J4PEViMz2gmBe8+UIsc2RRMq1lNV1EQvdIJU8VfQlbsbC99je3XFd1NrQARIPmto5+Id/cuAd2gx52T2OPL5JgsMnGNQRGfC+FXXNEx36kAAct+XMnB0qLCcoJlUcXi61OkXuazW4IsU3kzTI4aWP4qqzf8AfA61qQjyg+tkZt99/bfAVTTMXvzTKNLEPcerYARoBIHqErLoOHYkkenqq6KiX9+xchPDXq2oyEsPkV2GwxlOkwwCbIMTWrtYc7QD4n6D6rWnA+WTU1Z2g5Zl1VmcdVTZ+HBpEikIVkdNUqyXASyWDAHcn0GLFdoyiOC4WhjqLcS1xMkzNyPLitmeM08P/KLJmmb+GFWk8RIkmYX+/pUEJcm5C7+2Apv7V2NSnu5rNGsmSR5lGeaOB3pqqvqqauSEGrg8UiKJrXKKRta5I5Ha2E9bDsxuPkiwwdUpioWA3tAk9/M+aStVVtS/FVNFWU+XBvCpNUcQaRNy3h2BuLm+wG553xYcDUYXHibJpotFTIxwzau+LXtv9U3NdTJ4U0WW1sNLbwmidtMcbbnxBHpu178gLCwsOuCFVpAYLfiquKwzw4B5D284FvVHjoaVpUGTx53AZZCatGl8NZ2FyXUWszlT963O3UYi7iCq7qZGZ9SBAse/tUhCkcWX/BPluawRgholaZmmQEte8mj94fNztqFxc7YaSwiCJ71SpU3tIq5hJmQLj52+SoPHuQNPwFxhHBQ8RTZfDStViWtkLLGwZVEMYdVLWEkjX6WPO+zWta4XMRzXPbZx1VpDiwEuMGOUG/cpLJ66HMciyfMXyqo+IrKGkebMY3d1UGFRr1abK9wPQbg3vhNV7cxhbnZWHNKgKdM2iYPGQnOVU09E9RnIzvM5FlTRCP3iRhAQtlk8MAkgeYmx9uuIe++dxkFbijSHVimGCRcjd841TlZcmp2jHwGZfFuxC6KsGIC9r6dAP54qVqjGGCNV0Qw+LeS7rBlHNt/Ofoqf2pcQU+S9mXHuYETU8Qy9KaonkbVHCHqoELNfkLOQT6kY2Ox2mpVdlBMA9y8u9qO1WYLCUveKgY01G694srrUyyikyoVXiVEq0VIJhFILXaFJLJ/mWzqQ19wffFSpTyBrSV2/RTHMxWG66m4XLoOo1iZRUWGNZmqqKsigUawVlta5A3BH9t8VG2mWyOa3DnOLhkeCdNEiL9nSWEorZkDMyfvhf1sRbltfAB1IugyjqGsPhIB42TKSrykVH7+ir9LRgqPHF5DfpYcvn+OIp1W3gJzaGI6uabhM8tFlaqiVJlkoswZCu2ua1ve+/L2w41ATLBKl+HfIIe0Hu/WqYfGZesoK0dQZNIUu897nl6YQ4tG8BdXBh62W7xHKFIpVZW9RADQVqTPvqjmJBFugItfEtLTqqTsNXDTviBwhRuQZtSydp+ZNLUV0lHTcLVMC6pgSrS6x4ZItpBLknbkffF9ldwa0c5hea7W2Q9+Ka1jQSHscT3GZ8OSm42oxadIppqc+Y+FISU3t97FSrScCDC9CcKp3c1+0fRMqt6FpHSCgr3hG2qSUpuPrfn7YqVoa7LBVrD9aBL3iewJm70EUIaShlUa9wtQ+pv8A5O9vnhzKhOohWWU6xdDXeghdie7HlGXZ5xvJWUhkSup3hCxNO0iMvnSwBUaPNIgJ1HUW/wC3HqvQWcjzHIL8b/2n+Oe2vgcMXZtTC3RwhxFT5f2kZnmVDLWPmUQmjkkpofElomeVow7Rnch4xGLcwyn0OO02ph3kNIsAvycwNZvVvptVl7Q+03LMn7Ic1zziuonzQS5pQUscUqqJqqRX+9HEDdadIoStyLF5ja9sP2PhHV8TlC0+0MU+nTDLarwQ7Te1fMu8m/aH2e8JUEg4aqBWQ1XE9cCUWqZ7NBTqBeULqOo3Codhc3x7Ns2kMLAqajguJxDX1ZIsta8Hd1yXIY0gPHeV6ksCWonS1hz3a4XkPfpzx1Q6SU2D+7MrU19jO1bZbLTsYnp/iFqeIoo2jjJjK5fKyTHmV1AlR63J3tyw6j0npzDafqqdTYb3MMnkrTknYpRV3gxf8dZbRGRSzSy0MoSAgXsbXJ9NhhGJ6UNBzBhsho7BcDciUGo7HPg8wWifinL54muVmjpJfCChQSRcA2tvuBy2xYZ0oNnFhui/cri6xuFCZh2dZVTweNT8e5BWzfwQR004kNmF2PlFhY339MWT0uDrPYUh/R0OM8Qo7LuDEzGeGCTPqCmjJYPLJC4UKBz5XI/tiu3pI1jyA0wrTOjznNzFwJHCFLRdnMMkscMXE+V1ZsGVhSTlSLHn5ee3LB1OkAIksN0Ddg1Gsm3iiydnVRHl09Yc7y8yROFWFYJfFcarBghUbG/P2/Eh0hpuJGQlA/YzrOzXCbU/ZhmtYkE0E0vmI8vwkgY+4v6fPEu6Rtj+G3RKf0cJO65HHZFnbWRoq0APpKGmYb72IN7XwDulLWjQqydguIAaVIx9jfE7sFijtEDo/wCi2/sbXsOWK7ek9DMTBSmdFajoLXCFbKHu/cQZhGqyZ1lNGdGoRTU8uqQn/LbZjzPP1w9vSunEZCVL9hPnJmCnW7rueU8Uhg4z4Yq3CeIFSCp1sfT7lvT6HE4jpSzUsI8kdPo+Q0tBBKoM3YdxNHJNTPUQQzixBEL2cHlZvawFsaqt0zoMGhhWsP0YrQQHBSWV93Li3Mqdqo11NDe5B8JyT6A7e17YH/tJwjQBlKe7oZXIBkKWXuz8cRBpmzPK9AuobwpGYDfa1uvr8r4Oh05whdcGeSGp0SrnUjvUK/Ydm1LG7V/EWQZagLDVIsgY2P8AlC3J3HLfF4dK6LzOUuVOp0dqQGuP5qAg7M1rKn4b/jHIqRI11PNLBOsYII8gOk7/AEA+Rxj+kdMOlrTfgpfsCo4ZWkBJq+zoZa8QreL+FHpS5j8QSsw5cyALruLbgb8/XFlvSphbJaZVelsCo05NZUfV8BzjM4ctoM4yjNqo3LCAtpQqpJuzAC4AJ9+nvjOkVLLLhMpNbo+8gTAKhG4fqI2iQ1ILs5RVaF7jbbf8fwwt+2qEWBTmbHrNsCL81syj7EM/racTjO+GaZ1CBkZ3c2YbfdUj5+nXBN6VUA3KWlMOxKomYuj1vYTnmXSiOs4m4KiugkUiokZSCWFyQhsboefW3qDhTuktKxaHQg/crwCDFlSH7NM/uXSpy14VcxFvFtc89wQG358sXB0mos0BVY7BqG0jwQZeAMzepSOnzCjr3dwqpCkhZ2O9rFRew5m2If0jpv0aVLujrzALlM5n2LcUZeDHLWZFUTqthDFOZXY6tJBCjZgQdiRtyBwFHpDRFi0p52I9rREIVH2R8TSPEyVuWkAaiB4nkG97gKd/xxh6QYeDYyVXqbDqF2tkaXse4rENfWeJlHwlKiO7PIULq5sCqkBjvtYDbGUtvUmwQCFa/cjpBd63Tkdj3EwQGkrMnq5HJbwItbyAlbhbadyR0F+WDO32TJBS/wB1P4kRPJS2R93fj/iKlFTTRUFNCXZIhJrVpXA+4gtubX9LW3ttcKnSGlwkpf7leBqo2g7BeNq6tSk00FFUFzEFqJdADAjY+nMA3AtjD0lohtwZRs2Q9rYBn5odB2Icf1s08Ygo1aJH85bZgP8AKfQ729emIf0loAAhGNkPcQ/MJ7Qs03YdxzVUXx9PBlslMFZiVkBCi/8AF1H1t1wDek2FvmBlWBs2uzSISoexDi2veKPL6rLMzm8cQCKmDtJ0JdVA3TfdhgX9JaLROg7VU/dFY/Fcdi2xSdyDtwrhBUDKqVopXsC7MNYte4Fr25XNuuAf04wNNhLiob0erCpdTk/cN7a6AJ+0Z+F6a8Yl2qRJYell3vvblihT9oWzXmWkkrZf2fxLdSJ7lDZh3M+N8mhkq854o4ay/LwyKknhyuXuRcBAL+W4vb02wWH6b4RxygElA7o3UyzIuov/ANlLimoq3ost4w4RzF9wpZaiEy238odLnbe2xxfd0toPb8Dmpb9jV2GBBTbLe7Bm9bWxUsvH/CVLICBKogqXNICbanVY9hfkQTe/LEt6V0gJLDbuUV9hVic7nWTOHu3cS1GYTZflnEeS5tOsulXgp59En/cLqNjfnbpjHdJ6OpaUupsWrmlxRou7dm8ldWZf/wAYcKwVkURkcMJV8T/tS6bt7YgdJaLZhpg9yst2S/iQq9mnYhnuVyCNM8y+qAvvDTSfeHMWI9fx6YgdIaZbIaZSv3O9rjJEdiPSd33jDMpKan8SOlWYFopHp5dEoA30kL7Yh3SqkBMXS3dF3E7vipDM+7lxDlOXQ5lW8S8O6tbeJS2m8aOP/OV0eYdPLfBN6S0HGQ1087Jw2LUAg3UTTdgXEkpiRK9G1MiJ/wAnPcknaxtax97cjhr+k9IjKW37YS6mw65vMNVuqO6b2gU5ok+Ipmimtab4aZI4gDzLsANN+uF0ekeHDsxBjlKD9xiOXaNVMZl3N+0HLqaOeTOcnrZXTxSlKHlKrexJKg25EYa7pTh3mQ0gLP3FIsYlViDux8Z1IpSuaUMbSsf3TwSiWIACxZdOw3sDffCX9JqGQgg+ac/ZOIkBql5e6Px8s5gXM6GbSAWmSjmZFBO1yQDf6HCG9NsMRkuCls6O1JD3GVHVndS4xoKmeknzmAyKGaVRRTjwrDY8gGBvsRceuI/tbTbdrZTX9HKjicxiUmh7pXHFfS1+YDNaKnoIbCWWeF4ytyOS/eb5KDgqfS2gWfCZ70gdGqrSSHWWJO6jxXNG7jOqcuDZQtBKA/8AmN9rWG9jz6YF3TOkyAW9902t0ce4BxPkoiq7qvHyVDrTTJVot2MoiZbi4GwJ+vt1xTHTzDtMQs/svVzCoHGFw91jjltMhqR4jHSoakZPE2JOk3sR73w2p09wwAIFk52wHutOvYlQd1LtCkleCSRIWSxbVTtsCBaxJF/ptiHdPsHrFio/s1VdB5KZTubdrRDO1LLHSXYCQU5YNbfy2J6j5Yp/29wbHT9VDOi1SSRYKz0PcT7V5Mvp6iKtmgZz5V/Zcr73JtqBO9t7G2Dqe0XBMMRJ70WH6MvknMkVvca46o8vmrajOqz9phVEVEMml8Se72ABViL9bG3Pa+F0/aBhtco/qCJ3RpwtmkqhV/dR45y15P2muaU09yI42otJbfSb3axsem9xh7OnlA/3fzUHou+ZjyUG/dw41+MioaeDiSqlcFtL5ayEi/QE87C9vbDHdLKM5wAEo9HXmziVLL3U+0Vi+iGrjTlqkgZQoPqb89jthdHp5hnAyLplPoxVG6DIR5e63xFGWUVmcySDyqqUF+Q63f2wX9uKFw0WTHdGKmWCdFHr3WeL3l0FOIo6FrlZTl4vsRzTUDa5I5/6Np9NqDQHFonvSndHYEQnz91zM4IJUet4zqa3ayw5SvhEX2uxe/IX5YZU6aU3CQAB3rGdHX5rHwUJl/dpzqqhzKSTNMxoJ4kMkKS0DET2IDWdTpU79ffBHpeC0NyjwKYei2XdaTKtWQd0zOs2W8lTxbQIY2cFcjJ1i2xXzgWJ25jbf2xUrdNGNMwCB/iSv3CdGuurpP3HOKqaOSojzLiFAYdcEM+T+GzvsArnxCEtvfn62N9kf9o9CerLB5yjZ0SqxmzKIfumJRSUdPmPGecUlfNoJpFytS5ve4X97YkEDna9xi2zpzTEwwEd6Cl0ZDfiKg5+6dxO0omy48UV2XiUoz/s+NGUiwuVEhANzaxPIXv0wDOndKLAAntSndHcn3lZMs7lefV8biSp40oqpdN4zk8bFrk6tP74X02Bs1r32vhjunFM7wDfOFbOw3tEBx70X/2JqgPNDT5txpJ4VzeTJYoQ1wLABpr3tbYXwo9O2jeyN80p/Ro1Dlm/YrBlvcEzvM0nnbOeKKCIQqYg2XQvKZd7hlEnlAAG/X6YrDp/SDpACtU+jsWvKuND9m3m7qi1XE3FtJMUD6jk6eEB6E+Lq/Ic8Pb7Q2AFuUeaWOjhkibHVRea/Z6ZxldGJKbOOK86AezxU+WxiUdQVvJvfqOfL54z+3rKhDYA5XQ/2dNMEgqTyz7PHOJ53jr8y4zooTF4yTJl0Un8O6upYFWHLqOZvhrundNrZt5oKfR1uUkk3VIXuQVD5zBw/wDt3jE5vpZmgOUWAH+YOpZT+N+R3uMS/poHCQBHejfsIxlJsrRUdwKYyu4zzjbL6ONQrGqyuJnU3tuUk0gcrHfnyFjiv/bdoblewSe0qR0ea4fEbdqDk3cSpauWjnzbMO1Kny1iQZKXKIJ9gOe0htuNupG9umCqdN4aWta31TB0faYcJ5KocZ9zWpyRqeHKazjGa8jjXWUscV1HIgLc8vl+WFnpu0C4CeNhBpLZjtVbyLud5vPVx/tyo4gocufxCJqenRyTYkCzWtc2Fvy6YW/py0f3YE9qrUujpkBzrFAp+6FntXmDUsWX8U1FHe6sixB7ctwRa/yNh6nbGDp21rbgBS3o1DokqYp+5Nxiczp8tqcl4p0ShzC0IiGmO/3mZxpJFwbXHW2BZ0+pQXSE+p0ezWzGArav2fnHM8kMfg5g+okoWqoAQo2u9lOm/pc2+owh/tFpuuIlLb0SaXa+qpPG/co4u4P/AGb/AMtnU6S2XV4anTJ6Ai4I52Jsdjh9Hp/TeYgSs/so1x1WwOGO4FxHxBllHmbvxDTRyKr3YxKqr/FYm2qwsNtrnfC3+0FlN5sCUz+zDQZPGydxfZz8YT1dXTNnIgcBSjNMgWRCTzNjvta1uuE1vaVSLQSAhPRMF13QnvFX2d8/D1A08HF9VmE3ieXzR6Y1HMNZbk21Wtt64XS9pVNzgIsrP9lKLWZg66pFP3KBVo8tJU8XOsT6dTrTqpXf7oALMSBblb3xtGdNHNcXOy/VVHdHgYLXEqx5V3B6murrVkHF2TZcAJizVEDP4f1RRffl8re9St7QWN0c0lYzo4wnISQp2LuE8MziZJOJuLKQCRUWaVqfS21yGCgnkNvn88Mb7QyGggN8k+p0aw7hlEymeadwHI5IFjy7jmpoapze9R5tSkDfyxjzC9t7YRQ6fkGzQSrf9lmtYIPgqv8A/O3Oz+vpJU4t7TM/LGS3gZaIdYGwuC62I+XsemCqdPmuaSKYJ7VQpbCDXFsEBREa8Zdx4dncnBhzHi7sSyf46PPYjQLJmmS+MZf+dcxkrUU9pRqCKrRaNVmBvjmcXisPtBz21jlcdDwW+GenR6pp17F7ndyntP4O7UcpquMeGOIqXOqupilWoqKeQNFKkUFFDqQ7gqzJIwtsdscHtjAupNNN7bIuuYXNc83arJ2j8dNwpFxtl2ePS01PGwimVrgOWlP7wDcaryXJ9N+mNc7AudlLRJW5wlZjySLBdXu3qKi4q7BhxhSx0U0sWfUdkcyhGBMi6iY1ZzswsLWPqOeNd0kJp4Y0l9efYixrh0+wpadQR6LodTDNxoSWhyXwVAKkLXM1vUFlAPuceJYg3JI7l/RfgKmdocXHS9mfUqTFRXKlLSSx5RK8v7tFjWpAY35M5Nxb57DlgBVOjyntoMMvBda8nJ6BKihqkab4OWkoxEmh20zSkC/Qkm46D5YTmDbgoalRrgBUl2bT4QuVYmgqWqImo5JmUCZkpmkMjEEhkhuCrC5u29jbDKtI/EbIaZzU8hB7BMADlOhWI6bw9BnraJaeS4aN45jLpOxJRv4vmbH1ws0gLlMqVTUYWtY6RxtHmPwVH4WgoKDtT7Xcpeq+CM9PleaQzCV4o56ca9diAHDn4yLSNha45qMb9r/+He0iTbyXgtKtWqbVoVKYlrS9rp1B4RNirjPS0yaZ3qOH46lJNSMVqJZSt7KWe3O1wQdt7Xxo8rSZBXuBq1DDHNdBHNoUdFWxSShBnHxdt/BWG4fpYeffcg78sC6JsZW1qUnROUA88w/BPp48mpYWSCnpqaecBzMkEjMwX7o87W6k8unPBVZ/8OwQUPeKj85JIFoJEeg+aHDnN9Xi8XS1I0/vEenUkDouom4HLkduhGGU6oYZnvsq+K2PMhtLL3GJUvBm1XSx6hxHTWO1gCqqCeVixYk3sTqsRth7cRMt1lamtsxlUAZIPfMx6eiRNVV1RMvh5/HSS2BaSni2lW1l8Q6iXTntcDfEucNAlDZDIzOb3X4+kKGzKroa/LOIKKvzSDMmbKK+OFZ4FBR/hZXQg7ktdVKnrZdjvh+FyvMFaDplsytRwD69LMILTDSOY17FROzyrij4B4KnzDMWeCoy9NNFLRIYplR3jBZmazWMZ209Pa+K+Io5HSbyFsei+KpY+mW0SCadiZMgx3D5q01OeZdIgAmb4aXnEixrEWHXSoAHLpzxSdXbpFuS76hszq4mMw4mZjxKl69KhZ1H/IwqV0+EZNWnb1ubD5HBYk78E2SMHk6vifBUftbrFpOy/MI43oUnzHN6DJgjw+MjI3iVBXQbqwZ6SAEkEAEnHSbAxGQ1HjQBfPXt1wRxbsJgSyWl2a/+HQWWz88JSrqGpUpkyxahYIEjYEqscYiCXHXyevW/tjS4/LVJe0wCV6r0B2b7ts2lh3SXBvG2t5hREkRedfiJo5JWBJi1sNwNr7n5+mKZeNDouxpvGXcGnGyWakXpnigyyOqAILzSkBz8r2FtvY4S9ggEmD2pfUay52XkAP8AdRwzBVnZJZ8slstiSSp33sCpFx7Xwo1Bo5bD3Mlm6HD9dqkElaOmMqnKwSlkUyMdBPqCdsPFJsWiPFUnUg5+U5teQ/BMKqtMrU7magBVCqAyFtNzc23HPnY4WDvRZWqGEDZJBupyjYfCGfw8vqTYqGLE6Wt039CNueLIYMhcDK1eKZNXLJHZCpPClRHH2ncc1hkoYEFLTwa9T2sREdjfX0Ow5X9sNqVCXMyjS65upspz6znCTfSBMx5cVeM0zVZmkY5jlevWGcxLIEffbYg2Itv/AFwGJrNidV0eAwBZA6t0dsSmM9ZLIYzPnGTTg7qiJpuAOTBRcDlz52wvO0nNzT6GGAkNpvHbr5cFEPVgSIUqsqdwPN4eoXv09R8vzxWpuBIK2jMOcsODvGF2e7GeNaDIuEuIsxWegizWTMIYYRE5S8aRsxBDWJbWV3G3Lrj1PoQ2WvP4r8R/2meLA25g8MTo0+F1o3tL4+Tsu48btJoeIarKZooEYHQjIGj1SyxtyuwZhZDsdj649WoYQYim1jmXBX5ZPxPVS0GQV0k/bXaD3lsmyfKKDMeI6Ls3NJBS1mayF2rc+ClnNNTPc+HApkKtKNyVshPmYdXhqLMMMzYDvktbUpCoMtTTgOK7z9jXdWpckyfKoVyg5JRwoiRQKFSKKPkLW5cvrbocUcX0jAk6lWW7LLYLhcrcvF3Yr2c0fwYz6k/aM8KnSAxbQeW4AueZ3P4+umbt2v8AcRnAsJvqqt/wJwROsMeXZPMkKgoI6SEqp29bcz1OMbtnEtFj5qxTwlEj+Jqq1mHBuXUFQgpcnraeBBdmLRKNxcAFiDfbfFnD7VquZJN1Xfh6ebcErSvafmgocuzFMh4ezvOMz0N4fhiEh2sNr7km9wb2xscHjntOZ7rKs/Csc+A30Xlfxfxd2+TZpFk+RcET5FnNROVSSVFkYr1CoxsTjp6DqLhLnTHJavI9jsrW81347u3YV238dZLlZ4kyOmyacaTU1L1KR6iL3ZIlUH062xRxO16NFxAcVZbgnObmIhpXo/wR3aMiRFy+SqyEsCA6l/M3K5bqOtvmcah+3jdwBhS7CDMJFld+JO65wtkskByqaimq5RcwxRmU/wDyd73OLeF2s+oCS1VK2Cyv3QmVD3XRPMkixFKcBibRqS2w2sD09D9MPr7bbTbLgl+45jCtg7uWV08MMaReJUFSEJiJDb2AYDn1/DGoPSXMcoGquNwM35Ke4b7utBWvPTtlVRRi7a6hgI0BHS7WFtv5Y1OI6Q1Q7mrzcK1zC1uhWxMu7vOUQpEZqDJZViXSpaddRAO4ADAb3HrixR6Rlo1N+xVamyid4CVrrjfgbLMvnkpYcvWgkjVgUWQFyvPa4PTe9+owVTaleoIeZSGUm03bgv2rS0XZlT5kk1YJcyZVjLMxe6qbkdem4xocXtJ3wEStu3Lk3hdM6Ps8hp3cR1tY+nctsAq+5A9cC6s5wAyi/arjq7cgAN1ZZeEKF6PVVxVRpwq6WR9m9yfTc/TDqdd44KK2VzYAVUqOyXIc2qJ4qmKprHiJ1al+7YXGxt9P64vU9q1A3ODAScRg6EyDAAVJz7s74F4by+WoqKtI9SMGQl0aW/8ACQoPtz+eNtT2xVcQGhaqrgy2XRK6u0GR8GcX8VVuQZNw3xHmAij8U1ElI3wxI8ui5Ia/Jr2tje1cZUaP4jkmjgGuaHDVbS4b7KeCYc3y6l4lpajKpZSghdgWiZwb2Jt5fa+9jzxSqY+s5n8LgjODlxMAd67LV/dg4ZzKlizOlaljV5VZpGbX4jW5FTufof7Y1TNu1WuyuJKa/DNLfhhPqfu35D4kqpQmZCoDBoj5eVgjFgSAN+Z6DbCam3HkSiY1jd0hWCo7r3A0EkE60hFdIn7xil7gi3K/O223t1xFHpHiAADcKKmz2OJIOqiK3sJ4RpXpnjoJPhlAssdOHa4OxsB13/vi83pAT3ql7jvAPUpH3eez3NRSvO1ZG66mDLSIJNV99Or7psCPfrzxQb0oxDXFrIVo7KB7ls2Hsb7PnWgByqufTZ1ZwhckLp1XGmx5C+A/tHiWgkmVA2SGsLuIR6fsa4BWpjr8v/bHD8ujQTTyiMSJYhle29jy9/XCWdJsUHQ66l2zqTgHNN09HZL2aVC1EbU0jVBQxrO0xNlB20sG6b7HDX9JMW0ZuCQzCNN3ErW3FPdXyXO9MnB/EkOSRO3iKJP+sG6EOOo59CPpjY4LpeQCKjCVlLAZiQHJtlfYBwtkXwWQZjxlPneeQRKZvEZWmVXJGvY3G567i22JqdJ6wJe1tlYpbNcW3OiuNZ2FcD+BT0jSLLM42lk0lLDpvuNwMUx0lrTmd5JdXZrhdvHmm9R2JcIpDFeno2hKL4kQk8kmm5BJ9R0tvhX76xLjNN0d6EYcNflOkLXfEPYrwVUZbOMvyaNFeQFwE8r8iVJFri++/wCGMG2cQ0y+5TmUGBsDVbn4A4O4U4by+GHLKGg8QoAYqemdtYP3gzDkbHrjQ7R2jiKrpfMKzSbLQCIURxb2RcSVmY/tFoK+SAtajWjEo8FB/EsTXOo6rkjBYTaIy6gplQNacrgrDwxlOa9n+VRxZ9FW5pJbRTvLEZJYrsfK+1zt0/LCa5Y+pFMwg92YGkTfzW4My7NMu424TqctruHTRxTgOZUpChubEMlxsQb32/K+KOGxYpVesa64UFgeMuq1tlHdpyOHMUSSnzMzeGWjK0+lHC32Ug3LHY3Gwxua3Suu1m6lUsECYTHjDgvMuG6TMMhouz3LsupqiAqMzaRFcsf4iRuxtqtfrvhWDx1Wq/rX1PBE+izqzI1XV7hrs1yL4mugqOLM1kq/KslG86kmzWX+LYW6A+hx279pPcAAzRV2YZrWzOqvdL2IcMzsM0mmlYBgzvLKimw5afNud7YQ3a1QaDyv5oaOFAblBvxQqnsk4Nyippf2cK+eN5QCtTWqpXmTY3sST0AuBvjP33iKgygaI/c2mxW3OCez7gjLuI6CqSfNWrFBjMIMUixkDfQ3pvvb8sc7tPbOJc3Jk8VZp0IN1cOOuw7hviynlzeliyWGsv4UcZzGJZZwRuGEas1jve6i23U4XgekNSm7KdPT1S/d6ZcXcVrHLJKPs24WqK/iGhgoKCjlESI03iSPpNrhShKi3K5XG0xAq4l8UTqsb1UX1K6ycb99PK8y4jHCfZ92Y1naDnvg3UCvCQhtLNcyFWUnSL6duY3JON3hNi4mnSmpUyjtH5qpnYHy68cFfOznjjj3jM5K7dmcmR5BVRxzSmSjqVlpQVsBoABZtyOg2v8AO1jGsDL1Mx+ahtFp3mtMFdrouG6GvpHyqLJ5s3qIQ4Mq5cY2j6XdyeR33PtjmPeHXkwe9Poth14QYOyT9n1AJyjOmUychQoS1wPJq1WKjfc2xRNQRZ11eLCLEWW2su7KOH4K4ztlFaFkBkMdSsB13UXOpmupsPui3y5Y101zYOHqn+8Uy3K4eH5qP417KoVyqunyfLq+VJ4rMlOackADdSAb32Xc+nTBUKzs0OdBCWWBzQSLFU/JezSjp8tpqg5Exq5JFmlWpkhaUjT0GsC9+YO/XDq7Wvdc3VcVCNRbRQ/EHZ7l2XGozH/h+qn0x3jjAjbWQNXIvqAFid7jY88NZhHGd9Ga7NIuhr2Yw1NQJpuGUq/3azpdIwsLEHcDVbe53I6YBtB0Zc/oqbqoJynTxRZMjnyKgd34WgVrmyrTxstr23AYkb+p64U7BzYOnzUdfkEMEeafZdkeYSUD1WW5VnGR1zIGWBkiK7k3t5iPcj0+uFvwTRYmyu1AQ3ms5ZLxHWzyUMlNOlREAZ/A8N1RgDvbULncbYj3RpNgISabXi7ALqcrIM4rh4ED1hmjfWokp1LyMLHy3Yen5fTDKWCytOYz4lVRVAdP6Cc0GX51PPXNmGQ5y6pKQJJcvAv1BBubj6c8MZs8AZcw80VevaxlUviXKaSjzMZV/wAMVdR4qPJEWpEjYDbcEtcA87g4YMI9whj1jKzRulOaasyeighTMcqMpICiEUQIK2I53BLAC/TfFb3VwdDeHJHSq8gQqdxBxzwlkApiuQ0wMrCKGOGIJIxYkC0bEE9dh9Tti7T2dVqsifVCcRlJVuyGmh4ieWnnyLO8pVit0WisXH/dZj97nbV79b4S3ChouQVFjfh2pWbJT8OilnlSuR3CqsDZYxdTvbTpNydr7264z3em4WE+KzrhJmwCqMEsAlVTlgqtTanf9jzDTITvqXYMetxfkcS6gQTld5lSWB2835q8w5tlVPJDS181IKex0GShkR5LjcAhSG23K33FvljWYjDVeA9UVMgi4uoau4kggEvhVfDNHlVyVeRXAcgjYK6+gIB6fTFtmzHE7wM+ijrIEASn+X1nBvElPSZx8FwyuYRMx8WVLNtyVLlrbEjbmN7YJuErglvBLcOVlItX5WZYaajmyWnRWIKRNYxpz2YqL9Tf6YrtwLx8SJ8Ew7VBXNK5qqoemqssig3i0LVKtz1uTc/UbYdUwjhclWqTqbmQAZWaHiLNUqxA82WwxSNdT4yaZBfbkSGFrXthvukwbwqlB5Y+TPor1ScQyUpaNnoxbYs1UpAH+Y7Cwvg34AQALppxlzIunTZzUzKiftHJKd18ykVII1HY2FjcEdNr4KjhWB1ilVMS8NLW6qCkzSpYkSzZZLCAS7h0FmIt0HLlt+WHEhpshLnvaGvB8VKtm1IIZQc4gpJAyoVSEto8u1rDc7X54N9IObOqnC1TLhwhMcooMwlzOtNRnrZmi+eBosgeEAnazebmNt7+9sA5zWt09ZVd2ZztApn4bwlqIaxM01AEBREIxuRswbYH3PPGPxGZmsE6Iw0GxF0OkoZKyQUdEtHSqH+884uTb/s2Hzwk1g0bzpTTRdGUcFMZhkrR+HFmdPw1mUggZwkiuXHpZmGn18u18SajMtpBSKVIudCrf/D9HVZNUvDklBBmyJdpKOVXCsNz+7YX02B+t7Xwl1Qlxym6fAdBIhMIIa5qOSKDIpWLKFd4ZI9ybG9udrG3LGPaHO3jCYZ0ZqqvnEFcmYRZfUZPnkUZ1KCI4yRsd9jb02H+xMwrQ6SbckgtM6rOUZfIwkpUp83hkRrhm8MXUDoxsT0tsd+uEV6bRcG6sCmO8qO4jz8jLkyZ8g4grmNmDvToRvysdrHn/PDcPhHEirmhIz9WQG6qrQ5pnkNI1NlmW8QxQxjRYNERGh/7SwW2xFt/kcWK+FpZpL7oxiaoEtE96gqHMuM81KPVZJnNFD4moTR1SRPcWJ0qTuSL2FunLCHUaLZOdYHvLtFrbJqXtWyR+JG4pz7jPiWjnrT8BI8ccTUMJ8opmsNwP89uvI4RjKjHU2mmAI1T3Zs0RbuUfSJxjLnairyjtE/4ejQiMxz00xlJvqBKspSwsNj8+gxrf3rQsA8ZlZdg6tNnWBtk2bJeOs/ps7yeDKe0Dh5KsyU8FX8XA09NcG0qyKyRqwABN9Y57429BtEHOXglB17YgeSj8g7NOM+C+E8uyjN8v4r4lroIpFqK2XOIvEqmLEswsDfr5dW/qMbWriMPU3gQ0clLXPYIOvcoQ8BcXV8tZFm9dluX0I0vB8TUyrJADvuASNr7htNyNhgae0MLRsCXHisrUa73HKIWmH7NO1rh180qI+IaXjGnZYVjWdzUzeMXbVMhVk0RaWVtBYlAt7k7Y2rdtYJzR1YgrWe5Yguh8rYPDnCWeUeVtV8Yrw1nbLHdNLMkcKHZiw/iuCRuWB9eYxrauNpl8USQSrFA1XNGcfCq5wTWV32f/G+YdpXZu37Y7F87j/8AfnBFNU+LU5feQO2aZPDYFwjAmelAHku6ciDZOKGMHulbUaOHDsPYkVqGc9Y0QRz4rWvbH33Mm7buLOMqjg/PaHOuE50mWmqaUKyyxipvfbcoVKHSRzax5HDsHsg4dsVBBVinRzNDgu0WScX5dxV3Qe0ZpqmupJ8tz/JmeOmmlWbRI6C3iRAspBlIOkHlvtjjunFEMpSAvpr7HuKFPp1gm8zr4Lp/R8QZAJPCoIc5SeJjGYmzCrcMG9QWADXPQWNyeYx4PjsQ2coX9KeyNmVqjMzwIsdB+rqagz2gnqWZsoos1d10vDUySaQRvfUDq2sLcud8UxiWieK31XYtTq8vWFg5iPkbJNRWUtVMZDktEYSQSvjzPsORJY6j123wlsutw7VYpYIsZBqGRxho+VlMwuKykWCj4YyVPKzlXaS+i/I+a+/luAOvXDi6pU0iBwWnfRayqXVqzvT8FGN/y4ECcKcPUU6DeUSPGu3QuzWta4G9r2wdSo9sBzQrtOm1zM7az3N5WPyCpCVUL9pvnyRcs8bgSoRoSdSmWDTJcg3O4p7C55p1BxusOOspOA3d1fPu32V8HizULg/+M02+60q7U2YqkUU0OQ5VKz3DLDCupkH3QT1sdwRe1/rjStxFUDI35L3V2yaVVxqOcZtBJ/ULAqZPgZUXJsup7OxaXwFEmo/djU6Sy2AINulufPCQw5S6Y5p4w0YgOcSbWvpzPI9iNTyPDSVE/wCyuHovEHlNQQWia1iq6kAAN97fXri3dlPKPklYmlmqAbxLeU3749E1118kSxUMfCFY6yBNLpqEhPQHwxYEBgOXI22xDySwCZvyS8S9rm5YcHRz/NCmmzPJ4qyOHJaHP6uJTqhp1SonpATtcyXZlvcc+hIOwuzfB4+AWmDqRa3qgARzJCj4M0zGolk+KySq4entqiSspEUVAsRYEFr8uuw5XubYIUnRmm63VPEsqMLHtk8d6Y8lNQ/tisqKOibwRW1FM7PT/CatIkRkUXANzZr6RvyttzltJ7HAkErR7fr4apga1NxyiIkHl6dioPZNWZy/Z1lORUeZwUz5ZXV9GUkH7xULrIgZgRdR4ktgL28w2tjYY0B9JvAiVxPQTD0aWNrVC2W1GtInyV1nmzmKGYVecJRLZQ8ywXESA7WJawuet7e2NBTZmubhexvdh2hrw31sZ5qTnpdCtJPllcGV2GnToViDYFWuCQN9hfnhzqF4c1V6OKZmOWoAI7VQOL6dqvMOB4ZaWqeN86pTos2jUmonyNvqsTba/ph2HquY1xGmi5/pNgaVVjXyMwkiY5FbLqBO1bm08GXrTxCaTR4rvGsa6iB7Fvfr6YrkCCRxW9woa2lTa98mBMAHh4oX77WUnpDLUFSArOzMLdVuTzwtj75HCUxj2EZmOsOyEKtqPHWP/wBy6H1Dwwy6VSw3Nw1iTblbB1cwbLwm4aiWOtVkcePhpp4pFZTVEhQyZTTgaQZBbSG+W9tvbf8ALCqlQxDQm4auxpgVD2Iz3+CUU+VUiS76X12Cjla5P4flgwXNba8pTSOtmpUMdyjJYswgFGqZfRU2ryBWbUXPopLHf2GBqFrWiNVbpVqJLpqE8VZcvnohHFR11DIZBIQQj7WI+9z5+3XGNflGkrS4+nUk1aL7Rx/2Wt+CVqKjiHtEr4MgnePx46aKJUBWy2V97ja6E8+uG1HuJApDQKsx4Dg+o/KHEme4AWstgS0U8kTR0fDcksu5chWPhcr836W5kYJ9KGZi1X6WJYHg1K1uHb/ypvKJaqP4aHI6eUE+eQ1EQLdNlMg2+l/fAUgXMygJocym7O6qRyEOOvaG/WFWaz/lAsEtLTRTF9Kx2jZpQT/Co1X6D1ueuKrqeS0RK3NKoKgLg4kRrcR5wtEdo/abNwrmOWVtSI8tjM8i08ANzEf3cYaYqbHaM7fw29sfRnsswIqYFw0bPjK/n1/aUbRL+mtGkHXDB6lU3MMrou1+KHMe0viqm4U7KoZhVrTVEuls4ewU7GzLTkKL8jJ7KfN6cwimIotlx1K/O2pIcTUdfkuxXAHaz3bMinTh+n7V+G3nRUghipsvqZoIFHIDw9uQt0AAxSxzcS1uYU5b4BFhmSd83XZzIOI+BMyBam7Q6WalAYljlNWAi7bgMvm6m5+mORriqHBwpeoXRMILbG67I8Dw8FSQS1FHxPXVzSLdpP2NLGki/wAJuXNwPx35YqYus913MjxCRTpPz2KtzxcGPG7RZlK0QBUyRZeW1E2K82G+49h6HfFUAmwafNSc85Y1VJrKXsxr8zgy6HiOnFdez+Jl4Jc/xA7+3LGxFCvknKqoLQC1jVd6Ds37Kapoi2bUBkuSgky0gqbcrX9hzt1+WKFSpVyw4Imvc1u6k5l2G9k2cGGqnOXw1a3KTQ5WoC32uQNgL7254vYXFV2tsPVVhmcHO0K3LwFwZ2Z8GZPT5bl2YLmxKXdhRltNxtoUk+W/vhGIxFerUzRCfRY/IGudK2FQrwNQywCDNkQyEnTHTxKzkcyAbk+nyxY6/EZIAshZQa2pDvhWxv8AiLh+poopZ6/MoYwWAa0Sm9h1tyN8IourB1vmVXr0qRMtNlSuK+KMsoaGQ5TDnmaVMS61WWs8NSfUMoAvuLW6Hnh7Hve+asAdyBtFzd5lgq7wTXZXmaVmbZhkphkNtUUlc50sDvYaj7jb5412Olm6w+i22FYMklbSopuGo1kmggyuGV28okJm0+u5+n5jGrzveRMq1hWta0wBKdZ1U8FZhQq2dwcOBIlBaRqZFVTuNWv+G++/Tb0xYbUq0jDDqqmIpOe4A2HZZddO0ag4c8Cr4hWkyeTLII1hLU8onYoTfUq7ebfa1z19cbfDVqj/AOGDda2tgxTqBxvK6zy5hw41On7Krs4y6m16SY73dDzBvcWvz9+eMZhnOcXPAJCnqcuuqHV0maVVNooeKcprIRa6vGdSgm4DOpO4xdpGm14zNifFS6lmEhycxx8T1dAuWZfk+VZkQrLKIK240+4Km4ucXSyg4y51u5A4uDMrdVrLOsvz+krSwgqqWlQkVQesiRFG5BDFuh5EgYuMosDcn0VR1dzZJ4qh1PEOQ8b1sVLTrkqRWKM0mYqquq2ux5Am+1uWGMwZZbj3KKR63fGveuyPBPCdFwsaeaHs44ehp5Fua2KsWQTe4Jk2G297DFNwFT79+RRU3wbBSkmRZTUVmZZpm/AdTWa2HhTGSM+DztZQ17f9w3xbZRDQWsel1CS8EythU1DkmW5RTUk3B6/DyMoj8C99R2F9LbG+9xyxRNKoHHeEJ9eq14Akqw5F2K5Hl1cc/lpKrLZkJlZZM2c3HUBb2A23uPliji8fLRSAB7gl9Q5u8SkZvWcIZ1BWR8PLwpxE63iqI2r7IGH8LEG+rboN8BTwlRgDqhhONQEG1uai+H6bNJaWpFZlHDOWeE6kJ8XM0PhEXA1rci+BxApTOaUoVanD1V/pMkqJYxIBwfNUaCQqRzbL0A1lbkC++KJq0wJv5JjN+zgZUXmrZdl0dZLVpwoJ1HinU5Qn/tUEnbaw+eIp1utdlBVk/wANtySFSsl4qps3y1KvIoeEK5hJaVBIlSym9tJ0sALXvY4LFMcyoGmZ7llOu112q1x1ucrR1URyzhbMUV7JGaLwiGN/KxJO3S97czhZqMmLrA9gMuUjRxZ/PRVBzV+E+H1SJfJTxiUqQRsWuB6bjoOWDZUpj4JKQ6lAJjVNvg6iWOYVvEmWoxEcgCUyjxI9wS29geVhcnGOrU/hAKj3cu+Ax4prnOW1LRPBl/FNDl0gJZpUoUZ0Q8mCki5tv0B3vg6OJptObKT4p1anVhoF+9M6Clp6M0IzDj/MlmAKK9RQxw+IRsdx5fTYX5jD/fQDLWWSK+HMSTJ7JQqXJOH6yqr/AI/jPMJiZfOAqIdJO9iSoG23Ie2FYnFnNvMR06ZgE6qWyzJcmy+rp1qOLuL6ynXeJInQLp9bqLED0JNvrhT8hbApgeibTq1gcrjIWwKfMKSqp2FOcwenRNKy1LyKVYDfSAt1O/y+mNfTwhpklLxFTP8Awx5rXmf8J5RxfmcCcQDinMYKR9UBaukWCC4vr0rbUTtzNsXqOdrSBEnmlsOVwzSIVyrswyyHLpqGWn4igyCFxFDE00ivLYW8mkfesOe3T1ONRWwOJs8QVsDXptEUxfmqnw3nWScS1iRVvCfEkJhWSHx6p7AWAP3btbY8wefPF/E4GuxgzEeSXSqtO8VT+1ztY4J4SXJabOezXN+KKKol8HSXVoYlK3BfWy7sQbE3O2FbI2Ti69Q9U8Mjn+Cyrj2N/ht4qfiyPu7w8Kz5snBNBk7z0zs7TVCKafy32YMSfx9Bjo8HVxwqlrnT3Khma8EEphwZw32MZFS0tVR8J5PmpqKfxZBJXfENCjctXiHyCx6/LF/FYnEO+9Edn0RUHU2gEgqu8bdo/ZVlkgyObs4ynNZUIWmanSKWEagN1b7tx11e49MJwdLEvBc2p4Qiq5GuGaVeeF+0jgWsqoMpyaThiigIASjUwnxJel7Xu1ifKLHHN7TbiJ3gY5ohl4GFYXyTjGTNZKsV8GWRgkyQKCt0v6H7vztvbrg6LWCkA6SfRMpgQbSmme5pSQxZhDnldluZZSU/6SRRPLUKQLq2sb/XF3CNO7AIPkkFrhZo0UX2SZj2R8QTy1nZ/wAMtk0tK0iGanyTw5EYHzojCMXW4vYbDoN8bbHjEsEVb8t5VxQLnS1uqvmZ8U1CzzVmV5fxDm1LEzQATU/hm5YXCqwBNrbHcHfFKlQlpDobPCZV6lhzTEAKdyqsqEoarMpoJsrgJP8A9FyxwhLjcEG17E8hY3wis5jQG6pmUCTEJP8AxBTlKiWFmrxpEYFPVGZm6CyxowIG+313wWdo3ouOaipRc4ZG6I8lfmJo462ahq6bLit1apjeMXXmAJQp33uet9sVXV2E7rgHd6NlK17nRMKfiSSpE0sMdElluutlIZhYC2lyeXW3TDnU3EjPdJ6qoAC0W7UOTN3pyksmW5tWRysCjx0stjYHmNLehxcbTAHYEuvQy3DuOmqgs54s8sU1dk+YB6mRaKKOojfVGjqC0jLoBsoUb32BxcLLAsKVSpHPfRYfjLKZqWgmFXlctqZZBHFNC73FrizOGAtfy2vthGHBJIcFnVAndI7Aon9vDMqmZRlWdyooDqsdC0hZbbEGNSCQN97YfUpMpRJAlQaRcJJUjTcQ5TUrNTSDMKbMFS3h10Qp3C8thIUsG3Hva2KJPVkzdpRkOyEqAp6/LI6iWpcCnrt2LmeHVCOW5WSxG3Ik+vyZUYTBY6yEggCRBTOGqoJa0Z5mmZ5EKU+VKiKtXxCRt/nILeoB588WwzcytEnuQVaRcRKsyce8FVcoXKuNMsnrUIDU8lUCw3tfzSAcv4SN/wCVY0K2ppo30WgfmmWbZtLnVW01Fm9JOlOpAQVEQYXJ/wDqpuBYbYOkKIYQ4QVWqMf1hLVBRLQ51VwHMsxV4od5I5IwXZv4hq8Ty9OQt6YjrWU6eanqminUfF4Ck6nhTIqyaCVo5KqnuBTlaYyPGbXsGYn/ANN/9sUf3pbd1Vk4Ux/E438kt6iTIYtVNJPTCMFAkbpqQctlLDmOh9CPfFQQ4ydEbJLcrbeC62dtiR8eZdU0bZpxTBK2wlpBMUhFtiyxmxIPr7jlfG9wBdRuAIUVcPUcJcLLoV2b8M8edhq5omfdtGY9o0Ikvl8VTJKwooi2ySlZmkJsw2K2BuQN8bTF16OKMNpR22VMYTMYFl3c4e7eKmkWip6qpjqxIgHhRVsRuNiSFnkjY9OS+mNGdngtkHTv+iuNlgyuC3zHn0/EWVeNFk/EMFPp8SOaOn1o4I3I0lr3vuBsTbFd8T8V+2yVRDQ4uB1TnK+Io4KGnyrLKd6gyWJimpJY5Izb+JJIlA9OZ9cQBVmZgoctOS5xCs2SVufZvVACDL5aYIv7vXAi3Ub3DNfVv09MHWe2N43SmsP3VPXrYYJBLT5GJhe5Z6cgX5BieXzwl5a8wCbd6tMc0iWqIroJKqeklago5qsMYw0EUDiNT6keYjnf9HDASd2480DS0Hf4IkvZx+0lmaeG66ADHEUjP5DmLj5YuUqzg0NPyUvLSd0aCVNngqmp3pJK14YKiJCY/FnQnnzY2Gnrt/PFWo/LZtyq7X728YSP/tXpqhKibNOHIZ1Hhh449ZY8reRSb3+fyw0MfGk+SmtSAdYq2xw19TCP2ZPnFbFcHTDSSKi8r+ZlUe/timcUGyXCEynQLzY2UTWUuZUJmevrZ8uLEnwZahQWH/cDJa+3oflhQql3w/JWjQI1UZJT1azkUksc1OWulneQEn0CqBt87YN1dgBCZ7sQ6xRmbLsvh1Tp8A7Ah5JkCNtzsGk/pisSTvU0/q5tChKHiHhyoEMS12SOQ/kAePWd+h8YAn39cOdVrCC4rKOFLJLW2KZ/tiKlnL09VR1gJDaU8x5kfeFSQu19gtr3wyk17t4qrUa6YLYCavmUJPg0dBU1UK2kE8QmKAm91Y6ZN9vUbdBi6XyJJhIZSaRDSq9V5zDVyTGmyuCp8ADxIhVohjcb/dcKfoeuBOGBGdUKlSHxMLmX1K1qJpoq+KqRdYvmFGlmva1te3y5YU7Chrs+YJtHEOdut07FBw5g0TmXNs0y3JkMzOxqK2MnY8yEDEE73Om3K2F1qdparYZaQrOM24WaOozOjz6iSrndYjAlcrOwNl8QRiEkolwzXA25epp56jTIbKbTYDIA0VoymHg+LKYarNeO+AaFAvitNWZlKXJUWYqppLi/U3tt6b402Ix9Wm6W0ySeQlb3BbLp13TmA8YVXrZsirZp4qXiDKanLxErlqSpRtSk3VgZYAtrjlfV7Wwykarm74jsKq46iylUyk+SiKj/AJWqgywZ7RVSjS1NSrK1RLMvoqwQuATfpy9MVGbKaXmpk3laFbg4y2E7ePKBNRR182ZrUaGaIyQSBSAbEtqWNfLuDuNX0OLTsIY3YlVW5Cd0Seakhw9lfE4GUUGYPmUjo0einUzPpBvdhEHVVH+Y3t6HGpr440mkVF0ODwZJAgEqHpOFMgyKTMZpjwxLolMkiSZxQROgCFd0eSN2C3OxKk8jbHGYzpC+IE+Ert8B0YLhJ1PMQoCWfsxcfC5tX8J1FEzGIM9fTRKqhehSqdLWHI6tr3O98Rh9qYtzx1cgDx+adX6OUaLJeAT2qiZ3TcJ5XQS1PBGY5dUIiKsseWZ1Q1CxgHlaNrEb8+v546/ZmOxVSBUmO5cXtHBYdgOUAErVPH/A3CfFmW1NRm3ENPwVms0CvR1BzejpXik3INixdb303AOx62sfR9mYwUzIHZxXCYouO4BIXhp3i+xCs7DeIsz417M5q2CqectmmXSrGsdXIxu1Tl7RuwkJG7JsH+8LE2PoVDFDE0wDp6ha6vRdSAcLld4+752o5TxN2I9rWQZTNT18OZZfl+ZCBy9o6iGqiYhRa+oaSbG38Q54866c4X+AXjUL6E+y/WbS6b7Pf/jA9fzVhy6kzWaKXVlogiUeGFFFKGDddANze19rY+aMTSqOqL+oHZeNptoNzuvAtMBSccjRxCDMsroZ6NwwJkaWKVyOTAjnvsQeWFNZ/MFcr087w6g8gjlBHcnT1dTPDHVJF8ZABZpGhKEH0uzEkjl02xhz6gKKdBjHGm45Tyn8BYJxTZpUsweKjy6wbXDL4WyP/mW1zcYx9R5uBEJWIwdMCHOceYn5o1ZnWeSwQPmmW0NflUatPJUVNO48BdrMGsLg/wCUnf8AAYexjqhDn6BaoYTD06h92cWuPAEX7NVSOIDlUXaB2b57BSU65ZPSV1FTxSa5hYRyteUEkmxmBB5HoLAg7Gjmaf8ADC4Ha2Hpmq6nWcW1Za4kCOY104d6lRnVNXO4oJaWSUgEikpHFlAuw17KBbocaWp8IcvWMKxga3OZB0lw17tUOHO8uEQiyqd5JJCjRskLDW4JuAfure/3m2254y5G6VFdha7NWFhM3m3hfySamvn1rU1MlUKo7GSeJByvyYi7DmNx0sL7YYyq8ug6qxh6NDIWtjJ2E/ipteJaoiGukrDTRKhZTHDHcDa7eqvyG9jpPpiQ5wMkkStNWwOGAcACfF3+x8EN89NLIKyPM6ikqJ7RhmoFUyN0sAnnO42w8NqMMyq7cPhskBs9xP4ozZrnBfS2bjNpxEpk0U6aodtlZ9VgAdtIUi9xh5qPDTBuqeCpYd1TLlDdZkn5cVim4xmhrqGsqMzrHqoZEnSSCnVQgjIsoFravKOXt64rCs41Q4kkq7X2Nhhh30mNBaQZGa5lU/gLMajKKTj/ACn9oxZaKXimdqhIFLGoV1JRiB0tGygqdrHG4xLstAEHjdeDdG6JZthjIdlLLA6CDp3qcqeJ4EroH/blRTfDveNHy4yadW4B83W5sd8alrodmlfQfuoNJzSGmbG5UxJXZ5Ghp46OpZAw8NTJcw25jSWsB6nn0GE1g+mIN0xtPDE5yR2218lQf2gj9sXZTTVheUw1U+YtG0ofxdKHSt1JUksLb8sWcK/KC53ErjOnVMvpspUBHpxhXxqSuqyvxFHpfRqARQzLYeY+XYet8BUplxAPou4o4ilSpgg6RqmbNmdJJElPAHgS58UaWt6m3Xn79OuK5qk7vLuV5jMPUYXOdBPC9+ScClzuticUNLJIFBlkJRB4igXGnUb+9h1xWc98Q1JOJwtJw6062GpjvhYzBs1moKMspjpy371ROmuWx6RjzAAW58zc+mLBzimCPFJwHVNxDwRJGlj6k21WLV1UjiEKgUfuzcAke99wfbECiTEap7n0mEZxqf1oiUicQTU88dFKtwGEzyCNbLbl5hcnp5dz64Noe0Xt5IMV7kx7XVW92pv4G3jZSfDENTVV1DRSQTVUDVEQdRGuoxBrvYW5kA2wNGc2VuhKo9Ia9OjQfWaYhpPHWLKm9ktbT1eQcS1uVpKxqs2lkV5Ft4UXiSsBv1Klfwti7my1nsHFc3gnF9GhUxDp3CSBzJ1VreSrnhq6V40jpmJsSwRmsbXUgXN/Qc8VN4gtIXUBtJpbUFz5jxkpdGa1aYMKVzCr6NF1X5A3A/oTgaT3NuLFZiRSzmTc8b/ioXOq7OWoqkRRw01KAEkGsLJJfyqqk3LG5Gw/pgKtQzJEFH1OGpwXS8nvjtXmj27cbcM5F2nVVJ2pR55w7lNGIvgL5fNUU9bZdvEZBvpGmyDa/O9gMfSXsxxdNuzA0OBJJm91+AX7QbojtSt04qYqlhz1OVoa6DlMcAdFqiTvE9juZZqklVxhLNEmyvPTTrGB7DQT+W+PShjA0Q1fADujmOcZqUiAtx8F96fu7ZPIY5c5y6kW4XxaaimAHubqCQP9sanG1XloFz4raUNg4trrU4HYF2ay/v393mmp5aWLtFjqDZdHi0k9ifW2m/vjn34F7nSVu2bKrM3jTkqLbv49kNOWNP2tx0FibqlPOFTc7rZL/wAW3474ivgSSIaSlv2fjQJyR2KvVHfh7Mc2Ewru2upkpGIZ2b4wlyCbErosOmLTcC6mRAElEzAYqrMU4AUtQd9HsdoxBUUnaxw3X1cejV41JUB7htmDNGem5sQfnhlOlVIhwhKfs2uDemStrZR38+BHmYSdp/D0MCoWj1yOPewPhHfqLi21jjX4nCNiQJVrD9G8UXf3LgCs1H2iXAsNRO8HaHkMcC23Fb4iy73spaEgdfLyxlLBgt3hdYzYGIYSTTPfZbT4R+007EcpilkzDipqio06UWLNo1TUPu3Hggafa22/ywFTBus0QEP7hxLpIpO9Ftrhz7U7uu10lPUcTZnHllWhutbFmccwUAc9ARWuTfqcIxGDxYYercCEn+z9UuGek5vejVH2sXdEetkkg4mzWcSEoGWqBIO/mAYG3yOGMwWL6sZYUnYb2gtR/wD56V3X8wU0kU8eZpIDaXMaoaEA5eVFJvzHPY9cUK2z8SYJdHcrdHo5ictqRKk1+0k7pVDQvNmXHssUce6UuWRQrqBH3TrBuB/mOEe74xxyMuOZRDo9ihrTIUzSfadd1Wpo4hS8VU1PSxkMonzMxSLt1WFVuedgL/1wTNh4l8guACT+6KtIEFh8lVuKftL+71xfk+YZTQcUU+R5lpLQySVsclHUoov5wwDq1uQ1Dfrti5R2A+g4OJDgtZi9m4stLmMPcRw7FoWs76/ZdUUU9TT8cZFEY5ApoqfMAfiA3/mRyM2oN6gk2vbfG5bSbIE+irO2Pic0ikYPerTlXfP7Cqmtkj4h424YNAlMr0s1RWxu0ZK+aPUouGHLXYnbe+Afs2W/wzqjpbJxBJD6Tsy2RB3oe7FmYoYavti4HjoJirDMEzOOlqaLYWDhSokAG3mW/XC6bXU/hB7tVUGxMY4SWECeSja7vo9iOSVk8OW9qXZZxXl8DBFeWvp4aidedxIpF7Ac9uvO+NlTwbal3SCgq4LFkx1Z+pTrOu+t3L+JMszDL+I+I8umeWykQVMLKu1vJIWVunPfFqnQrtOZjhbmk/urFG2R3ZIWmcp7yHcYpuIqejzLOq+bJNAdZZKiGQAXvv8AvPvG29z0GwxeqVcW5ksLcyTR2RXIJLSPBdhqvv8A3dRpqGpy3JeIMlzbKkQRU9PPnMcAkXkQGZW07ddQxq/carnZ3Ph3FMqbPr5CDTJ7VT8p+0C7D4IoaXMJez2WmpT8RHTUHEZTwhe3hmRyBK9iNxYbnfbFirh7bj4J5hRS2dXPwscIVlqvtPuy+OEQ5XRcGZblhKBmn4vjWYHkx8OPpbkb7++Nf+5bEufvdxKYMFVzQWOjuWpePe/llMlbUTcKdtXZ9kuTSMHWFa+lmkUb6tUjSMfSwtucX8BsrDtp/wAQS7yVCvhsVmysaYHYVY+xDvz937IcnmyHi/jPJeIp3qBUSZnJnVLTrJIVvoEH32jBFrlha/I88I2hgqz3zRMDlqrTaFdoEMIPcgZ93z+x/jDj6Kqq+1mmlyqnmVoafLs3ipKQRj+FzK+hjY7jcbYsjA5aGXKM3M6+iN2BxjyH5Ce5djqTv893CWD/AJPMuGKKop4mLS5rnlE4kYbbBASdrnmfljmHbFqlwa93kFsG4av8WQ+S0DxR32+w/jTiVaWXjzL+HaJQs+rLaijkMxW50s7+GNB5WIB9ze+Nxh9l9RvMhx4zb5KlXweIJnqz5KgcQ957sUyrMoKnhav7PaiomETz1653FSzTKGv4Uvhz2B5AsALb4utpF/8AeOty1+iQNnVx8NN1+EFbXyPv2dnUdJ8LLmvBDZWWAKwcVxTTXA33lrV8vzG+K2K2MxwkPk9ya7CYgABzD5J1n3f27MKGCOnyriPhGPVGzWbPIVMZ6KxSpe7La4Gr6C29HD7EaPideeATPcaz3D+GTHZZWGLvpdii5LHVZh2g8G5fXiFZHWhzvL6hpUBF9p6kshN77r0OxxUxGyKzXkNuO2R8grbNnVQd6m4DuVXzHv792euzvLarPM8etije70v7YymClmlFwHcQ6i2kE2O1+VsPpbErtpmHNnxKrsZVc/L1ZjxUrmX2g/dQ4femo48xXOldiYZYs/omNKpPVjGbA6vw+WBb0fxT2kte0HldOqUn0zlq0jKvmVfaIdxynpopuIOPK/L6tjf4dKygn8McjeVBc7/9vU4p1dgbQNwQ4DvRNwuaS9hBU1mff27r7CnzvLu3bhnJ6ViGp6cZrLM8AI+6w8RY1v18u2EnZmMcAx7dPL8UXuxZYtJlWWDv89045fNS0/eQ4ejzCWTVI9RLTFIBtZRqPLmdufpiG7JxuaXUhCScA42a23aqpmPfj7sNLNBmHD3eBhbNUDo8rVOXpDGws141LK0oY3GnawHXF0bJruZvMb6ygZhK7NWEjxRJu/B2CV+TZlRf+P3Ck+dGO8Mv7QyqCMtcaldg5K7WIIUk2PI2vNHBVWP+Dd8UVbZ1eo6GUz4LVNJ3w+yKizyGpzjvNdmlVQBHINLSUMksAFzoQsy8wACWv69cbSps8Fu5TjvJCqDY9YmAwz2TPithUf2ifdhqHTKl4wp2dWu9Yc9ywUzAW86wosb33PlLeu++NBiti4pj89IiOVyfNXPdKpGVtMg9oTzPu+z3Nq3KWXOePcnz6qZjKscOdUVNFI1j5JCKiRgN/S+x2xscDTxzDuuA7wUDtlPDQ7qzPctCZ/32eyzih63LMh7WeC+EqGSLQtTV8Vitlpo9O0SQ6QgXluWPsMbmhgizfrHN3D6lCcJiHg0xTNuxdds14u7KeMM4qa3P+33gFKaKBYo3l4oH/MPc+ZI1jAC330+9rnG4p4ujRb/DaVTZsjHA5xSMnsVh4Y7TOAezmqWbgTvMcIZLRyoxmbL88DVBc28oJFlGw+6PTfFTGYzDVAOubKt0NjY3NvUifBWer70vZzLQyUnEneGlzhhIAIa3MYalpxufvuGKkWG5Btii3F0NKTAAtv8A2dx5aSaZb4LZmT/aHdluQ8I0ORZV2l9m61qAFZGmpdQP/wBU0QDUT+jjXe7U3VDUeTB70qj0axoG7TlbA4J+097Mskyusg4j444Bz0yASQg1a0aA3tuqKEuduextc41GL2ex9T+E4jvutsdh4wUw11Et8FXZe/l3fq/N6/NqjOuyJ6mRzIRVZ+mrVsdgF68rAW2+mNhS68U8hcT4LU0+j9cOgtMrZ/C32pndpybIZMu4gk7JDXEgpImblQ9jYfuwoJFr8jv6Y11XY2LfUDqNUiNbKy7ZTwYqUXQt6R/a890aiy6qiyjP+GKOsWJYUf8AaKoq+W1/KNRtvY+uKLuj+Lc8Co8QdVL9l1cpy0nQV1Tm+0Q7sHEtYc67QePeEc5zOKT9y1JmMhjeK211cNqa5ufcXFsdFSwJpHLREDjbVVv3VjWi1ImOy/ophPtGO51RGGnXtQ4QMKALTq8HiOin18wFxz358sKds6tnJaDJ8Ev92YqIdTKVm3fx7kEhFbW9tGQZ3XoWaJKBlohFttqZGbUT6/2xcw9HEsYWhtjzul/uPFB2UMI8Eug+117s0OXrk0/HmXVFFHTzQJ8TLMzTFyt76QSGYINuXLF07IkZhbuSquxMVEGmST2LVHGf2g3df7RskoaPivj3gT4WF46iGmSeaCQlR5QZCGa4uQeXyOGUaJpmaRM9qH+zmNO91JCJlX2indu4MKVeRdr3AEkfwoQwtX1pkZxbylwlrcrGwJ33OEYzZwqjNWme5QNi41jpNM3Tmu+1p7IZwMwp+Luy2St0BZIZqiaTxCTexYqCQPrvyxUp7BYBlzu9Ai/dOOzT1MhVjiD7Wfs9zHIJsli447M8kqZ2BaogpWlZEB2VQ6lQ2/Mg2ty3xjtg4fOHl7nRwQ1tmbRyZTRIWl27+/d4kjrP2jxJwpPmU0ljXSZjUiUvbeQRxwaLHr7222xv2PLWw10RwS/7P4uoc1Sk5X/JvtDu6vkOSVsVXxHQ59VyG7CPNZ440P8AmVjAW6cueKeKL6ls0eCtN6N42DlpOtfh+itd0/2kvZNlOcUVVkvGHDT5T46NJSVcAcSoDurVAhSX06cwOeENwVM0y2qb8x+Cyh0e2nUfLqRv4Lbz/a49m8kM0S8XcJ5RSqAIWopKjxieqm8XlBvbY3t1xqqex2MvmLuwp1XYePAA6uAFqGD7Sfs2izqqz/NO0zIc+SRm/cTVNZF4IJ2vpDK9htta/XkcbN+zqYpgUjl8AiGyseLllgtgZb9qZ2PU80EgzzszlgYaJVqfjBIltzchTqGwAA39ca390sLZc90oKmxMdmy9V6qm9oH2nvY/xWa3Lstm7McomSO8GZQ1FbGdXRl8Pz3HK23PFqhskMMmq4jlAQfuXGElrKJM8loXjLv9dj/FvDcOU1dfkLcUwHVLnqzNAZmUmzIqRFy2k6bsxvbcDFnD4H+LnzQ3kir7ExbKYHVb3NXvh7v993c8MUOQ8VVmQ8aZolOjSV2aSyJrkv8AduICVAAU33ve3TDcRhXdaHUahYEpmwtoPaHVKc9kiymOFvtGuz3hqaoWPto4V4f4XVLU+SZalS0CEje8pTWB1NufQA74t08HhHXe0ufzKU/o9tAt/uy0Lf2X/bCdkMlHFl8XHHDWT6DaJiKx45/L96SRowym55b/ADxTqbMwziS2fID6o6XRvGBu8yQVLP8Aa1djFalDT5x2o8LCQREymkpmdGPQIZIybna9/S18LpbKw4OpUDo3tI2FOyp+Z/as9i5ASm474MzB2QrIK2k8ModIAClY2v13FrW3viyNlYfOLuS6vRvaAZ/cxPaoCv8AtVexmakp4DxX2Vo2nVPEmTy6V328N9FtVuZsOtjiXYGlMjMpZ0cx4gPaPNQ6/aldhXD9DNPFnvBHE1VM90iioKiN6e1h1CgXvzUm+k3HK4PoNdZpIjuRU+jmPD8rmyFsbKftd+weknBgzThDK4WT97I6VLOGtyA0NYG5Nx+eKz9ntcLk2TavRbH5rU1cqv7V7uoZ1T5DNxJ2gw1NfRlpEXTU+E7BwVLFE5gDoBtzxZwuApUyXBRU6MbRIgU7eCZZ19rL2BJnMeZxdrWR8SZCIwgoakVto9xsmlF/+yvirW2bTqgtiDzsmN6IY8XYwwrTL9sv3YaKkaHLMx4do6og6p6Wgcj5HxYrk+97Y1mH2QfvukDgrz+im0QJLTAVGzH7VXsDz4S1FR27RZZG2rRTrS1N4x02VNF/WwGLf7upQRkv3q2zo/tJthTnwU9lX2u/dfyPKjllTxPR5xWKhVqynilXxR6nVBcHe+1/pihX2RUzfwjAWVej20DuvpJUH20ndTpaB8vzjL/jqpWKgUaaYmQkW1Xjve33tj7XwitsCuXAtelM6OYtoymnPZKax/bG9zWc01dUcN0yVCuSQ6SIyi25QiLzD22xH7kxI3RVsnf2PxJbmNMhLyr7W/us5dnmccQ0fGuVUy1ZBjooKOrCQp/mkDJZpOlxYYuu2e80gwnM7iTCRT6J48EFjLDmrDWfbMd1OVo5Ezhq2ZyUdVppY9AtzIKEEE+npimNlVhul9kY6GY50k0hm7Friv8AtiO7zNm1POtRlP7IWQCWnWgqpJXNrFg5UKvTpjY/udmXLnJ+STS6IbRynLSg9ina/wC2c7m9IUkpeHc1zdw1x/y7c+pLNGv8xiuNk1YjrLJtboZj2fcnwVEr/tr+7+KyoqMh4JzmFyFDB2BU26EFxqv+GG/uyGwalk3C9Ese55ikovLvtqeyKGtlzOkymXI6qJwo8ZHF4yCDpZS+w9LbD8k/uGm6Q91ii/s7tWl8NM27FYs1+2h7Fs6maAycIrC4PjTVVPX1OprcyQRcfMXPthlPoyxoBc8ju/NKZsDH1iXNpyfKFozNPtdeFnnqYslzfhHKKFZgFGU5XVU0siAWH71izqD/AJQdvUYeNgYYOBc4nvUjontF0g0rDtlUjIPtOOzenzQZjX8V5hUzBCIkzXLpq+OFrkgxs/nU7/2xmI2Vh3DK2ybheiu2g8RSho7VYOJ/tZeA+LMlmyDNM6z3KqIRFQmVUkkYmY7XcEgnbodt8aQ9EsLM695XQt2Tthr8zKeVwUDlP2qfY7w1llLR0/BZzaphRkM4pzTvIOl1VvLtttzO+KNbojTdUljg0K4zA7caM1Vp8z+CiM5+1c4U4keSnoVruFcvK3VfghUqhHKwZj/S/XFrCdF6NEAuddU3bK2xiNKZPeVU8i+0c7Hc1Gfy9otTVUlXCifs05ZwhT1IqpN9RkE0yrEOXr1+t2tsgsAGHM95hat/RjabnfxGW5yV154s+0BrKvP6XMsj4xyPh2gge8U0fCUL1aLqvuQmnVy3Xl746bZ2Dw7RFUSe9anH9Hdpi9KnZbepvtLOy7O8riXtDq+OOOc1hRhS5jJQIskLHa2llKaOQ0qFNhsb4Y6k2k4igABylVML0V2lVph1UGPP6KC7N+3TgTi3tAznMeyReLnquIYZBxHR1GXw0OX0iFhoqYGEodXBQAgC7at+Wo8v0r2l/wADUpVgI4XvK+lvsxeyza2I6XYTE5P4dN4cT2cV33yKqq6ykaRq3MCovGiieRpHNtR0M0zbi97G354+aa1PfDiv6LtjOpMphpaDAkq75VVcS18MlGlXNFI+0EUkDTScrFhIs3l2N7X3/HBNObc4q3i6eGYBXDBl43j0y3T91qa2Q1NTmVZNVwLp1uDqRbW561sNhsD+PPBinmEk3Q/w6TMrGDKb2568AVIZhLmEMwhnzmZKloV0EhHQIy7HT4huLEcxf15YY+n/AIr935qphKdKrSLmMgSeYMj/AEhcoakRy061eYxNS3Wa6qssbbGwELSjnf1AP0wNOiSJefJVtoUqnVuqUGy+CBMt/wCaFq3tCrM0j4v7N6mlqaHKoIs0NJM1JEG8FZmjia6i6g2kawBANxyvi1QeQQ0cZXI7UpCpTdVqSWgAkO7OM9ivwqM6oKZIeIOIcylfxPC8GPRKjohI1yyRv9+43Q8iNjinVJbDXG8rrdjupYhgqYWk0jLqeB4xI9Umvkps3pHXPM2zn4iKQxoYQFiZWAAJN7mzFdgCLEnnthlYNLJdYhIxlfEYWu1mDpDKQJJOhULNU18Ts2UZjUU0IOm9RW6SeYUEFTz3Nhy98Vi6DmYbrpWkvjraYM/4R+ITZjmeXPBmUmemomJG9NLHIsZO2uQeGH1C97bdN8EyuyVWxJq1WuY1mUC0Gw7IP4KywzeK0yUOe5hktQ4s8skS3mW/35E3Ok6idiLXN8WIpky5xVFwqFoc+mCRw/ApjLSNA1MtXxfUZxFzWBKKOGFXU31+IwJ23sLXN+YscLGQiL2R0xWNQv6trW9pk+EH6rFVC1RS1KV3GGfLEy/u1ik8VUFrmwKpdufU2vucQykAMwkrDUqZyKdNrTe8AfitX5M9JkXah2vpPmFJSQVFFleaQyRyr++DFVPh7HzsalZGUbAgi9gcbl4zYdxcIPYvCMBi62H2vTaXkjPBsSL28u1bKopsrnmNXRcR1dHrICRpOsbTOQoCWA8y78zYkk+uNAQ0mxvZfQraT6Qh7GkEzMTb9ckWsmhpmWQZpmaTFjsrBgAPU9efO+IxLnA5uK2WDoveMuQQqHktNT5x2x0ctVX1SGk4fnqYnsNUTkyaS2q4IOkbcztiMPLgC+8rmukzzTqMZSaJloI4XN9OwK6VKZbqdpMyzKU6vFaRYdw4NxqF7N0PTfDiMxltl1FJlZwg028rnh2JNYHXwlgq6umqHtITUKSUBtvsRbncDFINEmU3DmQZAIHL80+NHPNBHGOMa6njI3vGVDnmd1PX/uw8APaBN1U94a1xPu4PjPz+iJV5dMIfEHGNPKEUBIZUmLL/ANy7FbHEvZDYa5Dh8W3NHu0E6kFo8+KXTQZgkEstRxLFNEB+9VTIWA6X263G2AawEyTogr1aTnBjaMctEN4gIqgvnUIUL5f30lvkRo52vz2w7NMgRCYHmRFL0HzlTnDKVEGcUk8WYZa8lOXqFZ6kIAUiZ92IAt5fYbYZh2DrmAO4hcv05xTG7MrF7HAFvKePIXWseyJXk7PaIQKKCRp2n8SRzGX1KpDe99R398ZXk1XP4SrGzaTaNCjaRkGgnmVsSSNqZ96qkJ0jxRFPGdNrkc72JIO9t+uEVGvkgacpWyY9rxoeyQ5VoQTzysI6KcC/mdpo7D/u1E7DAUyS2fvLdF7GgFx8IKH8BI8ckqrVTgK1j4qMpYbC9nBJ9r362wkNvdRUxgsyQCew/gujHeL7EM440pYxTUlXNVly52YC55KqXJtbqee2On2DthuGdJsvnb22ezOptqgAwZh2fgvPXNO6rxfTTzAZTWKga1nhYe/pj0Wn0wZl19V8KbR+zHiw85WeYUD/AOzHxktozl8saEW0mNgQSefL9WxZHTFh43Wq/wDhk2iJphojlCo/HPYBxLkFNQSVGXt4c8yxoShFzY9evI42ezelzKhdJ0C4Xpv9nTG4ZtNvVzmIHJXas7r/ABXSvQxvBSNTmPVIPE0shsDsPr64p0umVN0kErpMX9mbHU3MaactIvzlKi7sHE/7oGnhUOSxBe2gX6nlz2wH9r2EyDorFP7NGMacvVSE4Hdc4okiLrHA5ZiNAN30g/5ef5XOJPS1n8yln2bMYfipxJ5fVGfuw8SRmMoqCQ3UqZR05nnit/bKmLFyvf8Awz40EFrCPNNJO7VxPCl/BjcXFiZVZW9OWHHpew6uSh9mnGtbm6q456FZn7tfF8MSzSUwXcAm9gpPQ/niB0upTZ0qKn2bcebmnChP/Z84meQr8KZNO3/VB0/icM/tdTa0GVQd9nDGvdvUifWFrnM+x/Pk4yy/IUpZzU+U2AF7En6W2xu8N0jYcOahK8t257DMX++KWFbTNo4LZCdgXF8ILSZVKNhbTIL2P+uNJU6U0/5oXqOH+z5jwCTRSZOwXitlQfBVOliCt3Fzb+eJZ0qZPxKav2esa4ACmbpunYHxUZfCGX1evXpbf9bYaelrDfMqL/s8YwRNIyUKXsH4yiZUahrAr7ICLBj6c+e2D/tSzXMqH/YFjgSH0o7CExHYbxira1y/MWINgERgDvbp9cNPSmmRJKo/9geOBJFMmOxcbsL4tAMzZfmbtfT53Nr+nPGDpQNA6ETPs/YsTU6sk9qQexPjMWByjMXsbsLmw/HBHpSOLkB9hWNtFEla8ybs0z/MeIMyoqbLq2omiZ9aC5K2NjfG3xXSNjKTSXXK812N7GsViNp1KYpEhs2WwB2HcUtTxSrllcad7kMpuAbcif8AbGtHSgD74XoL/YFXAGWgfBRf/gdxSCCmV5m0VttKErf5/jhn9qhGq1x+zzipP8Ix3JdP2K8VO4ifLM1jmfyaWU8/l0xL+lLYnNZZh/YBXnKaRk9idDsV4vOiJstzJS3MWPmA63wr+1DODgrLfYJimgDqTPckDsU4pcNbLa0NfQOe+3K98AOloFsykewTFVJ/g6diGnYpxY6SP+zcw8FNiRchT6f0xYHSoRZ10gewDGm/UmO75pM/YxxMIWkbL63SEJtoPIdb4Cl0qbPxeqnE+wfFNpOc+kRA5Ko8Kdl3EWdUlXNR0ldUQiXRddRA25bY2G0OkjWES5cP0R9i+KxTHmmwmD2q5p2JcThApy3MRGLaiQQF+t8a53SkTJcu+Z9nnFhv9ye2yVSdivFMzyeDl+ZIUBLbGwGBf0pEXcopewOvJy0iPBOf/BHimUeGtDWkKuvzxEC1/X+mAb0sbPxK+/2D4qMppm3+E/NLi7FuLBEQ2X1d9QW1m362HXAu6UjTPZTR9hGJyy6jJ7kuTsX4rRtHwVUzlQQqoeXyvgWdKR8QcnVfYXiCMopeQTb/AMGOKHlWKbK6652W8Rtf3N8N/tWAJD/VU3ewyuXAPoyBpuqJz3se4kynKq7MZ8urUijTUzFSAt+pt8sPwnScOeA160G2PYjWo4R9bqdByhRHDHZXxFmuWJmCU1VJAZGQHci4O+9/li1jekrWVMoNwtP0T9iuIxGGFZ1KRPKfmrWOxjiSQsDllUWtcgowK/r2xQPSXiXrth7CqjhPUeiSvYvxMmo/s6pHmsBpYXxP9qGkSHqqPYVXYf7n0Qz2N8SKJZ3ymuKryIDfljP7VEWD0A9hTiSXYf0XIex7iQbtluYsn1Fulj74h3Svk9NZ7Ca7SGuokt7k7fsb4hVn8XLMyRVAJup8o9MAOk7v5vVXnewx8lhom3YknsZ4hDqzZdmAst/uNuvQ4JvSkxGefFJ/7Bn5g40IjslQHEnZpnmUZS1ZNR10OpxFqa6fTFnB7ezVA3MtH0m9j7sPgzVbSIOmkJ/knZRxFX5TQVq5fmDRSR6g4VrMN9/ywnE9JYquAdEdq2GwfYtWq4Km91EkxyU5D2M8TqVb9kZhHIeSoCL7YpnpQDo+y31P2G1RDn4cz3Jw/Y/xUxjdctzWKylh5W2H9sD/AGjAF3q2/wBimIzgsokR2J3H2McYm8q0eaEWB2LWN8Kf0lZPxJ7PYni2uzmkfJPP/AnjCZvDWgzNmF3sCTYA239sCOklMCQ5W63sNxbyP4ZjuTV+wbik/vkyytYMbNdbgn59flgx0naRBdoq9T2C4oP3KOvYiP2F8VMiK+XVx5bFNrdDa/yxDekrdQ5Oq+wrFEDNRnwVG4v7IuJeHYYJqnK6iBHey3vcm17Y22C6SNecuZcB0q9i+LwtPOKMAlSq9jfELU1LVihnlQxK3iBSdJIBscU/7UDMRm9VvP8AsOxfVMcaJNheEsdjXFPiXjoqvSATpKG529MH/aRkXd6oD7D8WXf3duUIR7IOI1BCZfWs+9wsZve2Bb0jaLl6f/2JYtrC5tEjwQpex3iFUctQVTPt5BFc7kYazpIHXB9Vrq3sVxTbup3PYlt2R55RjRUZbUr5T5TH1te3rgT0hz6O9VZpex7EUxDqR8k3HZNxMSjtlcy7DSBGRp9sF/aKmBGZVR7JMWTndSvwshS9luYwyMklHIsrEggRbk+w54EbfI0coqeyF7SZpXPIKlcS8C51lk9FFUUU9PrPlDg3Avbnjb4LbbHNdvaLgek3szxdGpTZ1ZAd2XVwXstzURRWoKlYzYXO2/X9HGrd0gvdy7en7IKopiKRThuzHP2iWSTLalU2sQhPPltbnhTduAff9Vsn+yrFFu9SMdycR9kGeBtUlBWGI25JtiXbfmzXKW+xys181GEg9i43ZNnsejRlVaF5oNNr7crW3HtgTt4AQ5wTT7JaxIyUzA7EiXsm4lUqEyeuBbddSAX2xjNut/mSq3snxQMNpG/Ysp2QcRhnByesO1yoj1W/DBu6QMB+JLp+x3EwSKVu5CbsqzttE0mStFEDb7m7G/44gdIRpmRH2R4hxE0bDsVNzvs8zGl4gy6jkoWSSQoBHp2N72G+NlhNtg0SS7RcH0l9llZm0abQzXgrxF2QZ3KqquUyodNrBCLA/wA+WNZ+/wAC+ay9Ap+x6s5n91HcCmEnZRmxCxzZTM6k/eMd978tuWC/f4Fw5UavsdrFvVvol3glUnY3nb1KrHkrI2kkKouDg6nSMRGZLwnsSxAqZhRgdylJexjieG+vJ5AQQbBL8/Q3whvSBmpcts/2L406UbdyQexfiV5Cq5HMvLSPDFm9MMb0iYPvpVX2M4suy9RHgiJ2L8SaxGMnnQEkXZBuR8/ngP7RCYLlYp+xXFt0px4JJ7G+JDrD5IJUU/d0qQPmL4Gp0iYLh3qpd7F8Wfio5hyhUlezfNZOKEyx8p1SaSPDYAAiwN/S2+NqNuN93Ls689r+y/EHaooPw820V3fsL4inMXiZFGpC2FgPXqBjW/2mYPvrtavsKxNWJw/whP6fsM4mqAoiyw+IV1eVbi1tr4V/adkyXWW0o+w/GuAApQe5PoewDikoWbLhqJsirbc/hgHdJmTYq5S9guPgg058E4Hd74rjYp+ztrah5bXwLuk9KbFWMN7AtoBsClquHsE4kiA/92LKD1O35+uAPSdn8yez2FY4NM0ZRYewXi2VRoyhWudlALMfY7bYH+1FH+YqzT9g+0QP7oALM/d+4qIlX9lwuxAubHbb1ttgmdJaYvmQ4j2B7Qcw5aWqpPCfYlnua5/meVRURE0Meoq42J1EWtzxsMZ0oaKDXyvPujnsLxp2jUw5p3A4hbOPdx4ljQWo0VmtYNcgHn6HfGnHShh+8vUh9n/GNbu07kclJwd2Xiio1stAjIPKf+0/IcsIPS2mLFy2uH+zjjngkMFk8i7sXFZTX8FGqAm5JN1wn+1lPTMr9H7OeOEZWBPoe6txFUGW1PEqqNRYDT9bGxwNTpe1pkOVhv2bMU+c1OAEuo7qudoY445aR5GIbSSBseVr+tjgj0yaBMpg+zJiyIYAAn//ALKub06aqgwRSgAAuhA+pOw+vW2K7umDYkq9S+zTiGm4AIUdmfddzhMvr5Q9M8widliVgWJAuRZTe/XfB0emLGuCr7W+zFixQeTBsdFRezfu457xFRZlUCBFSOcpdwTeyqbCx/7h+jjd7Y6UtYQZXm3s++ztjMQyo0tEhxF+yFs0d07OAQZZIKSnD6LyIRZrE/XYHljRDpm06leot+zLXBDXADwT5u6NnA+Fk1QrC+kpbcsSL7W5i2IHTFsRN1ef9l6qHA8FJR90bMWYKslQoJuR4Vwov8/l064Q/pqALj1Wxb9l6oTIOqfL3O8zmQeEtTNKTsqw3CqepYXFue5xX/tuBdwKu0fsq1HOkkFYk7nNWtQaWnNQ9SB51SFiqtzAuBuLYc3pwCLcFVH2Ta2ciICby9zydlkRDXtUhvuiGwU25E3uPX5YxnTnNxSsb9khrbzdQeed0HMm4dzDM6VauUxJq8RoSEFjyvyvz2xawfTn+IGkrltvfZTf7m+q3UKO4C7rFTmuT5PLPOmuoknjCsv3SjEDc7AbEea3L6YsY7pfFUhUeiP2anvwlMPsSSDurvf2Kd2TLeA6oVctdw7U1igPDN8SwCkEHSxTl9QQRe9iBjh9r9KRXBaZAX197NvYezYrg+myea7sZbkGVxsrVOf8EZgQPOgjfUBe63OizAHcX+W/PHMNNIuzAyvoqicRTENovE8RlH1lT8j0FoIBn2U5hCSCxhBj0tfn5QBf8sHVrMHwcVZoUq7QSaTmu7b/ADJQ5DlzLeozUSDWEEh8SwDfwsb2v5TbcddjhXWtIjl9UTTWa+zdeFtRxClK85DR0Xj/ALSjSRV0vMzrpcEA7db25j898XsQxgAIN1rcMcU+oWuacpvHKOKaxZvwZ8MMxyUUTI0jsAVDPTzbXKM24vztyF9jgjWYGAxZVsPsfEvd1VYk+Oo7VrLtczTKU4OyOvoKd6mOCrirJR4i6nbb7+jlcx32tb6YbEZQBZc9Wc0Yh1J794SI7JtHNbBzemyDKpZIajPjUUsh8YkUqDQCAQwYPdkJkF2uLnYWsRhOOw4D4I8UHRDbXvVN5oCC0lsExodf9lVqpuH8xSOKpz+f4MkwxPEAFiUEsI933FyTz2JOKzcUIioJXaP2MXTUY0Zjrc3TqH/hnLHKLDm+cqLtBLWxaXjfezIqvY25b3vseeFDEsBJDVsMPs7FPpMDnAFpmxmewyPkhQy8OoDJVUUtapbWhlSzqw2AABCkb8iPT616Di24Eqxj8PXcA6YjWCpdMy4TzfL4qSppmoZY3MkLpAkczqFtqkDXBAYmy7C5B0nnjaDENDILQuXbsjENxHvDXkgi4Ljl8lyoouzw0UUk+WZrDIsyam8TVGZPNYFl3O6sRc7WbcWth1F5N2iFTr1KnWmi97SDoLg+CxVU+SZfmNVMMtD5gyBXkkTXEIiRdBp+6lrAsNzyJscSKkuLQEw7PY+jnc7XtutbZnlfDGVdr3DtQkFG+XVnC5m+GbdoJYpXRgCRc3WIsq8wrsLi4ONw5k0fiheFVdo16W1a1B7CcrhFtRz8FfZWybxZ0pMkz5a9CsZEYjEURt91FIBHrpJPO4xzOaNJX0Tsyrnphz3DLExBnuRpojXQv8LW0sskchV2jQSsOljptYj23xXfSAkSugo1OrMvaRI7vmqjw00kfaLxhDSDVUU+U0ymYbsGIB8t+QvKBb0wx9MgNK0dXEMfWc2pxcLdwWwYRTUVRG1Tl61qAmT4XUo8W/8AEBfUy36/yxLezTkthVe+o0spvyn+aNI+SzXUhneGpjWOnZjZYnPmIHv90BeXO5xlZlMtzNtCVQxfVuNNxmNSBbv8Uziy2oOyQV5U3IUMCSb7kgG9vyGEZSd0K1U2gyZzCfFHqMtqJYSv7OmhpzI2l5WALjqbmS/4KR74uuw7jdwtzSaW0WCqJeCY0Am/9P1CLDBT09O4jmLRhArFXjKk+5P44pYaGuJmyKtVe6oCdZ5FNaKmitVJJOCjKF1QsvlN+e5AOCaWtMkyVYxeIdDSBftCBmNNemzmooqiUMlJIWhlRVNvDIG3o1rG+++MoCarSwrW42qPd+rrAHW8ny8FngvLIYuzjgY0ACRywzyVLBVKN+9ZQxYnbZAAALHfD6zAGBw1kyua2RjicZXpl0tblDQOFr98qSmy6aMq4qYaeCU/9UOoAFrcwdz8tt8DXpMc7NK6yljWn7slvCDqo+agd4pKgo6xiwk8GaCQAE2BsrE2NvS+FupENz8FbpY5odk48JDh8wAo0xxeKlOWeQtsh8VV1HmVty+dyMA4zutWwFV2Uv052/R8kGpoIpGmqfhykAJjQs8dri99J3Jtfpbnz9KwfBJdoEttUEhjjJ10PqqZWcPZatO7TQAxFgyktEurqbG1/wCn1xLHg73BKfsihUfcT4FDThVd2lhkQ3d5CGQqqfw3NrML++IFd5bAUnZWELt3wstN9qPBVNnFVwXBOs1QprxqUlGWNvDO1lPP+L0/G2NhhcY6jTeJ1C4npb0Nw+Lr0Hlkw6dOS3JUZHkkNfMkngwwBm0NISo1bja8bC3I3C2XFJldwO6bLrcRsSi+iCGS7lYrKcK0lQagBYp6pEGuWGdSjA3I5xjc7X2G42AvgziS2C1a0dH6UA1WRNtPwWaThsrTGnr/ABJK51KLIkKqFU7BbLE3mta7bHp0wt2Jc51zAKa7o5QawBgBaNdB9U5i4LSGmqpaukrmmPnutrSegCiOwBG9rjEuqZhLDKsU9n4QEWBJ14ov/CsFXSQBaPMnkf8A6aIAC+42v4ZIIsRtfruMJoYondcChxWy8PJLA0Aa2CYy8I08UgeTKc1gC6gfDGoIbb7aGudhsQeu2LAe9vwp9bYuCqbzS0Hhp9UGbhGiuWqKOtUMFW4p2Sw6cqewBwPXvIha/wDs1hy+WkT2ZeHiuvzdnVBN290tX4UaQQUkbaXFjfw5N76Lne5+70GN03aRbhDTnxXnOO6B03dIRi2tBAA4cwVvn/gHJnlWRKeaZdN20JIwtb/4VyRvzxqDjajhuaL0w9HcMAHVGgHw+qeydni1C08OWUAVW0m8sEq6hYg7iO9gPbGUqj5i6rYrZWDa3MxrfMJt/wCHWVxiRZjNTzFtP713RhtsbBNvXl/PBdfUB1TW9HcG6mDTZPkViXs94diE1MJKlZWFi/iEq56avJ9b4JuKcOUpb+imHqNksnyCHF2b8MIaZ6xqsNHHdwKl45GfppBi+5ffc3sMZVx78qoDoXSL5YzvNj9UKLs/4ZaZvhtVSy6vGTWTuOVyVvte/P22wDNo1CJBVp/QvBxBbHkuN2ecMVKxRCVNrodMjWZQPMGATnve3Ta/rjG7RdBJSHdCMNF2ceYXXvsw7JMmPF/H8xDxw65liZP4rzkC503IIG/1xtdo7aLqbGt1Xl/Rn2bUqW0K7qbQM0698rsFF2WZHLAzxBmj1XMXnKE/9wKjfc/TGt9+qVACF6g3oZhG7lRonnIQqjs5yCmpIoDDNBcXMmptl1DYLbruPffADaNYEE/mqtfoJQquyMj0VfTsvytwLy1miJ0dvvoz7k20m5BuOZsOfPnho2m9rplJZ7NKEg28wn83AGUmGDxoiwCOzksSyNba46jpYfLC6W1amaVt2dA6ERCW3ZhlUJVV8OVFjBIUEkyEc9+fPlawwNfaziYVIdA6BIMWv/uk0PZdltPBrngVWljA3csb72GkbDmOV72w5m0qgsJTaPQejcPAJQ8w7MeH3yqviKK0oicmwIFtB6fieX98LbtGoKgaOYQ7R6C4Z2Gc0tvB+RWp+wXsm4dTg+WsqYXSeWoZGAJUiypt6WOobnG225ttxrZQbLzb2Y+zbDUcK5xaN4rc83Zdw9LE9MKfwpiCqljIy23t/Fva+NKdp1HnnC9Pq9BsK5u7ELMXZpwj4hjkijlexCkEk+l9iN+e298SzadYmHJx6BYTLemEk9mPDaHxGjhqCvl0qjsSCdrjVta/pucY/aDySACFB6F4aQCwQkVPZRwzVGPx4fKLlQiODfe1isgFxf0xNHaj+CTiOgeFd8IACPJ2bcNSDw56cspAX/pMGX1taQHr64J+PqCXBOf0GwgbIaJSh2ccLxoyDLoXYKLlC4LRi9yQT62P9dr4mjtN8QdUx3QXBu1aJsFrLtM7K+HV7PuKyiFJ5YDJEkkZDKmsWQkOQed+X44tYLa724hsriulPs2oO2fXYGgiE07IeyfIYuz/ACv4vL4FqJGmk3Rjf94wFwCP8vTD9r7YrOrHKdFV6BeyzBUdlMpvYJk/NbQi7LOG46cUwp45Y0GtmMbDxD8nfn0tflig3alaYC6xns5wIbvASfFDi7MeHvKlNQxxKRoOpbsBfmCTc29MLO1qsiCZTavs0wLbNhFg7JuF3jnaqy2np6gPqimVHYsPW5cadr+uLrNrVQ0yVrK3s3wpMNAQZOzDhZmgan8GWnjYs14bnTa1gNXt1J+WEVNsOdwVwezShILo8lleyrhR0gVYDUv/ANNj4W56XIBAsdjfADbFW+VMHs8wuXfEd6cTdk/D0VgC7SIh060Uquw5WN7e2IbtioLlC72e4N0EAeS0t2udjeSS8JTvE5qFE9O6IYwpA1gEkA+43Hvyxs8Bt2o2uLcFxfTn2TYWrgHtaJu3h2q38BdknDsPCXDF10OlIhqHWNQEcrsd+Y5n8sa7F7bqGs6ea33Rr2X4WhgKVN4ggCw7lc4eyzhunlpJJHpfBivIToU63K2Dbgj9HCqm1KmSAujPQTCEg5bpwvZjw4sMnhRU2ua4c2QgAAgW99979fTEDalRxkJbOgODBMj0XIuz/hkwqIoBGY18FW8EWLAWPTne+49TfCjtF/xAlW6nQbCOgBosnMHAHDELIKeJUlFioKxkEgDcrp35cycNGPqx2pzehGEa2zU4g4A4ekbMoJIKSIeDJMqBQCTbYAEbk8gMK/edYmBy15qhjehuCp0s2QuJMWuuLwFw2o8Zsuj8oVZLKALe1hcj5nrg/wB6VIKtM6E4GZjVai7bezTIa/JMpNFRLHLHUMxRiNx4bWtsNhbF3ZO16jajp5Lium/s5wlfDiGiAfor1F2ScKw0NMtVklZTVS00bxiJDaVtI332NjuB6XxTG0q13By6DD9A9n9W3JDogFFk7O8ln3g4ZpJ5UfUZZZyh1n/KFFjzHPa/pg6e1qgaGzqnYj2e4DNNkodl+X5hUyRS8PRtIIgZBBKQHbVsS1tmt/D7H5YJ+0ah3ZUO6CYANzPcADbQf7pS9kmUxP4cOVCOJhZqZ1ZmZepVtNwdgPu9T7YP32u0RxSq3QLAOhzYgdyjqvsuyysptEnDarMCUhPjEcx91vKdvcAbDniKO0q4Mz4KvtHoBgXNgATGqBV9itNKYUpsip3ubkJK4Bbrc2u3rz5HDv3rV7yqB9nGCjeITU9iGXLO0h4apYnjk8TS0uoW07G2xJvfZvX05MqbXq6ZlVpeyzAOdmMLQXbV2NUaZlwnVCggh1TNdVbWH86EsQbW5kenW+N1snbT2h8HgvL/AGheyal11BwgwbrsTQ9i+XRRSRVvC9O6sPvLINTLysW07AC1vQ40h2zUNmuXrGH9nOBLRnAB0Sz2NUEMLy0+S0lKjWsz1ySMqjqQVHoPcHlzwNTalU3lWqfQDBCabWnySj2O0zwStQwUhDBWMTEF3FrEMTvY87/lthNLbD5gocR7N8HJ/BOIOxumkVYxlWXS1ZAHxDPYWB3IANvp+eJqbVq87KGez3Z9Nu9bwUt/4K0bpHVycOUcouwRtZQafbf9bfPDqOOqkWcsrdB9mF2Ua8UOXsSyepkvFwxktYn3iZK5kkTe9xbqd/TfAMx1cTvaJdfoLs5ojL6JhP2J5Q02imymlp0RizRNXiL0sGfSTcfP8Rh7tqPFuKRV9nmDnrA23dquvvaL2K0M/anwPE2WU1OKiSlTw/H1o5MzDeUDYE9bXGNngNt1W0nNJXmHS32WYR+0KFamywibdq3+vYZlR00n/DkMMCjSJGzNlQbGwJF2vckcuvytqKe1ar7A2XoNL2e4QSS2/IJ9B2I0iRQMcpoCXFqkiqbRMbCxCkDQ2x/G+H/vCoLAq9S6AbN+8IPJYj7E8rhmLR0uULIHuHM9yQL/ALsADc7+nIXviq/alW8JlPoNgmHMxhPgiHsjpESMNlWWuv8AEju1ibC5va9tuXuBiRjqhuStgeguA0DZTKDsnyuKTcZXMb3Hihx4YO5tpAB9Bg3bZsb3SD7O6VobMKRl7J8mZi6QZZGS19Ks5ZTbzXNvy5Yhm1ajodmVp/QDA/yJq/YzlBkK+HwtUUps/h1KygbndQIwCDtzN+vrsr95vi5Krv6C4USGUzqFoKt7Ecqk7YaOikhyl6Zo286+II3UU9yF/iB2NjvYjfYY21PblT3YgEyvN9o+yrCv2uyo1kSPot70/YzlMAQRT5MjIAEYUru5A9zuW9zvy+WNWzaj3CSTPJei4foDhmANLLI8PZVlVMtSkgjqZGbUXsdTtp/h2AFt9jsDiDtR7hyWww/QLBwczPVP6Xsxy2KC9qY6h5Y9DMzNfdnYn7+25GxvgDjnkyCrNLoZg27mTxS6fs6yVkcOlA62CqVgcyRj0Lk/gBbrhQ2g8ndJlWz0RwglppAds3Kcy9nuWQyQO+XQz6nXS00QtYf06ad+Zvzw332oRqhZ0UwLjIaLI/8A4bZUWNTW1VDVyRylwwoiEU8gAGJNhsNvc7YH3g6klJo9GcITLqQnkjTcF5VURNI8WUtUPtqbLhqG9yW89z1sPe+Bbi3x8SbjOilB5ApsDYWleBezXLqftN4ykMUSOlOXuFFnHji50X2+8PbfGxqYt7sNBNguCwvQ/C4bbmZzZzjw5rdw4HyeWmeVqeknINtPgAFRbcmx+QxqXVqgEtN137+j2FzinUYFIUPCmUxU5gZFjBOot4QuCOmxG3tgRiKhac5JK2Q2Rh6TcrGC6xHwtk8aiVqlJZdyoaMaC3oQDsNvrg2Yi0zdY/ZVP4WUwE9hyPLSqSwzQINPiBI4FQpfa3TyjkLDlhZdJmSmUsEym69Mcp4IseXUCqfiMxqIBr8oWnRxf2Vxba2F0iQROifWwjHDcpNJ7UP9kUgmVIK/MIIRz8GKMO3zBBFjffDqmKGYtJsEp+zwWQGNBTesyigqKSqpmzHO0jeJ4hEIogG8tvMdFyDfn6fPAtxAiOKh+zXOGXK2OK072NcJZdl2V8URVcoo1/aSKpVVbUDTrcqSDz09B0xscdi3VWsLiuG6KdG2YfEVmBgJmfRbvjyHL4QaiLMhGzCxAktIB7HQfytihSZlMC67h1Bp3eqg84t81mTIcppp5JombxzzkBu+4N99IvuegA9sRX+LKDZMw+HJaAWj0S/gqEkSSJUSqpH3XU3587D39dsLcRGUC6P3QaADxCU1HlqaCYq7WxHlW7FzytYWuOXtiWtGoT8r+GX5J1Llj0tQ1T8JnlNRTR/8tNHU2SRuqlLbKbH0t64bTdvFsaqsys17Q1r2lzTcRwTWpyjJamTXKs6s1tamETFyOkhBFwPf88YTBLSboqbXCbA+MfRNs7y7KJ+GMwjhgrqyNaeRAzO8USHSdhCDa4sNz7YdTrtpgPAWqx2zn1A+nUIGYaWPrCg+y7hqhHBtJI1HRTUzzVEUqvK6tI6SkqpCkXG6ki2558sWsVVLnh8cFzmxcMyjTNA6tPIczzWwIshoYyEfhzhugbmZA0odvQW1XO5+mK9V7LQNF0LsvxNe508sv4JUlJk8ckoiyrLzYgECBz4gHIDSf5+uJcWEaK5TdXygZyPEfVP2pJYIkMHD9FTKwBVY6eZSo6kluXzGDNI2sqbcVTqOIdWJPaR6QhTOVEjLkVHqJZCsdPLZvmOV/mPXEsLmiAJKaym0uGaqYHaP15J69U88cCRcPUVJNGqKJGg+629/vC9thYe52wFStmIkaLXtpZahJqFzTPFYr6zM5TBVjJI3jWJVVXpFWEi11kFlB077WuTt67PrvDY7fJVNnuoODmsfeTcOJPcVQu0SmrOJuzvjky0GWwyUOWHMhUxUvhzJGk8MUn3R08ck6jcbnoMXdnsL2kakLyrpztFuy8dRqOcQ17gyNddLnTwVtfiXOqiDJFpJ6FcoqKSg8OnpqBZYjemhLs0dja5LEkfxEknB7SIFS2h7Fv8A2f4Gi/COdVaS+XXLsrtZF+XJceZ8p11aDh+KCobw6WrOUIgjYhiyhj12J25WPzxrA5zREmO5d48U31RRqAgj7ucz+CimlzJqZEo8xonaQKY3alCqGBK6dQGyjmQBtz64Fzd2ZmStiSxrgWU4gRBJ+n1SpRmaRutRmVdNUs5aJWijAawtdIiwNhvY7ded8DXp1wBeyTh+ozwWxAvc8e1MqXMcypJoZOIs4WmrGILFI1u6DlcBTY2/C/M2vhbbmVbxApMoZWNmNNSpybNHqYIBTcQMtLJcEzLGVcjfUSdhpBYW35898XGOfGhXMYipSNywNeRbWykMxp1pYI45MwpxrEciRwvE6DWA4YEHbYj3HrscNrYfq3XkOPAKt0exlPE0jlAflkEwdRwWr+KVp6HjjsgzKV6eOoeDO8tqJpTG5ZtBZCWBsCpqFsfQe2/R4HKaGUiZXhHT5rhtd76DyAQ09gPEfkrTJUyQweBLxBOaBbtIsMkahCw5hQbixtcG998ctWf/AOHJA5L6S6P3w7XvY3NAuQb25qSrGljmqKgUVPCigBmj0llBHIgDSR8tvfFXEMI71usK9jmAZiZ01g/VU7gqJZs37Ws2p6SlEIq46OGWoOkS6NK2HRd4rfji1VoizSeAvyXJ4PEuq4xhcCLuNuIFlZPiKyobw54MtkqF0xRypIhCJ0tfpzxSa505RqF3fUUmDMzMGm5Eap9BVZtNNJQ0FNlEzFTG8ck8cWsjncNYEjpuMCHuFiQqOKp0GMFapm5yATCJSjMqZiDRZZoV9N3aK6//ACiLEfgfTliyHvItEBRXdRfBl1+QP4qaml4gkiJloeH45ivldWpGKp/lWW503HTDS6oJNvRamkzCh2cF8cjn17RxTKKur0pVmehoY11FCSsbqADz+6b+1ueK4r6lyvvwtIvygn1B+aZ02ZVktSI6enyclxdm0RLp9iSv9cJbXzHRW8Rg6TaZc8ut3n6o3GMwn4I7QZ62nhY0mRSkMFS/imVIQA2xteZfwvjc4RmZ4aALAnyXm3SvanuNFgpO/vXhoEkWPZzQ+H4Z/wDgrhWhy6jy+WGCl8JnkaPWzeLIxuWuTz2A5YqZjUZBW/2RgmYWtU65xuZEZjwA7kqRc0p5EabLcvoo9mHmS7A+wH52/DFd0gy3RdNTfQe05Xl3gfxTr/3pMEkb4GKxJTVPGiAdbjTv72GGNq5tNEg9Q2wntsZ+ajvhs1aXRT0+TyKikhxKhEg6nkLgenM4S1xBygz2q4a9ANzPLgTwg29UKcZq8KoyZXe3kjMyELvztp254UZ0cm0jhw4ne74P4ptDDnETp5MsjkPmUCWIn62Fh9cKrZpT6lbDPB+LyP4rEkWcIHaSoo4VK3VRKLH8B0998JLZEg+Cym/D6BpPgtf8TUtZW8V8E0dZJQG1U8q+G4INlXqLW54mHAEPGqh1Km+HsndDtR5LZmXVORyVU7ZlVNVIZPK3w48VCT0uTcb+l9hizSpNYTGnaqmOoYltMCi2DHO368VJSVOQPIyrTisqV0xxS+FHClInqQvPpsffbDqhp8RJVCjRxQbrlbxEk5uwToomqjyKCVVEpCzXMsrKtmHsp5jnuOZ+WESGkOI8FsqBxVRskC2g5HtPPsKZpPllGzrBIaulufPN90qLX9LHl9MLYDTqZhxVg0q1UAv3XcgpilhyxpWaFojTlLKgOpIY7X5ncg7m4scXD8RMW9FrMRUqCmA4X58z+uaQaPh/Wfh/2nRwnZTDMDpTbc6jf8d7cjhVVgddoRtxGLyQ/K4jmDrytZOJhl0SK44g0wSDQT8NZpAOg6c9t8SxkCQZS6bqrzl6q47bLU+VZTR1XaxnssMrw0kdLEdaRgFQIeek+72xlXRrAEnq6lNz6zwCTAAlbighoIozDHW1CMNjIKUDf5g2OLQp9U2wU1H1CcxaPNJaPLDTNDPXZg9KFuGEJPiX3I39/pgK1F2uqzPWzS1gnv0UVoy0VDa6GolBP3nTRo/ygb++KlMOzTlstkBWybrgO4obS5LDZ6rKoq5/4YXIVyt+m5Nh7C3yw4MN5CHq67zlZUyzx1CeLNkzOsYy7MNDMS0MQ0NvtZiSef4bYl4IG8En3fENbOcd5uEOZ+HVk8KIZzRS7I+qb921ud/8x2F9/ptiuGNJkhHTbiyJcWuHddNY/wBhsahajL6mmqHUkiALeSPYm5vfVaxvz5DEnuujyYiQWOETxnX8FrXs+pMop/25X1NQ9E0te4isVBlvJIdJLcrWHqTbAVntc+SIASWNrZz1YBmZW5stny9ZFsZ4rXDq0yGyk7EnYXPpfbFqnlntVTGUaxbwPgfzVJ4lqq2t4lymiyYzQ5fGwqq5JYo2BhvpVEIOzfebfmoPpiK1JuUk2PBLotqsc0OI7Tfw9dVNTjKEkgDfF00auwEYMJVGI5kD8hviqB/MNFt6DMRlJEG2u8uU5yKTRGtHU1HnZ2l1xgAA7WHJt/6+mDy5nWHqsqjFXIeO6/6CK6U8sqRVFJJTeK+oBCjG3Oxs23U8zjKjAdRdCxzmtJY6Y7x9EuWWhsEp6SV1XfVKqgOb7kDUb/j+GCAJsNVFGnUF3u14AmR6JlXrQPSZjTU9M4IpnKvbUoBQ8rdPx54VWfleGwlVRVbRLnu524qg9llBT0XClB4kM1QXmZl02KgBEUg7gk4KuWufJS8BTLKZZTIAEd/yW0FqcqhnEhoswNPYrpPhqhI6C5t6ja5xFaxBaE00q7mQHifFNf8AlB+/iieEnkjabKD6e2+JLwAHFWiHnccZ81KI+VyxXqBMWPLRLGDf1Grl+GGGnmMk2VB7a4dDCBHME/JRg+GVXdFjjKgFkYqXAJ2N7iw6AgYgNMQVd6x5IDrzx4Ja+C4C/DgoDpGpkUjrY3OFtaQZQEubcm/cUKXLIIcqmzePNctXTVCGOiedTUNqUt4gjW/7kW0lwbXIHXEOw+YZphCNrRimYN1N0uBOYNOURaC4/e7CFQ+NaalquE86pTqQuhuraQB5h0G4wDQBBM2V7EUXVGmm64IUtwrR0mWcN5BS+Csh+HZ+S3N5WOxO3Xlvh+aZPFU8NQLGupsMBpU3LPCSwmp/IOQLLqI9D8sKBF4BV9lNwG6UoVEUnjRCn8JuRIIO/sLfLfAB18nEoDSLYdmRo3RJWjelL1SAsVeFjGxG4BJFh03vvjBIclObIs7dPbdDjqYpHVjl/hym/igRHSxI3tZfxvzw5vxRCI0iGxmkcL39SnMQoYyHpVpYAxF1dDYrfkFsPoMG6qaYzN4pL+tLYeSfL8U9qTFGhFGkUkvNh/Cbfwi+Bqm8m5VehmJ/iGAtXdo9LLWcMSxtEAjVNOVRVH7k6xexPt0+eEUi5jwTYXVx9BtRpptN/mrDw/A1JkORCjoZ2WOnQMWW+oAc7W2O/wCrYW14JkpoaAOre9SzxTNC9RJljU8UpAu7lfEYe2kCw+WJcyoN60LKdVgcGtqSR6eqOtO8jo8WVSxq63v4puBb5evrv7YxzHlwMQlGuA29SYP64o001S/grLlkcmkG1g2pvc6gACQAbHnhzo+I6JdOnTElj9e76FEPjtDd6KR6e9yytbT9Bvf/AFwFOoX7xtCEZQ+zt5DSGTwECinmAP7kFvMDbexG/wDtiCeBKN9RmYzI5pdTBKkYmlEKsB5jrJHt/fB1GWspo1Wk5WqkcVww1eW0oqqCNAZf3ZXzCQ6GABJ+6LEn5geuF0jEQnuwoqOyA5uzRbFhyiJ6qJ530UpiTSwkDCMaRf2B/DFjdBykarT/ALxc2jlaN4cI1upGekooGbwhmjU+kbqgEyoBfYX368vXFl9BrTYW5KoytVeLxm9En9oZWxNNRNX0TsVYVNSjSazyAa7b9fMAd9sOc1rvu2Cw4TEDfqQ4cmkDyt6EhN6mpqacLVZpUVdSx8yEUqK+jpsbC4326A8zhR0sLpuEwzXSyiAPExPgjUU9BVWqllkVF8ru1LHEygb2Ol/newN73GBpGDdKr061LdIHg4nx0QDBTTTlSuaGFLhdLgbDfexDWvsbYG8kaJ7qjxT4Sf12p/R0VVoiqqvKHrKMKzNohW7gdQuo39Nze/zwyixoMESqeJxbLsbUyu7z84WlO23KMvkPDCxU9VTqs0iyAwrHa/hm1tRsR15YdT3CVqsZnqNa6qQQDwM+sBbJrstpcpmSaveZ4GYxqBouD6nzn5ja3zxSZkaJAldZhcXUrtIpAA68fwTuVMoq6TxqeeugmLgAyIhWPpq2Nz9LXwT2Ndpx4JbX4mnUyuAI7J/BKy7hbKpPEklqfj5VbeoppovOLdVLbfPmb4ZRoBwnRDi9u4kQGjKDwIdbxi6mJOHsoMgQZdmBd7BA0qAlQdwBfb5nDm4a8cVrG7YxETnEDWx/BHq+E8qjjKHLc4SZgQqyVy+HCSPvgDoOv6GMqYe+Vn+yTR25Xc7Nnb4NMnsTGg4QoqTSJcxzLNpmQiAU1MsK3A31FiSfrYdfbGDCtEBqbV6QYh8mA0TfMZPgAE3hyRnkqXvVmmS5ZdaKUGx8xX7/AMh0t8sLqYYAq4/akNaDGY9/108Vq7i7h8TdoXA6LFM9EZ6PxX8QXQfFILk9Lh9r4HDUocRK1W1MXVNB1Vou3SxiQf1otvf8M0spL01PGIw7INdREq3BIsCT6Dlzw0UTGYGFbG3Hthrjy0BKFPlVDRIiVC1iyNeRdckZR1vawYnbfYA+hwp9BkSTJTae0qlRxyRbsMg9ybU2Sxu2mamoqmNTfwBZGY/5SrFte3NthjMPRJujq7QqAXcRPGNPKI7tU4pco+PkaGkyqlhmVtLCGZI1iFr+m3viA2TyCB+O6lsveSO0EojcLVUUjpNR0hI3PiSqyp73ttt6YMYQwRYrBtym5oIcfAG/qivw5mEUgip46GpntpB8Zd7i/PTcGwJ+uDbhpECPNLbtmk4Znkgdx/FQ1ZRwZaUiqnSXMQQZECvKAei6goFvUk4W6mLBtythQxTqwllmcNB9VqfNaWOi7TsjzKUVkeW+DKWDDZGEEgunlvYaQTsQbYO4DmHVUsQw9bTeHXv+tdVuWhyWnzfLxmGWOJoXXUGMhsPW40ixuflhdPDyIsFNTbLqVTq6uvd+ZQP+HZlaSVnpZoyAXsxIQexO1/kN/wCWDDA6FWXbbGkEJzJkTLQUzxrTQxMFAknZkcm+7FWAKqPl+OJfhMsEaJNLahNQ5pJ5CCO6xInx8kVMjZkFMipBCBfxmZmBHop0qCf54acG2JBhLG1oOcmTy/G5TeTLiqhI5hUkcwwBsf5j8MVupcWqyzG3lwhChoIJ0kNHW0dZpbS6wksImB3BN9iP97YDqYNjKBu0ZO8CO1GGRwVIaULUxhQbqCQeewBPT+d8XQymRbVYdqOZun9fmtfZFks+WdqPEdPMIIopss0s6C/iAtBJ8x94X9LDAUqQDTTfqtZjcUMRVp4mmIyyL81fo8rkPivBSSpCfv2YWYX2NzscV30uAW2qY4WDnXTgcPySwyzw+SPUBIPFU8uRPUAb8sMp0JBLyku2uA8NdrwsUqfhOOVEEkEU4Fip3Yn1P3+Q232/niKeHaTmQU+kDmmziP13JuOGpWcNTyxLWIPDimglQMpt/CSTe9yLW/HbDmYO26bhOdtkEb4OU3IIMegSo+GMwo7JPldTQzkhV8Vow7j1BLfd57EA4LqS0QEo7dpVTma+R4x8tVheHpopBI9CFja6iRmj8NmH8Ktq59fywHugiXDVG7bDXDK11xwvPebIycOQIwllkooLDUI28Mk7/eLLsPla+Cbhszd0wgdth53WgntE+UG61XwHllP+3eN8u8WFZI3p51QFQhBaZCQWvv5R+NsVDQLmAEo8VjOpxADQd4TPktmLQ0NEGQ5rRU8umxVniBS/Qiw3+uLtBrGQJlY/FVasEUy4eKBLllBMgSHPYalef30Gn5Kuq46XO2JrYS9nCUdHaFVpl1Ijz+sJP7BujN8fDBvf926HYciFI5c9vwGBbhJBJKb+9r/BPeD80iHLI5V+IjqqeOIDZZJtJ9zYLYHry3wtmGLLypfj8u7BPcJUZBlKxrMlNWQgSElWWWN/CX+ECygtfmbnY7HC8gIlllbfjySHOabcIN+fG3Za/BPlHwkyrNXwxWA12dwVB9Cosb+5vgTSBMkpQd1jZDPl9b+iDmtJQz5fWIczramrlp5PDiKOujb2BDE/9x2w0kxEpWGq1Q8A0wGyJII+sHyCiOzimpU4PrJ2ZqYx5rKSni6UGqKFxYcyQCwNulvngictJtQ34LS4iq+ntWphY1AI5q7LQ09QorZOHaaWFU/+h1lZXmJI8ztyIt0B5D542DA1zZiBxCVWrV2udTNUSdCRYdkI82U5TVUEdRFk5yZY2ZJVp6gm7ixUAs1wLXJvb2xUdQaMrtQVOG2hUpVTT6wPJiJHnoI9e9QdJl9L4NbOcmzDMI43RyizIFYnbSTvcH8fXbC2NcRma3RbfFVqktph4bmnh+vw8U7qoo1qpYajh3w6tWCvHT1JtDt92+g3cdbG388RUYTwVTCOJpipTqgt5ka+osjpSSyxmmm4cqrxBWSIOzAN6awpAFuRsBcnDdAG5bhKNaBnbVG98u6yZ/DU1ZUxUseSy1dVFACscM5RaG6ltJLqdTAemwBAG4sAqs6wyOXgjoOFJrnB2VswSW/F2iIgeqYZ+tdk3A/HoXLswJq+H6qhcyXDwiTTdSoXzbRr5iQOVxti3gK9Sk/vC886f7Eo7QY3NDsr2uEdh9O1Mez2KpqOCeCKmXh2HMaWTJqdlPiOpDBpYbtoUk7wXFjt6etrFUw1zcwkm6noftkVXYik2pkdTdHCSI7bJ3mEOdQxRwVGUQwUUY1FRVskbkc9S3Gq3Xpb8Magy05nD1Xo5bh67hUa+Xd31XIa3MWkbwcvy+nhUFmE00kakrtqUA3JO/zBtiKL79yZUZTFMGo8km0iJ8U0TMc5zWrWWhyWlJ1KP3csiaWvfeQkAX22/LDaVd+bTVWq2Gp0KRBqSPCYU+eGxxAJq/NDl+U1ET2cnWVcjfyAczv69Lja+GCgHuJDoWjxO0+pDabAXjs+qFNS5tE/7Dky6qkokm8eGpWOQa3HlV1exBBUggk2+uDixZNlXNbDVajaxO8BpyTaHJ6eKL4WlWgppo2KeNJTzGOpb7xLkPsSTbVaw25C+G1KwqfCbBJwlN+HeXMdmDuAiR4Rf5rX/alN+y67stzdJKCBaPiEQIYVdj4cpgVjYsVZApYgi1yLW642eEqw0Fmi8t6U4P8A4zMJOYExoLEanXNHgtkyQRU1b4dcaCnqIJmXxfGKByh8pBD3FyL6Rtcm/PGnezf3l61sQCpgmtaSW2sBp6XUesEczpHBUyIJJFD/ALsXsbC5AO4J/h/ptilXpBzhldcro6lWoxhzN0B4qldnuXVNZkHGnEZmRKWt4rq1EpN1EgaVjZLiylZENxy29cX8VTkuvyC4DopiafvNNlN5zNY5xadd5x4/RWqeJYHVpaujnrW5hN1YegHQ+3pjWGkQJadV6pSqPeC1rSGhMZaOPxp5DmGXxJKukm4bwxblbb8MViwXJVluKdkDQwyD5qQfIa0DwIM0y2vj0jTPGyRqo53KsdQ+WH08OctjIWtG2GDeqMLSOBk+ScjKFjRPhs8ppYGOzmJYtLXKkNdiwHv1Ftt8Weqa0SwyOKR+8HOcXVKcHxNtRw1+Sfx09O1LUJNW0pp0GnSiglRf5i5+nXAspM1JVepVqCoCxpk81FUcdC1aHpmKyBNG7AX+Yv6e+EBrQZaIWzxdSsKRa7iq/wBolDm8XA3GksVWsUM6UVNMplVmfXX0zAArba8Q+g9sbPZb3Ne58fdK8q6aUaeKfg6R+LrBltxF1YeHoCMiymB5KISClEjRlhruRewBF+ZtfpihSeIMlegS6nZ0zOvBSUmTzVyJI9ZDHIdIaMSLyt1udgLc/wAsPbSDxLk1mPFEkBsgdhTV8qipJRTft2irFNiZo1QXHooDn23PrhXUZXwDYp7Noms3OKRaeV/wCjo6JGkZTXQQ06k6GlZLX9SSef54Q5hB1lbCpijlzZJPGJ+iVLRKHjjlzegmvZQY9DJe3Ow+fLEmjcGUDMWS0uFMjzRxldmelqMwoRIVuzoyMp9Ngd7/ADHqRgX4YkzMJP7wkZ2NPjKHJlSbrT57TyGwaRDYBB8za+EuY1pnNCa3HuiX0iOXaqJW0Va3aNwxlvxdBmE6wT1DPGboqgqdVxsGsh58rYN1AkCHSSprbTYKWdrS1sQQe0gfNbOSpznLaUVFHm+X0yWGmASxl9QH3i1/Nf025+2HGmQM0rXOo4evULKlJxI4wY8OSFU5xxPKIKlaxXTzHxI2j2230tc/0wO/qDZMo4DAgluW9rGefJDmq841x/F5pUNOqroWX4e67XsysRpwOV5O9qiZQw0HJTGXsz+hRoTndZMZpqupZI1ALssUhRhe1lvY/wDp9xzwxtjrPegq+60mZWtG9wlwn09UWmnr5ZHmevzKwawcwx6n23urbXHLniRncYMpNdlJrA3K3zMDxF/RN466spppxNm1VTNcAFoo2ci3+VgdJ9tueDpvLPisnuwdJ7QWUwfEgeYKk5M5MNPLbOZtdrqBTwLe3r5b/TB1KgLC7yVGns4OeJpjzd+K1dlFZ/8ArM45qajNBBFGUQTiJby2ihHlU+W9z+R5YCp/De2b2lDs1gq4d2Rk78RJ4dq2Y+c0QKxrnVaxt5n8KLVb5WOC60GxJhWW7MqESaY83JEGYR1H7iHiDN6csdOsQxNY/wDoP3rbG21/nhLXy4QShr4MtEvpNMdp+ajI54j4sacUTwKGJZmpwSbc9r2/tgatQstmK2DqbhlcaAPj+Cl0rqw0jGLjLMqFWGkuqoFKg/w3/lthtKtIh5juWuqYannvhmui/HXtTSSWkmpnp6/izMKWRLxMRTI5kvy8xbYH0OxttvjGAF0kkpradRlTNRoB03+IiPRIhaRIkpqPizMDACAgEMSqzAcylyLcxzwp4bzTKrBmzvw4B73W8fyTQVjKrJLnkgcyMxVqKKzNv/EDc8vkMVi64gmFZGEGbM2kOH3nfJay7L6WpiyriPMKniCpgrKjNCAjUyzIFBk2VWtYb3uOZb2xYrAOfDVqMFReKzg5mYXN3ERfSy2kstKZozUZ7mEhRQt3SIKfcL0+QOBOVokhbU06oZDKQE8s3zT1RIjaIOLpBTMCy06wQI0ZJvYG3Lrfb57nBy2xBK1XUnMXuo+riEGDVRUy+Jnl2Ykavgks1t7/AHyG69Rb3xDXAEyr1T+K+1P/AJj+CAXaQPPUZ3mdZGG0iSoYdNwgG4Ub7AbD64is2mN5uqOjRFLdZTAJvafPtWEe7STVVfmcUT3UtHoIv0BuPzGKzHj4inPYcuWkxpI5z9FyYQJVIy19ZIp8wYItzblfex/lg2ua8yJUU85pkOYPVKrkFTRZm615m/5WcpG6ItiImJuAABflYdcHmaXiDotdiwW0i0svpIk6246qlcEU0dHwhlNFLI6VaOx0gj2F/U8remAq1C4m62vuj6LyBBBA+SuiVhlkv4leJFUqFBVnI9DfkNr+uJa4DnKU/DFrbAQeKElQ6LEiVFTHEDrsbG5/DngWyWybppoBxLiATon7tAf3/wATVqJDpYhQNG3IbEHBU+rLrFUwHg5ABb9c0ekqsrppQzZhxIhtbxYngIt6WZffFhuQNvNkrE0MQ9sNaw9hzfMFLlraOWpZoc14orBp2SQRA39ANNrfn9MS8tc2BKFmEqtZdlNvdm/GVB1BepY1DSzxE7FpnCmTfe4A2PyxXLg4b3BbSjDGhkAxy4KF40YycIZpSNVVGqOEqurSyhbjckLct05na1sCaogASl0KU1S6AA7XX5aKVyAxjJMhhSatjJolkujBQHBYHb5beuJYwAATqpxYIq1CQDDiNOFkWQxUieJHNmD0+vzJdSSOV7gf0wdJrYIamUg5+6QM3BGWpjqngipDnUMTsou0qBVGqx2Cgiw32wDXtJjRVqlF1IFz8pI7D9SUBJaSkecsKxY2XyRNMWB3sxO1rX33NxgKzXMiAnOZVqZdJ5gdlk6rc7LL4tXVZjAiqAEhlKppt5bBRubWvfrvg3Vw60JWF2ZG6wNM8xf1SIpkrhKIKmtanUAzOZdTIh/ita/P+mFsrZm2HFMcw0YLgJOgiBI4ckFqqMMIgtQ5H3nLkhh87C388TncDBCayg4jMYHZZV3jaWSq4d+HRZUl8SLQpYAE6wD87dAcRUriIITMHhj1pLYKsmXmgFDlMVRPWR3pYtRUjmFFyCNrW+eDZ8IkWVR4q5nuaAblSHg5fUVIEyZrWx2suiU3C9Tq3v0J9fbFgGmQZsFXz1Ws3MrT2j6fJKaajE2pY6sU6G5CyFG2OwDg3B98AHb0xIUCjVLLkSeyR5GyyHpaurkUGtdmOpkmmJZtuZc7nbqcJrvzKMj6VMaW4gfQadybn4anDPUQ1K6GGkq7jSfkDYnEs0gjVPGd8BpF9bC6JCkWozP8ZNITbUzlfx6en4YOMt4QVi74RAATt2p2d1WGpdVuv/UYBjvytzF8OccvxC59FXyOABLgCexa74qeCSjpW0vEgnJNz90mNwR+ZxraziLhdFgcOXOh1+5X56TMVSKWjrKWoLKviKqxliQB94H0v13Nji1DgPiuuco4qh8NRpEaa8e5ODXZzSASU3EVREVuGZjTi59tj6229MMzl0STZD7rhqhh9IHuzfkuLXV4iqfic5yKknYlYY5bSzltiPCOwA5nVyB+mGurBtyULsLRztDKbnDiRZsccw4pjQUfEJ8Kmp+IZ6eJwXk1VERVutzcEg26YGmMxkK1jMRg7vdSkiwgOHyhTJqcvpaZ4ouLs5lq5FIDRwRaZmublWAuOX9MG5wFuC1raNZ7w52HaGt5l0jwJTWgEaRrJNxVxFPGGCBIaeNwl+Z3O5ud74Gk1o3nSnY0nNu0GA9pIPyTyozSjp2Bh4izqjKEavAgVQxG3JSQOXvfAZmmXXSaGz6jmw6i0zzM69pWn+1+agr6GinbPczzWZC7AViCB4SVGyre55Cwt6c8W6ROYQl18GW0srqTWQfuumVu5ZMraWU1OYRZtSsVWQVCWZwdrpaxUjlcHpvgmFkFsQq5biMgyMNN3CD6HmmjScF0TS10HEOa+Lq8IxS0EMqoR66tjtvfp9cSTTbpr3qy1m0qgFJ1JsayHuB9E0rKzL6pr09bNGkal51hgggMSA+VmCtuPT52OEVnDQSn4elWpj+I0EnSS5089R+uCDRZhlM4dqTi3iyBd3eWNIiDbmL3Fv1tg6XVkcQU3E4esP7yhTPIEu/ApFJmWT5pL4OTcT8WSZmjaxqghZdH+Y3YB9t+ZxDN8bkoKlCtSE16NPIe1wv4CQp+vrMtSJ6is4yzhqcqupUpFXc8rqDb8OeLNRkDsC1mEoVS7LSw7Qb3Lj/uU0asoIaaCmqeJM2ip5DdQsMSgX3233P1vtivUqH4DMK0yjVc5z2UWlw7T+gte8Z1kK5twlUvLmGb0cTp4gdI0AQVEZFwD5he3W++FufD93RWKWDLqVRoaGk8iTw1uthyzZBE7/8AvmolhYMFQU8ax6PRhpvqHIEYa0NIGs+iqU6WKLR/DAjtMz2X0R44+HII1izZM0zGijJ0BadVVP8AuO2436r1OGk0uIkoHvxjnF1DK1x1ufL9FLikyeIGiWpz7xmXRC0aJrgub7FdzyOIJMZTYKKjMS7+JDIBuLwe+U2qvDnaOkq814sr5guu7K5sOtjbfa3MnB1g0iQ2SmYaoWzUpsptHh+Kaikyd2VmPEZUG5McLkG//d/m29remK7qIGmisnE4gaZL9oRWjy+nghimy7iOpowSEU+Ilxfkdufzw8vLRYWQipWe5xY9gd4filpn37PAFFk/aNW0pexjplLqSOhJUj02+WIpU3TnASK+zesvVqUg7t1+YVPzHNPH444XziWk4tWdJYkMVUjCoIZZAFAdQT94WsPxwhzyK0kKx+7abtnuY1zLGZGnzPjdWzN66lrqmZsxo8xlqAvhgmUtKF/ynYC/rtiauJZMG/dqh2bhqlKmOpcANdIE/rtUdlseW/FpHR5bnMoPmI8YhrciUYKSD8hfC6ZYLgK1ja1fqi6o9vlbxCdVCUeb15hfJeImKJrZKmeWSo5/xXVmNxptcC2GuILhllVqNSrQoCq2o2+kNAb5SB80vMq2npI48ujyetgKKo01YvIgHIMSbDodPuNsDisTBHILNn4Z1Q9cagM/y6FRdLWBqiKI5cyuTzXf8r7/AEG2EB4LpC2WJw+VhOeykWko3MkJyL4Xcsbggxm/I73JPMk++CFdrXXVNtJ7QHdbITQ1tOrJG+WUqRDfRoW9um2q9uXLEda2U8YVxEtqGf12Ku0mZ5U/aflCx5SRUy5bMkiBVKaRTc/UAaFPM9eW2GjE5iQOS5/HYV1OmQ51y+Z7LK1tm1GdfhZHl1KBcAnSRI1t7XY2/W+BfVGjVum7PqAQ6o4/ruT2GtM8L/C5Jl9VOBYQxiMk7cwC2554mnVLLakqnXw4aRnquA5mfwRlZTM0r8OwUsukI0ZeJmc/5jZiFve2nnhprEHMNUkghsCqXDnvCOzS8c0iUvUrHTpkdEZS2gRo0KMTz0jcb7E7nAGvmME37LJrQGS91Ux25il1mbwwLEjZbRwVDgM6v4YOrlY2uDYdf64sOx/AQowWzXOBh5LRpE6eibftv4VXBpMqVxa7BomUD0BS4PyIv74TVxUjhKczZnWEGXR4z6oR4yjChvCyjVYtZNO55gkabXGFHFNAgapn9miZALoVNyjMGybtA4+MAyiOlqoknQuoKgCUtbVvcWkAAAHLDnOawEDvVHDYB1ajTFXMXNkdtiR+CtP/ABZX1SsEfLY499TSOFF/fynbFdmJzHMFtf3DSpkSHT3T9Vn9s5oqOYq7LChYM3/MkAG38Nkvb3vhrsSfi5ITs6jmGZjp/wAv5ocfFVeminkrsviLG21SSur52Okct8RS2g7ibFNqbCpEFzWOMdg/EJ9NXzmT/mcyyOVNasT8f4rFrbDyoDb1Y3Ptiw7E5iLhUaODaB/DY4H/ACQPUnwCJJVVVSPPnXCzsBbaV9QHp9za/X1sMYcRBgkJdLDspn+7f5CPn/so+pkqKNzFS5tksCPbxHjn+96Gy6Rq6csLr1AXQwq5h2Ne3NUY4xpI/GbeKeU2Z/s6mZH4gyeQsDGYiJmka42FtOkgX5k4FlZjGkE3PYq1fAurVJbRdGs7oA9VD8CUyUfD/F61NbNBGlblsyCOoCRsXSoVkLODYHwlPzFt8WMNlOGLr2IHnK5bb+KezpBSY4D+JTdEiTaANI5qeWrqKuMjLOKZSkbEMaevRSd7b6ALnmL4Y/O9kNP4roGU6bXTVogzpLT9SkePWF4JjxBxPJFAplkhasEiXAsGI08t+RB5HEb4AN7I/daWnVMBdYWjw1+oUckUgVRNW59G0jDSqTMBp5+UAWA35n1t7YS+mZkmSVcdlnda0hvYsx08VRKUeozSJWQ2YTSkGQb7kC2wA6e2+AyNdGZDUxBpNzQ2AeTRb/dFinQSzx1Mle08S2ETSu2tVsPu8xbawueQw1lMgkkTyQVhDMzMuU8QBafQpSJkUJldjnwdiLObtE8h6Ai7DkSLm2B+G8WQvr4l0M3Y5cfw8kXLeGqHN8+ocrhlqpZ80hly2IVFTIFV5onjDEHy21EG+5v6bY2WCpZ6ohovaVyHTTHnD7JxLnmBTGa2tr2WrezRhnXAHB5qRm88+XU9VQtFSSOjm1XNItiLgMVl0kkcgBzOLG1IcG04u1cl0D2MWPq48EBteCJGllsKoyjLkrYJ14ZzgVCRqAyvK8sQsCdLIfJYk7gevM3xqyxsxElel4fEtgkvAnjAAPfOqZ1OV0Szv4HC+b+dv+rWRyMZG6+dxewv6bdMVjQeDIat3QxjspBqg/5Y+icx0grJIgeHq2WRBZj407LoAP8AEDex32G3Kw2xYpl87zUiviRTpz1gvpZoN+9cZpK2SlLcGsohUNDJJI0hAuDfzEkAegsBbrywDSSZ4LUtbTaXEVCCewfRNs2lzauipqZOG4aDwyY0f4koGjvstlfcbN97cYfUY4vzHRU6OHhxyOM/PtWEgdopIoeECoBktBM33hqsSgZtg1hywivaef0V/Zoptc6o4lvCf0FrbtVo8wj4HzTNIOF0yiKhnp8wkcTRyPAyhljY6HYkFyAOf3sW8CxwdY2XDdPqeENFj6hOYktBIIm08uS2znYzOszWtqoOHMjgneV5T4UkLJpdg+pWv906jY8x9cKq03ZzB4rpOiRotwFHqs2QAATIPkmtNQ1lZVxOaNY4m8ogV/PDYEksA4IPvbYcxhOEpfxmtsug2rtdmGwj67iTAniPmFq3snFenZzkaIXeOpmeuYrI1y7ooJsOv487YXiamd7gBoUjo/syjSDMW8y4sbw5731WwaenzCZ46eKgnlqb6vCRiXVR/GAN9PrhQovs2YldVWxdBjC9zt3nHokRQZgxaYZclTML6hswCnqVwMOkg3TatekN0PgHv+ak6Ghz6QKVyCMRIdRmEQVCfTVsCwt6jEUqbnGWWC1mMxuEBh1UyeEysr8dSuivT0PxOo3BQjxDe2+9r++GZS2+h+aM9U9pLScvySooq8R1iNS0iOTqbRchbXuWI5Ae5wdFmaQsqV6W64OMaJNHJIJ3ii+GKeGzSLExOkgHzWvy5Yqim526EWKY3q8xnW0qJ7TquJeztGrKJGqcy4jo0hKXsghSWVxf6rvy3N8bnBucKVQu5QvNtpUY23gqVN/wEvIPGysqZdPQRQ3p4aWp8GNdMrqGVdAvfe97+2NX1JADV3VPaLawmS4a2B5+XqmSVZRVQJks2m6kyOHDC/P2wbakGHXVx+HDiXEuHG1kSuSXQZHpMhgJYW8L784t6cvqefviarbX1CDB1GzDXPI7dB6pnIK1mhEVJk8Ub8wsajSf+4t/PCWNtdW6RpCS5ziR2n0hLqIa2CVfFp6Uu6r4fhhSJL8hb6/LGZCY4IKNam9pyE21mbLLLMzl5kyem0m7q0qc/Q23G/0GJ6s8Sga5rRuZjPYfO6G6VpCPpywll1bshCrflcDb5YVVbGiZTq05Il1u9VKhgqh2iQyVNJTRCLJ5r6VQoquJQH52JFjzPTEtdBbOhlI2lTp1qJDHmxbrOubT0Vi+Fqq2RWy+hnmhh8wZaYkFvbwrkXwhzS52U6LYDEU6bYquALv8X/VaykpKiVKTKKePMs1bMZrmaAlmEGpyqrGSoI6Xvty98ODw1ul+S17KYdUqVHMbkbobSYEkm59Lp3JBm37QqPGQ0cAaxZllZyV2BBQH0+vPFp7ahM6BIbiMN1Iybx4REX700bL46yVnWseZBqsAs0jAgbgEXY7nnYW9sVzRD3XOisDGvpNhzYNv5R+ARsujvO8mWz5lSsmxDvI7K3PdltcD09cODTm3Cl46ocobWAM8gAPWUGWil+LBarYq7a2JiPisPkWLe+5ucZUpb5TaWJApWbcdtvMCPJSsmXyrT6IKhJTzLLBUeU9ATYi/PYnEYii0s1stb740uzObHi1a74SiqqjjbtFdZP3j1spd3SQjymNLKE3X7ttx88SAH1ZPAJ9GnSo7OYQDd5Oo+tithrRzVEyOtZ4rt5GCrMLv7atvpb5YltMEwDcpYxLWMu2P6dFkUUhB15iQikB2McgsPrY3udiOXvywFKm2b2I7VD8TyZrpp+fBNajJVStihZZ2dtmR4pryL828xPTkBiHUQ8yU/DbRJpEiwHGRbytCh80y6fKgKjhmtbMIBE7zJXKVeFVsCASd+Y2A2wuqC126tlgcc2uerxzcpkAZeMyR8ualUp838VMvzOogMnhLJFJGGmTSwuq3XYA+nMEYcxz2aukKi+thiDVogxJBB3dNTdcmoM4NRC/gU8QZfvCMqCQeYB5YypTBdmfeUdPF4fIRJMcJQq7JLUlTWw01BDILC8vjDxn5gX1BEBBOxte/I88Y6iItA70FDap64UnucR2RYeUn1VS7PMtr5uF2bJ6WgqVlqNbPK51J5BcoLjc3a/tbCaG/YG6PaTaFDFTVeYLREDWTeZFlaIstqaqR6eXJRBEg1TFqabyN8x1PMA2xLKBLoKOtjqdMB7aszpBb+u9KrclpcpjmNO0jFJUaVnp5UkPTkb6juASwsLc8DicMG6nRLwu0quIcM+hBiCI9NOyNVyLJcsmVKnM55aksCwSOSSPzC2lioJGgb3Xr05YGm1hP8S4U1do4hruroCI4wDblfjyPmnFPRTZk8Qh+EptAIMVPTSytGl/vyb+Uf9xth1Kk0u3UvEYttAGZJPFxABPIc+5PKjJstlkC5fJDTWTdy8kjSkfxWLnre5sMFXpN4JFDaVdrJrAu7IAjyaPqm6ZXJD5no5Z6MC3xIpZEW/8A6idIvsN97/jgfdnBsnRHU2iHHLmh38sg+kSY8lD5rFDFlubzpJKkvwc+yWYJ+7Yb7n1xXdRBflaFae572hhjgk5HRwz5HkAcIIfCctKyG6vr3ZRcXHTn0PXDhTaWDMPFTXrOp1qob8QIsOO7pN/kp+HLFeeGA1q5hq2j8ON9RXlqYg3G/wA/nh1OkNW3VKrjzkLsmXnJ+SZTUSww1JihRhG2zPquFHMAdW9jhbW2srlPGOc5uYm44JEP7PmSK9WJCreVNBGsdLkm49L23xWFMaiyN/XNcTl148vRS6ZfBHErNBBu3mTwXJUep30ge5v+dsX6FMRklax+MeXm58x+CIKKmuGmhpqhBbRE0RKj3uHW1uf98ZVoZQAy6WcU8iASO2b/ACKgpqammknVszjnqQxKRooYIbdLHlbqfXFZmHh28YK29GtUY0EMhvM/XtVZ4sy94OEMyq0jX4Y2QHwmYF9QBAkLWNttrYVVG6Srmz8bmxQpce/6R9U9yaCCTKcj8WsWKOSBSFIFhu1yNxa/6vgKNPOyEzH13CvVytmHH6d6l2yhZACaoU6MrEoWj1QC1iWBsQNwdsH1BiWrXjaUatk8737J07ESny+lp6gS1kz5gEVXjkSFA+vluSeQNvnjGUWRZDVxr3timMszIJJt3QntVl8NdEJYK2naUs0EySyoEiBN7kgja5O4B5Ae+GVKbMt3XVKli30XkFh0BBAMlRxymopJ3FMg8a9ooxTLKlZsbBCSABe635E9MC+jYAK9+8m1Gy/Tic2Ut77XtdLFJmxcy1uXzZBURqWDCCKB9Nrb/wDbz2F+XLDOrIbBCj3jD5crH9Y09pI8O3vhCq6OSWUSFkkp+Sy/CxKjuBewA5tY36WFvbAjB7shMw+Ka0Fo15ZjMfgqlxbTT0uSzLPA8tSs9O0TyRxJr84uy6GJItfnhFWm5ohw1Wx2ZiOsrtNHjMgEnzkAKw0Tasvy1EaKGtnij3YokgOkbrv6De9sQGzA4qnW/vHPiWtJ5keKlZ3paFHpKvMYIawixRZB4iLbrZbEnbryw+swRlCpUhUqu6xjCW91vC/DuQ6RcsaDS/EU2WVIN0/dCZZAOhNvIfffBsp2g6JmJfWzZhRzN43ykdvaFinp1meRnq5YRGQjLPNYOTve5Ab15bYSKQMqalbK0BrZm9gpkUqVUkxp5qVKg/ci8eNPFPTT4m4v7b4tCi4wQtc+uWAZwSOcEx5fVMkjgU6HlrV06iUhkEhJHQn0HqOWEhoJvdWi95ggDvNkWeWgiIIrK7Qyhd5jrt73Xa1+X1wyoBw1QUm1nAjKJHZb5rXXGzUkNPRokjTwmTQXL6jYq33l233sLY11apwcum2E+pJ6wQfJT0WasKySjOXwVMoVdRkj+55R5lFx+r4Y3E5nRCpOwINEPDy3lfW+iaxVGZS1rRyUWWRQBTK3j0wbUByuV2A5dB88S0uzG3on1aVFlIEOJdMWd9CuS59ksymnfgankzBFANRG8g8N+YKpyt7XN8Z7wbmFjdj4lpD24ohh4GLjkSnuS5hmFfEwi4caezAzSrSKwX3LAfduN7na+HUatU8NVV2rg6dJ8mtHIZiJ8Oab1We53FOYKKmWhoS4kf8Acqpe3UgC1uYsOmEVqriIaPRPw2ycKaeao7M7QXJU6c18JnTMIJaGbSJHWPL4jEQBfUCVuNiN+t98PBdlmLrSHZ5dDqLg4aCXmeUapi3E+aM6ySUcFPTtENYlpomUxdCUsLC+IAeYsr52DhwwjNJngSL96oXafmCy5TRyMJ/EZ9JAoxEukKeZAubc9/QW5YOrUeHAGyXh9lM0foLjelXybO6g3jpaetEpsTIaRbMQAALW5npbFZz3E7ybR2WwgF7hH+Y/NPZc5pqOOjhenr0eZgKlWgRkYc9Om9l6723AHLGyzAAANsqtLZr6rnODgQNDmM+fFDlbKnkkGX0tVkc58q05pFESk7DXtfTb3viKlySWwjaMQ0DrXCoNZzX8OErFbmObUCU1PFT0sWmytLQUgljdwObDcsRsNyMC574Aaow+CoVS55Jvwe4ggdh4JzSZ3mE1KslLNw9RFNER8GgVpGPUFS9gCdwxFx0AwylUcFWr7LpMeGvD3AybuMeceilZuJsxpZoi1VKH1BGV6FLN77NZreh/EYh+JJ3FUo7FovaTlHOcx/CybVFbmhqXShlkzCEASOIqaELp6kJqIQb9CTiarqpkA6I6GGw4pjrRlOgu6fOBK15xrUVDvlElVXvKisyxHwtOo+JExHlNrbWsbja+K9VxbDnarc7PwlItflZBiTdXepzLPopq6KOeegYuTJGlMiAb8ufv0O/rgqtaqbcFTo4TCFjXuGbkSSUDL6nP6CB4cnkzWGoY2WNIt7jmQS2w36bYUwPYbG6di6ODqmcQGlvfHyCNTVnENZMIa2szqKrYWYTU5BW3oA17E+tsOZ1pOV0ylVqGFpMzU2tyjkZ+nBPvjc9hpjHJnvFdMzHyxPAircc7EuNhbmB/LE72WTqqow2Fc7M2lTPcST8ioSKtnq2nV81zKrlA8Qq0LFd+ti1iMLpZzYLZ1cOynBFNoHYR+CSfjgzSCprXBHmkIHm9lTCarhYFMb1R3coH65o0NRnVP4Bp8yraa25VXdNX4G1/qOWMNvgKVUo4Z5OemD4A/MKl53HmtVneURVOYZl8VLLCkLzyEsD4oA8zbqAW23wiHZss7xW1oVsNTwznNaMjdQAIPgFLRZPXhwKypkMF9OpnLMSP4gCL2+W2Ibh6hESsqbSpBp6kX5RGv1Tmnp8wVTFDaKV/MCpcO45DUu2x36YsllSMpCVUr0TvOuB3R4FDiyishNUaqRaJG/8AMEgfV7aBz9yL7dMLp0yCA4wsrbRpODQxubwj14Iv7AzBI5HlajqYdf8A1g94h7Ei1mt0IuMNdhzqbqP3vRLgGyDy4/WR2oiU8gEd4ayOQC2qAlefqeo98Q0EEQNELq7bwR4okWXZhAWac17MTZXjYEW9zte9sQGz8SB+MougMiOMhNjkMzSL5Kste9vD5f6Yh2CcSGtVgbWYBeErIMsmbtS4Ny2aILSVNNVxMoT94zmjqQGVt+Wkbe1+mLGCZDnUnCbFcT0xxbmbNfimOFns49rUN8jqryT/ALsggAAA2P0xUdhXQHBdrT2qyA3in8OUyupiqKuGNAdQDEmxPoOmJDC5sxdVq2PY05mNklHOUKoMQXxlW6FfFC6CeRPrf8rYtsaAA3ikfvAk379JUa/DrmMzJKrAEBl8RCB0ve/tiscMS6Wq8NstnIR6H8EmpyWWaaKLxECOCABKGv8AgdsA+jmdLoCKhtRrWkxcdhCRLkBSl8GnnWZipDaJACvz8245/hh9Sk0gCVlLbBNXM5sDhb8lGx8PgBU1rp5Fw4Gn6X5/zxVNAE31WwqbYdrHgovL8lE3F+bq1QJkXLLxhm069MkW9x/6uuG06JMg3ha3FYs0zTraFxIjXmVY2ySBXZXfL0tsStRyv0574mlhgCZ0T/3o4iwN+xSY4fpXJfx6MQCxY+Nq6egvcewxYZh72dK1z9sVAIDTPciDh2maz081O4H3WYEA+9gL2v1tgm4MTupf77qgRUB7v1ZYlymjgGiaso5PVImLlD/3HSAB9MB1DBY6o6e0qzrhhA5mB6SfmpGlyKhqaaSVJZFdHCampnszHYAsPunFoUGFvaqOK2tXZUDIkET8Q0Gtio2XJaCFhH8QfEW4chWsd/Yc+d+uKuUZSAbhXae067t6N3vH1KYpktP4yItQgClWeSRZPKSeVwOVr+vI4E0QWzCtnaVTLJGugGVNuDc5q8lquJcuaWWvWoWBpITJZakRyuPKDsedh88MoVsrCw/qFzm2dlUcViqeKy5XNGpFxI+SvldxBFDItJBkklIpB0xq0XlYf55L2sL2BPLle+LpxRAywq+H2NmHWPq5o4kO07Br+Kh4OJpJZAkEUsIR9XiPKoIsbG2xvy5gW9MKdXdoPmto/Y7MskzPCD+X4p8ud1TIYlhC6nEpZqjzC+1gNIWxNib36HBU3FwywqjtlUhvOPMaePOexTUE2eU9U85NYpTykQzBFHtcWv8AkMPo0XySeC1eIGEcwU7X5iSombMsxpKSaKlgkTZpWVSdSH/1lduvmBC9RfEVGVIsr9PCYd9QOcezh8p9IlDoM2zypRpIKN2hsVmSOsGpbeq6GDcr7evQ3GAAfbkhxeCw7XQdeBI/MIYznix6kJlmUVlTN90yQGXVT3/i0lANtibHpgQ6oDma2443UV9l4BzD7y8BptBi/qVqzstkzDJeHeKqBviTS0ddU6GhL3aRjAulwov6tY7lQbdcX3V+sYG8wvP2YFlDEdWwSM0R/h58lcS3GiU09fV5Lm0GXO4FLUrDMwn5322029v9Mat9N7RvBerYKvgH1epa9sgXBc2U0aj4ugh+IjhWqoWGpaqniqGvc7I0dtSv6g/P3xIwrid0yrGH2jhHPy1BkI4Et854hOKd83qWNKJamjcWMkMsU6KfWwcgs23Ictt98QynUzEG0IqzqDRnLQ7tBaflMeKO1HUVESyUuZ18cwLH9540aKoXdipOoHcgC3Qn0wVNpAkO8PqqL8UzMTUp257vkmc0NZddVfQVMRBWMpGbhjzBVmFh8xuQcRVcHAZHSOYViiQSSxpbzB+dtfBPDlWZVMKM2a0IU2/d/DpdfQbvsbm+1wfa2E9TxLpSvfW06kNYT2yfwVZ43y3MjwLxDRVmbZdU0cyIk3w+kGRVmRwhF7ghgN7dPTGwwZyDNmlcr0qwVHH0W9ZTIew5hcwDpPkjcMwV1dwtwrVxz5TRn9l0gd5J0DSMI1UnwyRsdLea/M8upquog1CXnVXti4yq3D5MpdMXgn1TjOa6fLcnzbMaWSXL54KWqnW9mEVonuU6kHlvyvywGHf/ABAW6rY9JMJ1mCq03mxEd/eoPgLKstg4K4USszOpoovhdX7h01A3ItpeNtthc/liA4VCS7iVYwjcQyiKeFaN0N4Tw7wrzFk+X00YEVYlfGqFkMVWC5J/z/uVH/yVF/XD3YdrTIue9Np7QxTyBVblOhlto7N4+aFDl9AFkkrKuAzgB/8A6I0hl/yj92bnltcE36YQabMpg3V2tjK5IbSaY009fiUxTZFk2ZU8ckvF02XqrF/hRY6txY6mWw9CMHRo0suuq1OM2jjKNXcoSOcfmnVRl1BBJTifMJjrGsBakOYx0JtEPT1w51OlznxQYXF1nNdlbPe2J7t5Kioconp6iOLMq4QIrNMxlj/drfkn7re9xfYkYnJTBga9pVfEYrFtcHFgkmwg37976qINHw9FOYcpr87mjaI+L8WqJKrb7KVUAp6HnbnipVpUyRl8brasr451LNiWtmbZZiPPVQ3aiYZeC+zfJVrIWpZOIq2pIdD5GWkjRVBsTYh/xJxsKVRjMI8NNibc15p+7jV6WNq1B8NMhXOU0dVLG9WlRJO66HeGoVQosL7snPb1572wik4akX7121KjVoty0yA0aSCfkfom0uUZcsSy02dU8MKHziSrbyeygQLvz6n54ViaDRdpAPf+SsUtoYkuIqUyZ5NHrvn9cEM0lJVxxSSVtYXuxZ/GKuDbnfw2Nvn7YOmynxTTiKzCWtaB4T/7gE2WARqHgqJpIkBLkNcm+w0kr5vXcDA9Uw6aqyaxcYc257Pne3gSgLQzTOEesenYnxC8lQ1tI/g3Vjc9By9MVnMbO8UZxDWCQ2eFm8TxsQnRpqcQAVE6tTCxaOKqZTIPchcFSLWiCUDq9Qu/hi/MjT1TeTJ8jtKKLPKpYlAWPXI9ySeZuGPl5cxfBPp0gDBKmlj8UAOspCfDh4jVUCgp0j4+zyKl8fMlp8qB2/eGRiTyJVSRdxtb8cVHUN4ZNB4qzV2gXNAqjIXFo0iBc8ytjZbPkWQpBX1GU5jV1MlyCkMQemPUoynVbpc2+Rxap0gzfICoY2jisY40m1GtaOZdDu8EQn6wSZzWtmcHDnEOY0ng3m+Jp7OhsbHUCGNjvc89sTiCHHNlPmqoqjDUxRdWYx02g2PO2gTFcmr541RKWspDEniRtVKiqEvuq7arnoCSb8tsK92e4Ds7VZ/eNFhz5gZMHLMzz5RzgIsWTyRyrNU5PWLSb+IWhUH5A6rE+23UD1wdTCl0Oy6Ia20A5uWnUGbhc/glUvD8jSGqgyavzeHVcMIkKrtstt9xfcX22wdPDgHdCGvtduXq3VQw6alRtRSU61rxQZPDI1to3shD2udySPwO9sRWpkOgq/hq7jRDnVIHMXt6fJSMdJPKBD/w7lqC4Bj/AHZXfa9xt1Hvia74aBACpvrMG91rvVULgiGKrr+MJjltPmcTVkwMRkC+H++cWNzf+DnhLJNZznXVqvi/+GpBlQtMkzBV3fLckV4li4YpSBZj4lWSAPq1h8+eH1ACQ8BKZjMUQc9c+DfyUhBltBJJ+44cySQsBs1YqbdebaT8vzwbQ0nVUMRjarRv1nD/AEz8hKBXZdlVJtT5RT+MG80QnSTwyf4dYY3+fLEvosFmpmEx2IqfHUOXnBE+ECE6y3M5sjGuiy+GmBkWWRzEkpjseYBBIH0N/TAUnPCDHbPZijFV02gCSJ77j6J7U0sVTRS5qOFaqsm8UulWHVI5izfxxtpYczYADnhz6rXiOIVKlWeyqKHXhoiMpEkRyIkeZKjKekSSeZpOHXSJravAqVj0Dl/mv+RwvrMxlzRC2VauWtAFW45gn6IldRUr0lSFyWWJVQ+EXmXUlhcro1AuNibm5HTEPYCCCJVahiHtqNJqySbiDB8Ysq1wBk1TPwvDX0mS5fV0cc8gllmlQGCyoQuksLjcDa+KmFqOggc1s+kG0WMxYoPqFpLRAAJmZ4wr3RV9XmCJAuSZXBNGTJC9OwjkDA9W1DV62J9NsX21i/cIWgxeEp0HZuscQbEG4jyMIFMlXTSJWjhrK5JWJV5lmV9Ya9xpLH3BFgPMeuJpWdJ1TKvVPBpCs4DUCCNO2B4XSK3IlJWSXgLJopHW0J8dJLj2QPfl/mAtgH0w0Siw+0rQ3FuMa2I9SPlKiojV0hvQ0/B0Y+46Usx1f/KDdOluRwrM6LRC2L20qlqpqdmYD0hN1mBeSGCg4Ze3J20KxP8A2k2NsQajgIEJxp2Dnuf3XjxiUeWOop6c3y3h6OmDCRlWYShzyuwJOlr8r/1wNV0MBa66RSqU31JzvnTSPKwkKJz+SpfhvP6tcqySKn+ElOtWVWQhDuovcnrsMBmlubmntLGVA0vfPifNPcnq5puDuF6OGiyKSn+EYSvUSKZNRmkNwG3W2ocueG9a7qwOH5rXU8MG4ytVe54JdIABgCBrz+iMozKKaCNZ8ljn07RtJGEkFzsxBsN/zwDXGYBV94oFhJDiOcGR3IHhV0jVMIoMqaYSHVI1THYbb2a/m39PTCnAsMFM6+iA12Z0cspTVoauRlHg5VClxqK6FIB9zy+uJZBs5WevphpMuJ8fkpanefwjF8Jl8kirpUvFFrQ9bMeh9vXDqWJcWzZa+sxs5sxA7CYPgE50V5hlmNDlVQiDzGQ0+oLbkOt/zxk1eKQ40swaHOvyzqJVZKxrAZLLLyVI2iRm+ZxFNrtRErYuc2mJ3gOZzFR/GNNm8PDtdU1f7GhfyArDWxytYsBqMYF1264VWBaZcZU7ExNA4praebvLSB/VxUpljTfsvKIaWPLvE+BhRhMsalzboWG98OpVGgDJZIxrWitUdVzfE7STx7E5p3zeYNFoytoTYteWMmYjruLk3uMJZmfILrIH08M3e3p7nW9U8Q5lMrBpso+IQsRG8qR6Rba40c+nMcsNayDlm6quNFjhAdB4wT/7kyL18sEsoXh9YVYh1CIG1e1l3t67YNuZ15CthlIPDd8k9pjxupClruI5omemqMrSOKPW6vNHEClxyBW5N7bC5xLXlwiQqOIwuDY7+I1xLjFgTfzsgLXZpJK9VI2SPWu2pDJLG4BItdlKHcW5bbHA0apPFNfhKAbkaHZRyDh6ykrU1ULGCeqyxHU6/BQanFj/AOWxXSfYbD3wTQzMQ86fqyJ2HY4ZqbHQbTw8RM96qvGNVmFRkQEogdGqYha63C3NybDb6Yp4l4AklbjYVCkzFDJqAeasFNV1MdPQ1P7TpfD+GiWOKNTG0ZCiwZivm9djvg8NAZpdax+GYXOYGHUySQQfWy5D+36mzLJl8sBYgHWLj53tt6nfC20CfisEdU4SnwIKdTS5tHpQVuVwqLghJydP/cw08z8ziw4Q2cyTRZhzvFrj3j5XTaGStmJSWehrJVUkvKWNr7c7Ha3p6YUzSZTatOm27QWg8oT5nzExvJDn2XKAullSZ1Y+9ivL5YuSImVUDaObK+k7yH4qOFRmEkTymupmcOpC3J1b7H5e+ERNwfBXjTotdlDD3ok1bmr1Glsxi1BQvmj0qeuxPMj2wNWDdx0QMo0AyzPVVLjqR/2ZBLXZ1RTwpKrjTJI+k2I0kadmN/l74oVaBLc03Wz2G9rKktplp7h+KttLlza6dEzPLFLABpTFYBtFzt1sLfP3xaZRcTAWpr44BpJY63Ce1Cp6itlgipKek4aqTIoDFaNVkGx3Bt9SOf0xZD6pGUeibXo0g81HueAP8UjuTdqPLlnijXNYo8wI5LRsAfm+mx/LFcYZpqQ5Odia/VlxpksH+L6KdqamKkpVoYK2ggpreGZo6a3jt/mbSOfv1FsNrVOBtC1GHoOe/rXtJdrBOndf0UZRPFXO1PTZrSykEJpRGlGo+mlSbb8vXrhdGlL5Ewr2KzUm53UyPT5kKWkrmij+GizNIqcX/drApZbcgqgG5v0BNvpbFs1WwWtK19LCgnrCyXd548yuUMVe61E+XZxC6IQTLPlxRgSOXi6Db6X+mCoYeQSJWYuvSBDK1O54B8j+mQqB2g0Mj5RqfNabMZZqiUstm1g/Dv5iSBvsB+GKuIYANTK3GxajX4gUxSLQG68NRotmyWkeOoi4jjeN4l0tHSkqgKDYHVzBvvti62iBEXXN4ZxDMrqOnM3NzwSY8waiASLidFd10kjLj5hbcXLbnrttthb2NG4JCccG2qZdQ0/xj8E3kzeSUiCbiYAA+GXjplUqbbP+rfPCoZ2ymM2e1t20fAuJ8EiSrTxi68dCFlBVpzRAlweh8246+++G+78SVIoEMynCzPDN+WqnRU09NDpg4v7Npa51Ls0WXki52GkWJQm1yLdTiycrBuuMrVGhUqOl2HrBo5v5c73Ci5M1qI5aNa3OKKdYjoDFF8JfWw262NrdMA6TDzotgMAxzX9VTIJ7TP1QpM2qhI1N8flEkSbl4aVFmb/1PvqX2AxXcDPxI2bNpkB+R0ngXEjwHA9q13x6s81JllfK8Zj8WQppKlTshOwJIvbkbXsMU8SDIe4zJXSbCLWuqU6Y3svGfwjyWwKyrEM9S7Z7T0/huyxeM2nWLm4G9r4sGo1sgm65+jS3W/wpnWOaxaSR45GzLPI5JDqDAP5T6Wvz35XxgaHHKpJaAWhjSB3J1NmXjU8q1+Y56odSmvV5Tbqbs1m35A9cbBtNhBAVahg8rh1TGGOHH5CUuLMEjKpQcXyTfw2lglcof8pfXe3uL29DgGZQYHwqKuEcR/Ew8eLYPhl1TyrrCaYCq4rrK6mWXVIFgc2JG5Dl9hf2vte2HOc0CCSZVXD0CHS2gGmOY+QH1Vcmkpl8Va0zU1yxCywtfQBfUTtYW35dcUXMhpK3VHOY6uDpoePJMoKzK6xopKesmnjLeHG8KWDnnpHqfa597YYyXGSFYfTrMlrmwRcg/NU7il1ouIOD6wLPUolVGpSVjzFRARfbkbsNuWK7wG1mvCB1dzsLVomA1zZkK65hNk1K88oyivljUGyxksZDe3lDWsPfBgCLMkDiiwjcTUYG9aATztHl8keampqZAJIc4mlk/gfQ7xHoF0qD72N8A+kC4EapNKvUeZBbA4iQD3ySEKmhmeMhKDMpL/w+BpCnoLEbk2688WRRcPFNq1Wg3e0eP5rOYU0onpkOX5nTiGInVNCi65TzI2PLlte1sKcALG4CjCV25S7O0yeBNgh00U82mF6WvmBuohZxcD222GBoscLAwm1ntbvBwHbCNHSzR6WSgrAj3uUZQB8rqbfM354hlIn4Qk1MQHWLxbv+hS6igmjiSM0ldSubOC5UBkP8QB5g35++GVWOZwgpVHFCS7MCOz8vkqvT1FVw72i8B5m1OZpI518OBp1DyqyyxsR7ecLfa1/TAYN5p15HLzVbpNhKW0dk1sIHAEkEmNIIP0U6IqxlE09OVhVRs7qbG22w33Ppy64HqjAlbFlam2GNMuPIIooaqUgR5TKzkDSY5NnPt1/HECm4TZR77Tb8VTzCUkVXCPDkyuVFANtfMeoAHLp+jfBN0yuagqVaZOZtQJfhVcXh3ymAa7IVD6j8iFuf9MGQZtoh61jgf4htdMzSurvM+XoxJ0i0hDRjkfKPXp7YQ6kRdqtDEAjIH+mvilEuFUmjDBrjZgNNutr29sTFoIUAD+bROTHVuq+HltMNxtrIP0F9/wAMMaMxg6BVhWptcSXnyn6KnU0U0PaHFTqKOGpmo5ju58NF0XuWFyPuE/TAUWHrnA6QtjjcTSdsxtQkkB3K+sdis+qWOJ38PLCWe2t5fvDowF7kG23z6YxgbYkXVUkOcAC6AOA9E/tImhI6PJ3k0hi/i6gidQVBvf5bYc0QToqm64zmdHdqewmyZmpluBooyzGyuD5H9gpO31GFseVZ6hhBubefoiKtTMkkdMmVzMCW0lkBB9yWAt/piwCSAEmo5jCHuLhPefxTOTLZZp1kdckrFRijDxY4kDf5mRzdiB1sfnhfVydU5mMpsvvA84LjHIECwKdmUJ9yXLKWyhQVSMO3/apUWsN972wVWm+Y4cYS2DNeHGe0wo4mpjuEqYQA2oM0S6Qfa+xP4YS1sAtZwV8tY4zHZqVXcjqXj48zCWCramZo6iTVDTqzsA6t91un8t7XxFGvd3eqWLwLhRb1rQQbQT9VdJOI8yXVNRcWzJlrOFmjigXx0N7/AHGv5Nud+eH9ZEum3qls2RRcctSgM4FiSYPiOPguVGcVldC8g4zrAIrjRV0sN5BbezLYj0OBzw3MCQVlPBU6Lw33YX/lc71BlM8uziBYKiKk4ieYKQ66JIh4knLYFjY728vm2/B+GeGtOUkp2MwJdUDqtMDn8Vh4Ad97J+9XVzBXeqqvENlIICj8rfhgm1mExKW3C02yGtEJ7+1JqNUMed1UU4bXaYr5bAABTe5Gw22F74s1KjcupC1rcB1jiHUpbpb6iPxTCnzCU5gni19ZXPKFSNKCrDagTcBjsFPLa9gfXFGk4gwTc9q2FTCjqCWsDQJJzN+XOVmqppRJ8RU8R8TGZSy/CNmpcyS8yLI25AB5i2229sG6wzSXdi1+EqseQOqaBa+Xhz8/1C012bVEtPnPaLl0dXmsTnNqauWOJj5l8KZGDvcaLFU83Ox9r4f7yDRDS1c9X2U9u1zWJmnHKdexbXGX5hmdQK2qo+NXp4wGnnfMAoBN/wB2wJDENtsN7ddtl0aZaesLb966+vjKTGdRTNME6DIdOy0W7bIUtXmlJE2YQcP8S5fTAlfFpKnWj6v85kLNqNh1F/a1sLqve0AgETyTupoZxSdUY6BO8L25AQEyFTW1EIkTKc/rZWHhlKxrlQP8unST15bH3wp7XZtCrjeriQ9rRruiPnKLBSNUxrq4V40kKqS/gVkgs21gI22X7pJF2J26bYljXExkWoxA6ur1jq7b8CBH/Lr5WRajLUoUZKbhbiplkIvE8win1Da0lr3B57jcctr4bVouAytGqsDaIqwX1mS3slvhMecqKOTZgGLDhTN33IVTWreP0udV+psBbrivUoOENiSO1W/3nSJkVf8Al+Shc/pK9eHczKZJm1NQiFneRqgyIdO5PMjpy5HlzwxzXNILmgKti8XSqsqUxUBfH8sKJ7NxJVcH5AYclrqh44Xo3ZZydJilddgL6Ry3ta9998ZiA41AQFrejVXJhA01IOkR2p1xtSUycK8VvBVU9Uf2e4VVUrodysV1J+8dUt+Q57WtiKTWdeCVY6QVXjCCjUBaXOA4E+Q0Utk9JSDI8goZ5fClhpVUALuDqJsfbf54qtlzJ5rpaDX0S4sFiefYE/kijiSpLPOSW0gCI7t7m/yGCsG6kpwqOcRlGnaE2hSIER+NGJD/AA+GXA9z6/jgKTWE3Ce8OImLd4CRIqldElZSx62FvDiI2B6k/wAP6tgn0Wt0dYrGuOoYbcz8u1TvwlPTJCgzegnMh1FkUvpPttuPS/LD2Gm0aytSK7qhLjTIhOqaPKYKpAKunnqGA8VUSQtbpqDKAL26Xv64LPTBkqs/3hzDukDhMR5gk+cdyaVnwXjqqS08AXlqUkncnc2vfc/LlgcQ+nPJW8M2oGEuBcSqbxgxfM+A6Naw1MbT1VToXVpgsIk5HlcN0xXrn+HbmqGDw7X4125lIab2v5clbWFLM0shljkk1+UCBm3vf7tjtvhjHCIm62Y6xgENsRe/1Tww0lUrI4yzUbX1OYmUA/597fK3LbGNgg5eKqOL2fDPz17PzUJHPEt4/EELXuDGSAw9t9z9BhReQMpK276TjBInvUrHVIWXWkCEAsHeUmR/6XHoRhWHfeRqqFSgeE+VgmZhpVKurRJtqe6G4t6Wud/e2HPa0/FqrAqVAPQJANN4toPDO4J8g+t78ycBkaAmw8DeTuppsvSKNWeILqGsoGvb0Xl8r2wt0FmUKpQqVS4kDumPVUvJIGh4o4x+Cn8OL4Knis1/vGxtquDe3X8sQH5Ii9kyqc7g6oJ3hbuBv+SstbkmdQVFLNH8QfKojZHDlgep83r+OFnDucc/BOwe1MM5jmmO235KYOS8Wy0EgqUbxvEXziQIzm52Ksd7bcvbDDTdBkStb+89nNqy3Tun1hNqvJM4p6g+PmDkwICXZr6m6nSSTtte/wDphlSnPwpuF2nhns3WfEeWg4JxS0Ga5j4kdTWSfs5Vu2txpJHIknrc39cWKTJsk4nFYehDmNl5KkaLJcwZzHl8lFmVOgtJJCIWIUje197++CbTk2VTFbSoxmrAtJ0BzfRCGVZyJiIqiiUKChYywFSPS5Ni1iPe+AqU75WFH+8MNk3mmT2O/UJ1DkPE0+n4GGjqIrr4SMtOXVrgXAW1vx3OMODLwL3QVNq4Fn96SDefjjTS8qjdmVLJPlmcV6VFBTlqlgWeONw7l3IsWttv0OFUaZZUfNlZ2piaeSiGtJBBNiRY9yu9Rl+aKNEsuWx776KeAFT0I03Fj/L0xaLANXKrSxVB1w13iXfVBjynPIi7V7UMeWItjUxrAyBrfdUEi7DYcv5YDqSHSDKJ+0sIRFEHOeBzT3/oqNqqLw57U2Ys+rfU8ATU3VQvT8cDWZLhlWwoYwvZL2RHbNuaeUuQZlXARUNdQRVbmyeNoEQb/uZWLfkMY3Dgn4rqviNrUaQLqjSWjlM+UR6p/JwlndDp/aGf5XJdiiNAoZbDmTqe432tbocY+jltKp0ukOHqSKdEjjefL4UObhfiKKUSVNRl7ZcxOmVpIRq9NKBydjbqMYMFeWuCKnt/COblY0h/KHfOFF55k2b0FFV+K8FTTiJ5RKirpChDe4DHTy5j8MZiKJ+EkFWMHtjD1DN2nkZ+cBQXBGX/ABPCuVKcwgoIJHexIFluiblj08o3G++KVBgBvp8lstsYnJiXODMxhv1Vtbh+up41pv2xlME5uYm8aGw9BfXzP/dbFzqeR1Wpbtik85+rcRxs78Pko8cNcRynw6OkNTWTpqaIIheNARdl0k2WxuGJthT8JUJAB0Vs7awVnVHQ1tpvBJ4GdTzACNHw/n5IkUpSG5BZ5Yowm3Ivc3Y32GDpUnTEpb9r4QnKRPgTPhyWY8oeIR09dmuW+JbTp8MSrY7C+jYn3ucMEASTCx20A6XU6ZjxH/qS6jLoi0qPm9BNKsYXxfDEYkN9lCk3uPrzxjqQIsl0Mc+0UiATpMwhSRaHjEtbR1NVcKRFJsP5C5v64W1gyw4qxTfIMNIHb+ionimjT/hbOKxM1i8RIXtSpFvKSbWLBivrhDqJiZUYbFv94FPqpnjOnhAKNk9EkWSZQ1VmEdPH4ZYI/XzHc7g/S9sMp025B1hTMZiX9fUDWZiDw7u1WCLL8uq3EUWcUDy6LNMselAp2IBYg39x0+eGsFMiQ5a2rjK9MSaRidJv6cOxNaukp9cgWvpZVjAVXSHV4g5X2II+Z22wrqw47xtwVnDYh8DcInUE6fRMRDTsiTfEpOVum3mdTyA1bX/DbCCwZ45K0KlQGMsAqSy7LJc1rabL3r4aXXII1aONdNztfUT8sWqNJpdvWVPGY33ek6sGTAm5v5KbzvgyXI81qsuqM2oK6ogYrI0kiJ7m1z/TDauFLHSbrV7M6SjF0BWbTLWu0gE/rzUI/C9UwdjxZwsEKnU1/NGehC8yPX0wNLD53SDC2Q2+wEN93fPofwVb4ty96bIq6Ra6nq4/3SSvGVtq8RRYWbl72wmrS+LKQYWx2ZjW1KzWubF7TP4KxRU8LU2Vz1VYYYxRQKihLOhEY8xJ+ew/PENptgQbrXurvz1Axsy50nhqbJXgUaAyGvkDj7kirGXF+tgbA/Lliy8MUitUdbJ36wm4o6HRCxz6eo1C7qYxdH6A2J1X9eWFQC5M96q5i0UQI0vwXJqKEp44r4nJOo6ZkUA9LD+QOBq0weSmlinaZD5EpMdJAJo/EzEmzBrxsrNEfUAi1/ngKeHbENHeiqYhxBys4cZEoMUVP4q+FVCcSPYaZF/e3JsWWxA9/TfE06Im2iOrUfk3mxHYbdx4p+9PTM0ZGaQfDfdX4c6mDDnfVvp9PlfDHQ2XXvyVVtZ4B/hnN22H+6qfG1AKLKjNTV3xcD1EVhItnax3Ow09OQwjHU7TN1uNg4x9SuGuZlI5G34q1xZKK+mopEzOCKA00bsWks0IKKbBbHVz98T1MNDgVpX7UNJzv4ZJk8NbnjwWZqWjmmC/G5jMp8kYMgu4HInSpI9Pfpiy6mA2QbqaWKrNEljRxNvxKahKUONGZuzBdg+q4+tr259MVwCNZ8VZFWoWzk8oRoKaPw6ianzBzTts5RnDEX/yFLlfcHbEhoDZtCTWxJzBjmXHd85QGjpHu5nmp418u5Y6x68ha/uMRJLZTg+oOEk+nqjzQUscdjM0MigAg3AQe9htiDTJbvhBTqvzREg+qw95YacyZhRPEH06jK6mIf5mGm9ve/TDBTBE2UA5XkNYZjkL9gvqqZxjBTtlsIoqoCRquPVZiysBe5BKg264RWpmMrdFt9lVaprNNQR+u9bToswzHLcokqaTKqKrhWGMNJJSJItilrne7G1yLjnbri/Qz5fiXG4nB0a1cU6lQgybBxHHugI9Op8WAyUsLVwInpWWFIx0t4i3G1tiCBz57Ww2m0NdzS6xzAhrjk0dck+B58vlxR6jOKE1JpeJaDLq2lSe0iQ05VmPUiWJ7Rpf2sfXDTiHycwkJFHZ9bq+swby0kWkiP6XDePjPYoevzCrmqqiU5LTlQPE1NGoc9ApOo6hawty9cVqhdMra4LB02sa0VDy1PidLd6TSZm2ZTJ4XBtHV1FOPHkemohTmlQbXkdHswB6NzPTEsNR4kDv7EGIwQotOfEkB1gHOzSeQBbbvCzNHHV1EsUVLHHUNv8AuaVZ9Nueq0iBbXG3UXtiW0S6yjrnUWgkyBzcW+ViTKc1CZtSyLQUNZQR0VKxaQXWOM7WKqrMwBP+W/M4c2lUabmYS6D8NUb1tRpLn6cT4kAW7Y0Wu+0jMKxcop3niJh1voeIIWa8TgA6egPrinjwS4SZC6Lo5RayqXU5Lo0vz7VsqkzVxRUjLT07ztTwgqihQ3lUAldQv154fSqA2XKuwILt4nU/qU4+MzI+SOnppCLAHXGAOp5tsfbry5YJ7zoABKg4bD6ucR5/giGrzt44YpG1xsdMIeKDSB/2ktyHqbD64YMwF3IBTwzXFzdeN3T8kA19bl1HU1Ueh44rq4Vqe2jqtmuLHYXtY4DM5rczbhNfhadZ4ZeTp8WvA+CLT1wrwjZZlGTUcmgfuqeCkIUncjxADt0JLC1+Q6Oc4wHBJq4TJetVcdbkvnyJHoPFconzKaaWpbK6afL4i6vFrpJFRxsG8NuoN9wCR64zDUnfED4IcQaDQGCoQ88d8W5SPkYQPiMwleA0tBl81KTqZS0It1uygD6Cw5YS6k5x3oCsCnh2gte8g/6vS/1VM7SJZRl1Cr0VOrrJM5kR1ux8MHTZOvlxTxUQGHmt10Ybv1HNefh0vz7VbavM0jzGYVXCWV8RUisC0Myq5IIvrFvMBa3m257g4s0nOzEC60mHwmek2K7qbiNRbsjl4J1DVV3xUMdDwjl8aysoRabMA5pV5WWKQDcAg3Lcx154uU2unebdV6lKkKf8SuTl1JZqf8wM37lLSxZjFH40ObKlGWOhYqnxJBv/AOaqXUc+t/a9sQXy05NFWpVKBdD6ZzdogeBMEpmaXOCY6iKTMK6lS5fwxG0a2AOpwY7sbkAAjzHrthXUVCOxOGIw96ZAa46TM+EOt2ngOCYyVlWlTHKkdLE4/wCmY2l8h9CCgF+ptexv0GFVGuDsw0Vynh6ZYWkk85j0Mk/inQrK40tRPTIgkRtci1rgpYNuQnhOTv8A9xv8sW6VR4GqqmjSFRrX6EWy6+O835I0+YcQ1caNUx5CKqTUkKJA8LRjmWFoVKkj+Ic+WBLXujtQMw+DpktZnyiCSSDJ5fGZ7uC1Z2lvW0icJVVdAZRS1WsjW15BrhYA6hfcJ+d8UHVi2vlHBWxhaNajXNN0S3str2rZmaZjndNW1uY0axQUpqXOiSmnk8pbmoCMCCCLHbryti3SD2sk6KnsyjhalFtCpJcALy0cO8KIanmkkRvFliMl9DNTSaZB16Ek8+QJ9sUwbgEQStyMQxjTIkDXeE/P6hYrKOZRFDNNS1KOACadZJL32sNQB1DrsLEWxYNGBAOqPC4trpeBEc4HyMRyvdNI8t/Z8LUq1cFVRuwd/DpSQj2sSrnzjbYiw5YUaLmi51Tffuud1paWuAtLhcdwt3J60Uz+HUGPLgSNEYp4WQqgH3m28u+/vvywypTNuPcqzKzBNO9tZM3PAJEVHJoYs8a1m4SyM2of9ttvxIG2MGGbGiOvXbm3Ru8dAkilmhe0NcWfcuopf+lyA3LXP8hbACneZhEys0i7LcN7XwhUjPqCf/ijhiqctNH8XAQ2gBmJnRRsCT/FyviuKeWsCDK2YxNL931ZAEfrkFdJaWZCySVNQCGs48L7nptr+f54Y251WvZiWm4A7L//ANqcQUlTHHKBNVwRba5AsWh79GQy3+hG9umLFMZTcyq9bEtc4boOtt6fPLCWuWVcb6v2uVK72EcSj8PEv+WBc3M6ZQfvBkR1fq7/AKUKHhTiCpdq2szCmpcpC6zG1NTtNJ02Hi7A7kG1xbBCgGb1Q2Q1tuYdhFKk2X/6gPPLr6Jb5cKZDPPWl2bdBFHCbL/mA16r+1hv1OMe1oFnWRNxpecjWxHPNr5R3XPclnKK6dDURucwh0+JK2qmjeFOQ1oZPMx52XBNptaZJkKP3kxjshblMwPiIPjlsOF01joI1YLCWMOq5k8OFmU+x08vrjOq3oGitPxLjdwg8t78VR6lJ4+0HhyOPRKJ0eMkBVsDFKNugOwPLFXKG1Sto+u0bMc3SHA8T296vFNwvmssaT0dTNVU8rnwjFVUYYN6XO/S+/S2xxaw1GQOfBaGrt2k05asAjWW1I+fyRKjJK9HkM+b0b1NxrD5zGxdhzvohvsPkMYaJDpJB8UVHaTCBlpnLw/hmPV6afDwAa5p51iCkgGeWRwvtdSLe/S+IaabTvCFbNV87ov3NA8byuBYph4lNUzqbkIXrmsNv4h4Nx8xc9NsEzIRAIvpdSXPbIc0f0//AN8IsdItEQyVUVXPJcjwMxlex6koUjYLfqNR9jhb6eSRY+Kre8VKg32xHNjR5GXCe+O9OxQ0saSVbZxU1ksp0AftOeWxtzP7pNrj1Nxbrh7abI19VWbiK5PVhkAf4GDw+I/JQgjjvO8hEychIrSiwJsTYsL8j8sU2ROq3T6joGUQeW7+CpVCEg7QUpqSVJI5Y5hG8buykeCG21DUeXpyviph2nO7KNVbx9YHBsNWzgbggDjpay2IldXyOsM3DlHUFiUeuqasyIAdiBCgKm4AHQ7Y2NIumLStDWoU2/xGVCAPugAHzN7FPF/4jqpIqCjgky+gRmUJTLYXH8Xmj52AFvS3PDqjaheBNklxwjWmpUOZ7uJP4OQqsZvHLClBTpRsoCjxY/39W55lgsRVh01C31w9/WMMN0WUBhiwisc47DLR5ukHvlInosxSa8jTqw28xdzf0tp2xUcHF2ZtlapY6hkMD5fjdJkl4keE0slWKWjZtZgkimVdQva/7sG+HipVJubJdJuEDusyS7SQRp5wnGUwZtSZ3QPUZhSfESzozJOsi+UOD/Gtze1htuThIollTeMpO0sVSfg39VTIDQbiPoVEeHxdBFP4dXEctI8OoqWLuwJNyFIFrn1BxD81y0w1Zs5mHDabHtl4AOuvfzhak4XRou0zjmg+NRaieljqqmWVHCLplDG6ixvaUcuZ2wOXPT3jEcVWGIp08VFJsnlyV6mi8TwaiWr/AHgJWnRonLSFr3YG9rACxuQdwOXKHkuALdf1dde2o4vyNZbibW7NOKeUC6qkLNmD0kqqZCUNhC3MEkG45DfpzxhqD7xKHGuAYS2nI+YSamnzqNkqMyzemzKtdyaacldAvyJbW22+5tf2xAqid43KrYfFUerc2jTytGoA9NAhPTStUMaviLI45EtGz0LJJcixZVudRN7WJtY/hjN06lIw2IDqZ6ukSeRB80qDIFp2imnzXMl8YELMKen1Sk72Z1Y2a56/hhgZlMNNkIx0k5WNB5HMD4WSanLqGJTFU1NJGQuhSWp0YtvyXQOe+21/pjKjWcDmKzD4otIDG38T9UwqcuaPKpzUZrTihdGY6ngCi4N10oSett/x6YS4U0x+Me8PZUYQYPA/MrX/AGVVlBJwdWwSVS5dLT5vVKIwFtHHJplVVuCbAMwt/wBuH4vJu5ibrn+jRrUpoAXmTPnzCku02rjo+FM2NYlJWeJXUFORGipKjPIXCbW2IhYWvzHtizTwjjmeQLBafb/S3D9bQp0yYzXubxfzWz80oqelrJo4zl4igihhCeEzjUIxqsfY3G/pvyxr61FrAMviuq6M7b98ohwBuTx7VHCRkp3BSlpgzaWVFCqNsJfXMcF0mQZ7ST2kn5oENFR1DEADe8e8bHx79CBuR9cLpsEweKbXr1GsP46I37Mji8SIVEFIVLalddIj332I2+uDexzXEBKftGwe64Pb9VLRUkRp0hWpo3hjBJAiU6d9iQdvW2LLQ7KA4har3xrnFwBv2pUiFYkMFXlqlQWIEHncct3C/l64ViQAALI2DfMsN+23kh5tlpgFEslRSxI3VVsZG23JHNRcD154yqyael0ezsfne/ICY7dFV66np6rtC4coWqKQJFlssxEYAAvIdyPfw+vK2ArtzU2tHP5Klh8URUquBMhose0hWWiy6kKH46qoJk0mQI0JYEg+gsTzv6fTDQwTvmy2GMxTyf4bSL8DH+yFVqUeNqd6GljP3vCgjS49wgAb64puZvS0wmYZoykOBJ7ST8zZIqKNoFFWtQtQ+pQVWNVLeg57WsfbGPzASTKOhiQ/+GRHigmKqaOQpUOImYbPGAQfY8x13w2jTDgYTs1PMJFx2pxTxNIHD1CLPpsWKkkj15crYxjIslV6obo2ykaOkET+PUSUlXY+X93dlB/K3vzxjw5UsTiC8ZWAjxS6xKszRyTVdKCNSq7KD4m53AsLAWPK2GPM9gScLUp5CGA81QuBaaKu4t7SKmaiyzNoIJ4ItDzmBNk5i5Fz5eW/PGdVlc0i4VWttdzndWxzmEHUDMdNFsGpolklWeTg/LomRCkaQ1MusAf5R123398WatLKcxAhNo4rK3IMQTJvLWwpWXLA8mVVNPkxmCxXaaRhIxI5NoFtRuORIv8Anivma8XEBUKeMIFRrqmp0FvCTp3gJlU0FdNXRBcjaKdhbxGYjWV+8dN7AG9jvtfbCTTfOit4bFUhRg1gQOEflw9eKkYssgehrJ6/hPLYjGtnSSpnAU3tsCdjuN7bYtiiI7VTqY14qNZSxBM6Q1veoaPJZayoakpOG4PiPvaaeeR2I9ANQB6bnC6TQXEBsytnV2mKTQ+pWMdoA+iPPlddDVtFSUcFFUQgRz6ZNR9wAGIvuQb4U6kQ8N0KXQx1J9LPUcXB1xaPoE9y3hvOsyzKmpctyXRUy+WCaaQo0b9DYX5bm+/LDhhC58i0aKhtTbWFw+GfWr1d1okgAG3fZao7JaBJuD4vGpi8TzRkPIQqgMpNjY3vv6WwLWk13NettXxrOqouw7t3JIt+Wi2XU8P1UDKj5NFKCDpDVSlnHIfdJ58/fDa1DfBtCq0drU3AuFQj/TA9QEyfLa+KPwW4XziFSdRl8wUi+x3Nre42wmrutIAVtuMol2cV2k8rfqU3NG5kREoJWl1bJ4oIk9gdvkBvhYYYHNO96ytJc+3d9FInJp6TRK2RwahtParjLqSN1ZW1XI66eXr1xY6osvbMqI2hTrbvWGOG6Y8xEeKV+zcoq4WpqTL0hkZNLOs5Vh1vv73G3K5w0upvbBF1BxeIpkOe+w7E5noKSlcRUtKYBpuuti7Bh05bW32Nh1xnV5TvWCTRxVR4zVHT3WVa40o5abIM9qFpZEdaWQrJEQojuh3KrfSLnl6YXi2uI3dAreAxbXEMza8xPkeKBwzlMo4Q4fmFLUzGRptPmIUqrWO4ICkbfPbFXBA9WAeZV7aW0B77VbmiA3h2W8CrB8AkaRvSZDUU0YIEbVbO/iiwuwZwNQF72G2LLWkmAFrxjCZFSsCeOWBHIQNE/gyGlgSVarLENAjeNJLHUyRtUgfeKm423F0At0xjqIDodEKhX2nUqEZKhzGwBaCG8ge/mmdUtLTj4eiyHXrF5VeYzMBa4DLsUt6W264CqwAwFawznvGapV00tlHhrKwsdfLTxLPleQQllJ0tVqWlXbcRqSwA66rYx9ItaLos9Jrzle8gRfKYnvNvJKKzQvF4cOUTxEFSi1mqNj67Eb7csTnhygPa8XLgecQU1OQ5jOun9khoipdCjsVQWJJIFh/oMVozNgp/72osMGpB0vF/FVzimirG4Z4gUQ08MKQr4jGQEx3dVuVufX0wbQ8QAn0sVSFVhLoJKm8gyiWvyjLq1KU1GXxwhiz1AiMiE76FYj8QDba+Jw+GkdyXtLarG1nMD4c48p8409FJjI55/LleUBqcm4iar8TUAP4mDjze31wZpB262Aqv71Y3++q35xHlIKZLRVauY5aGnWQeRR8UQflubDl6+2ALIbAGit+9U+Dz5IbUtWIyXooqYFrqxnIsb/xWO9/XEdWdSE3rmF1nk+HyQKiSehIqo6dVkU3UeMwBXrYnYN/viatUTaxR06TarTTLrHjA/UIsJiEPwzQLJSoAI4pqySokUctLyOwLn3P0wfvLi6TwVduG6sAMdfnAA74EwnSU1KKeN6LIaMjzCSQ1ciBr9SQ4Fhe2DDxqLIH1nlx62seywP0VQ47Woh4brZYaGljQTU6lYn8XSxmUC1ycU3OzHdVjC1m9Y0BxJOlo/BWijSWOhyZaqkSR3ooWjLDd00C1/MPTB0y5rRMGQkVAwvqdW6wcZ757inzVE6JdKPLpCDZld7n/AOZGCbXGgSuqaTdxCWqvJF4vweUUUKeVpPEIW/8A3WG5uDt6YYXglLLgDkL3OceH4XWZHqaZhHJBw3KGUnV5QXB3vYg2+fPBOpxLpHgpaxjxLS8RwuhCuqFdVZKDwmGyxsukn2uN8VmVLZkTsKwjUyOcolUtTLK6LQ5NB4q2aQRRGRehAtdb+osDth+pmUjDmmW5sziBwl0eqQ0dUoRJGyKKVRpHkA1G1iTcWudueBL25cs3VjMw3aHkHt/RVG4teSHJCr+C9OapCJIotyd+tgdN+uKeKJhdHsMA4oRIdGk/NWrKpKo5fSH4mjppfh4QkawDWLKBfUR/Xr1xdpnM0NJutDjKbGVHAgm5kzbVPnGY1LzRmry8bKrhUVSD0uQAPnhkOc6OCQ11CmAYJ7zP1WHhciOCWryxInJ2smp7ejEAW+uEEEiDojFYXe1rj5x5Sm9UlY8kIVKrNJjKsLfCwKwhB5MxXYRgdeXL2wvqiBlFypZiKLBJ3Qec3/NckpGp5vCarpwLaWZl8QtbltbbfEOefhOqYzEh7cwaezgEqAtIbw5hTxzC6kFbhhzN7i5/2xYDgGzN1FZoGrCQuRSzOZPDqolH8QaI2f5XXf5fnjGUxEz5qa1NojM2fH81UeOjWplVNPVASIKxQV0gXNjtcAb4qYhziDIW12D1RrBreX64rZGVUUEdJFX1ObZ3R1S0yzvLT6bR+QAIbqSOhBXGzptDRme31XI43EOe/qmMa5sxB431185TSkgoKtCKmqzSXxV/dTTiRkisxLA7Mdjc9d/nhTGMIhquV6tSkf4bWwNQIBM6EaJ/DJWUkMUWX57msSyL52clfEQc3Asd9gOm5xgYWy2bKnVbSqOmrSaSNNLHhNwoyaTMHMCtX1U0KHUskLSLOo9XupFulx8zhdRhsWmy2FEUrw0Bx4GMvhBHqnKZhmUNBKHzPNauGTz/AL47x+zOARbbblf0wXWua23FJGFoPqiGNa4cuPcDfvTyjz7Nkp1Amq6eGWyIVLkuBvfWVva+/P8ADB+8kNuJVXEbJw5doCR3fKUKizLNay0IhzqrhRvMI3t4YHUXG59NxjKNQ8Rr2o8VgsPTGaWgns19VrrtK/a0mTUklc+ZGFasMzSooiXyPbSyjc25nFPEB4s4Lo+jDsOK8UcskWiZ7ZBWw8myXievyqhNHUz0xMEcmoxX8QaFsFY2ubemLmHwz3C3muaxu1MFTqnOAbn5qQXJ8+gdXibiGmcuzlQPBa17AEm4tYA26YezDObYpDto4WoN4MMdubtPJLrsnzf4QzsucSU+4Bd1HLprBIFiR8r4VXpcQPFDhdqYfPkblnsnj2FMqODNGn+KparOaWpiAMM9PG7q0lwB4ukEGP5jff1w+hm+EBNxWIohmR4a4GxBIFv8MxfuKVmFdxTmlXHSNWZhVVUdiJZIwUit97SFCkb/AFxXqdaXlvJFhcLgcPS6wNAaeANzymZlSFZVcTGmNPXV2fkof3axqpEYtzU6W2HPY4sAPLA1puqdCjghU6yi1sHW/wCYTami4lFRJKuZzT0hhUzztERKGPQKLeXp8/njHUn6AmOKdWq4PKGlgDgbCbfVUPjXLK+ooadqmUlHkkSAGEiQTmNjuu6chbne55YpYuiW5Z+a3mx9otYXNpDejnaPQ+i2lHVcY5aJo3zXNMppXPiQRMrawp2va+4sOS329MXMPmAOXSVyRo7OrQRTD3CzjwnX9TxTWszHjlYpRNnmaVqSbKBrCsLWIIB5c9uZ5YtVN3dOpVuhg9mSC2k1sa6eiikynPHb4eHLpgsdpKmZaV9J3GklRcsbmw2taxvzwsUauQg6K3U2hhhvPfr8IkT262A4qOFNndRX1JnkzKjo9Jbwo0/evbn5j90ge3X3xr6WHcTJ0Vw1sIyk3IGufzOg7YESnNPlNVFTQQtkvF2Vrv4Aq60k2b7z3NiQRbYgdcPMABrrcrpNTHsc8vFWm/nlby0twjsUhS8O5mvwpynibKoKlH8QUtQZDLTyDYMrqAN79DyvbBMpktGR0EcFUrbZpGfeKDiDaRGUjjrPyRFy7i2SWWaprqrTGCWkjqBZlHMO7EDR18pJ9sZTpOAlzkBxmzw0NpsF+GU+gAme9al7UqWUZFSV8tUHp/iTpZXVx4nhlhd02vZGtf0Gwxr6mfMCDotrg62GcXUazblpF5FuIg38ltiePPJp4q6l4nirMxiYCWKOZEE7P94q7ld7k2G4Iv1xZFQkyTotTQfhmsLK1DKx2hIJiNJAnsUU+TSh0jSSOhqXtIGd0kAJO2lkcAk7fxW39cQzDZqkgrYDaILS+Ji2hHmCPosVtHG9cYUlakVFszkiX/5RAe5PsPzwT6YLobqjw2Lc2lmIzToNPC4Tc00pYR0tZSTMtkYIigS+4Oq19+RxgpAHNwVg4gRNRpHfw9Fl6OqDgJNOsIF3BlQWX3HIm/QYHMPuqGYpkAuF+4psrOikRZgjLc3kSbTb6Eg7euApXNymuvqzzE/JPGp50QL+1kMIW5LVCEm/UC9x73udsMGUHiqzKzS4nq7/AOU/gtf8apNAchrI6wFoKtCHjIBJEsLEm3W1/wAcKqNBqNPCVeo1/wCHVpAQXNJvpa3kr7VCmleoaOvtB4rqGL63+96XvceuJIAnKVUwpqNABbeBwjhz0WaWly0yrUJmdLrU2MZckkcgwb/S3vh1JrcsEyorYqvHVlhgpU9HFAIp/HiqqiUH4eJHNy2q3ra22FujNu6oaGJc/dIgD4ieSJFQZe9OwavpDmBJZkWa+g2NwLKoB+h+Zw+u1p3Q66A4mu2p8Jyd3DzJ+SD+zKCnjjiTODVXF5CjAGNuukkWa2FZKYOWbpgx1apLjTjl3dsaJS5Xl3hGqXiCqmFrBHUI7i+/8H5A4aKNNphrpCX75iJFN1IDt/R+iBU0tMlQiQ1tNKoI0DcafqRzwNVu9u3VvD1XlhzMI/XeqFxZJT0Od8EyrKIHfMFhZxcAqzAAf/ZNviu8ZiM1oT2VCKT50IHbotifCZYinx87VHYqPDiLuzW5AHwyBf5EfLFzDVKZ3eC1gr4g/DT04mIvxjMmcopd6KCthSkDavFeAs6DbdnKXY/T1sMKeCCWcFdpipHWVGnMRFjE9wmAifsvh5QKiLOWZ2N3DLPMJfZCUXSNvpfD8tA6EpAxWMnI9luF2CPUyfml/srIZJPEkzPN56f/ACz00pKj3kjFyAel98JbTonW6wY3GNsGNB7HNHofwsgmnySMqyVUoU+Zo5qSTzt63IJCnoBtbocPJYBBtKPrcUZBbPc4G3K0Dv49qa1y0VOjGhevqQ5OqMRiOM2O3hayFQAX32vbpyCHZCQ0cUVGrXy5qrQSNIN/HmViX4F45moZM2loVY6XECkEDazEsT69cZWyfd+SdRzjL1gAce08fBUWTwB2icGSNWZsaaqrUguf3TqHUxNdQT6/I+mBwrAa99CqG2qwpYJ1gXskgXItfWFtVqZJKcmSpzWTMXZomNRMHQaCV2bmRsbYvVMEGjIQQVodh9JKOMYK1INDByEG/wCazHSLROrQw+NMqgeE7K0Zbaz3G56cz7YThyL5Totni8WDTOZwaDxvKy1NSZtTzZhTUPjsSrSvEYwU1E21sLaSbW03v+OLRwoO+QtRhtr9RDRUHd+tUzpqaoFHLSR5fXSi4XxfDUva+4ETEWUX2uSbXwBbO6Qtg3HNJFUVAOy49fyTRXpFlOUiCgpmILhn0/yN9+XI+l8KZezRorrsTTB6wPvyTqvgyetrqJDUzrKHghLQkJIpFjZJL2J2uBYEWvc8sWA1peJC01bEPp4Wu1xBbBJ4+iDVZNw0cwrqTL8yZK2KomgmZoleZQshW0S3C72O/I8wOmLBwLQSuf2b0yzYem8WMWFxHeOC0CYpct7b8tpviYHyjO8japhqXLKAqksxLA3uGpJF+dttsGdmgUSSFoqfTxztru0DRMmBay2rFDQS01VX5bmlDIFGkqwJjiA5kPv9CNiDfGkqYZrRIuV67S6QCoWgER806jkyKFYHqMyy5qglURZy2iWUrsLEjcXB1HoR6YdToty7xv5peJ2q97oDYHff/ZN6WjocvVKR6rKY/GBjkIqTvYm+4IGrlZyBcc7nDqbIEX+qSNoZ2uymHA8phCMHDtN4skMtHNWKAXMEceogb306rsoG9vTfFc5c4BF0VDaeSmXP/XkpOfK8nraWvpswzXh2PNpAUWGJktpU316r87EC/U36bm49py5gJhaGjtujUeCTabk6+Ciky/s/pGHjR8M0uexELDGDJC5kH+d1HmX3F+d8DQqhwk6ravDDUy0Qe+3ospl3Db1UVfm+dU80EUsaCF47RtMNyH3u3SwIJ3v1xMG3MKziC5gLQNRrK1l2bZbwxU5vx/llfWR0dFHmimJBKQXQhrL92+gqigm4P9WVGyczlyuxcaYNNsl08Y8fFWri/IJpJ+zyhnpZker4qoUdZB4V4lHnDL95rF7BuSnUOZx6RS9n+0qdJxFJ1uxfOHSf2m4Cu8Nw9ZhEHQg375W3M1yNZs5zmSCl4gMM+YVlVcr5zrnkYDUDuNLKPT8Mc7j+iOPNTN1RjuXtPs32wynsuiDVEhom837kpeHInUhYKqOQAiNpFGoDqAxAG3pjVVOiOKB3qZHgvSqu3wKebrBB4gj8VFTZDUSBvDkziFIxfxAGV4LL986VOk8t9vYYS3orjA6chQf2ipuplpcLjsQ8vyGuakiepNZMiowvIjEvYkbsR57+X8Te1sV6uwcTmgMKg7WlhBDco0M/Tgp6Dh+AZhmU1AtaKdp10iRg2knT5dgQLG+3TD6mxaouGGFqNm7SrmiBVLZk/Dpx8dPVcfLKhGlpoqaojZtkLKCQb77Abi2498I/ctSIyrdvx8tDi6Ezn4ZMggp4PHSRGEhURuvhblCTZdmZgQbdbkjfGfuarlzELRN6RUsNVeA+Z7ZVNgosun7bK7LKOpjrY6Xh2ilklCGR4naGSaRV0g6jqkCm29wL2scNrbDrUwwuGW0riej/ALTPeDiKlQTvhjY5ayfFbAqclkj8GAGqqY5kJJETg6BuxJH3AAOvriqzBGZAJC9Fwu3jml5hwPP8dVHS5TBBUQUr1NRGWKmJBTu8l97m4OkKoDHzWvbGP2TukgSVVx3TJ9KoWvAA5kgBYky6GR6iam+JfWhSObSlpogbXBI2va4Nrm22FO2USYhS3pWGtbmgyZt+tEzpctheuNE00UsaSIJLJIulCL2u1rsbEWFwLe+AbsvKYLVum9KWuBLbH6rEuXmGGUPQ5hBMJPDULGzKihbm9xe+97DphlHZgzGQtQ/pXXY1o3TOvMFSlDkNSuT6hFXKslpVcK6qoLFAWYkHmwHL+RwVHZznEudK0m2emn8am0EZpjzUfLkOcyw1MtWZpGjXUVSQq6xkAqGJBs1yb+g5Yp1sKXANZotzsbbWUPNQ7xNuSpfZbTUebUHbLWwVkz0dFnJWmnSNSHUSNGuoEegv09cWMTg2NcWN5Ba3o90pqVSx1RoLnPfIvorxBQZZk0Jrs3z6ks2qOGNbI05JI6C1uuo22B9MUhgTqZjsXXY7pC0uFBrI0udFZWFbTw0vEbRCmKXAnDJebSQQVW5UACwvYcsMNNwhzuC1mGxFGuX4RtweB4TrfVUCX4PMampfMIaVqeVtUjXUm/8AmuSCRv8AjioKjHuiDddsxtSixooneGmvkpqelyzh6lqKPKv2pXUlUGh11lWGe50m4Gn7qk2C7i3W+LeIYKYtpC0WDGIxDg+uQHNM2HC9tUxp6PIzIivJSRwOSCvibk+gLHTc8xyxVoOa43WzxWKxQYYBJH64cOaBNT6ZHaKrymmgVjH4QkA8pP0ufe2+BqG8hPp4oZQHtcTzV64RzSLhPNBxMMwoZoKCnqakr914ylPIQV33JNrYu7MoE12BukrzT2p1+s2LiKTmkOc2B2ytIdjMFHN2eUzzVlHlr6oiBPpd1HgJ5bXFlvc7Dc39MTjaINd+a0ldHsepUp4bD02Bzw2m0cRHkFs40+XPBAhno6UsLmWGVH1W/iKE3b3AI+WAyNyxwW2bXrtc4wT2EER2Tw9UuoyulmjkEZyqoeEBmdqeEtY7WJQgHp0OEvZTIIb8kOGxlRhl2YZrauj1/FCiyDxqcT0Vckc0ba0Mir4fPykKxAbcgabgb77YClQaYHJFitsdW7LVZII4TPmNESHhWppHmkzrNMqzCWXUwYxQxSK+xbQEkK9bbgYsCi0nVVKW3HObkptNuWbLHCZE+KzBw7K1Y9XJndHV5apPJY1kDjcJYt59uekW9DgOpa3faZTqm2XZOq6oh574jidLeKQ2XVWc1M1NT5nLl9bG6lJXIEejk2q5BLbiwF74J7g5xbKY7HNw1NtQ0w5p4cZ7LRHbZQfaHl7UfAnEIp54GSGlkaeRIgruQVFmPp5hsMLbQl2XmqI2u2k/rqgN4gTYTyVsoOHUHDHAtI1fT0MdTQxTwqCCG1buSAeeohbWHI3wRoBrQJVHCbfdUxNeuGTlJB4ERZvpdSVFwrVMsCV+fo8aIWYiCN9A6AaSTb2J2xHUBozSjxG36d3UqWsRcifNBqchSlzWSolz6KqhgUGBAkRlBv6X+XsLYFzQY4qxR2qX0MgowXa/FCrmc5Pm3xlLFlNVwlUl6q1Suayo0vgb6miC/el5ABio357YMUGZ/iI701u06oY0sY4aTlzAAKeh4VzOZRWUtLkb0ukrKzPTaYyNtr3ty5jEmiQ6Hm4S37fotJpPLs2ogPuiPwxAxSQZlQJXqy6YIRTqkgItqMlrWHuPryww4ZrxLjdQNvPEgUyWHic5PkjUmSS0YqpKHNajx1R/vC67izAaRpPlZhbkb4xmEBJjRJxO1W1cor0xlt+RvcXhVviDhrNKjgjj7MG8N6eny2OpIeRVMqmrp1F+i/ftcnkffD8DsvPVvwBWh6W9LKOEbh41dVa3zm0qTqMiqYsq4MWqqY6gtlFDPTwRx2FCZIgx1sRa5uTb33wivhXMAi4Vnoh0jbim16jQBFR4J4ug8uxOKfh1Z6epkkq9UutEVS8VuRJuwHksF52Jwh1BkSSt1idrFrw0Ntc6O5gc766KOgyD4ieSmNSxliTxZ0KteFPW5HLcc8LZTi0LYV9tCm0PLbGwPP1SKvJaOKaZKfMjKiLtpINxzBB07/PBVoMgC5R4XalVwBezX09UzOTxT0a1BsWLiMo0oLMflb03xXptgy43VsbSLKhbpadIT+LhujqHdXzqHh4RMUcS6Xb6LpuTf09MWaWHbJLnQqFTbVZoBbTNUG9vxmAs/sn4GWF5s4TNTIQEj1jZPWwQcwbjBdW0HdPmsG0TWaQ2mWRx7fMqr9oiwQ8JZvVUkktEi5lRwqpVTb99Yb23W6i/PbrgaTSJGq11XHVKdWiH3J4ju4q7ycOCkyvhs1FdUjVk1JLTqJVIMOgWvdCfXrg20QQJStm7ZDn1GUmgw9wNjrN7z9ECmy6OsEzfGPTwRi7ETIs5I5WUoQy3525b4ayi10yP12rZ18a6kQA2Sew5fObHksxUdJNd481gV7AaJqkiLUD/AB6UY8um2554Q2kM1yAl1cRVaAOrPeBeOySAg/CJAt5q+SWPd1EUzMYvZvJbT7C5wt9EAkgiFYGKc4w1kHtAv/zaoP7Py+3xtTWT5rchUp4agwkesjM8W4HLTgqdFou26kYyvPVMaGcyQHeFneqxS0MOYVwSCv4nq4HC06wQssghctzUBAWc3C+mwtucWsJhOudkptJKXXq1KANSpkbAm4gd5M6eKctQU9Oamkjr40ERvJFLVub9LAeHdn2NwSLH5Yvv2PVo3ewjwQsxrquWoWzOhDR880AcrGVTeP6ekp8ggpv2rNmM5qodi5632IPp88c7jsNkOU6rfdGcQ92LD+rDWwf1bmp6iFLFQUHiPI0q0kCkGpYENoHLym9unthlFjdTyC11V9QvdGmY8J496dhA14i7atiP+dlsb/JfTDrOEAoC8/FH/KPxR46DKKhpIcwrqmcMwFoauUOR6C0Z36b2vjB1bdxxukVcXiWQ6k0Ajm0R/wCoINdlsOXoWpKh49TFRD4zl419Dq6/KwxNSm1okFOwmNfWP8UTHGBBKZSCmEaCJ5ginTYksZPx/XPFd5aN4K2xz53uPgpB6XLzSRPDsDGW8ysdO9rBjv8ATB06vFqpMrVg8h/PhHyT5oKMZbA5sxs6MA8gAAA56WBN79NsWHV2GAqWep15AtpGl/MFUTjxoDwmKYWEzZpTOxsRIqaJFNr7Wuw29lxXrwWmVstnseMfTq3gAi2mvzV3VoRTwUNFxBmVHK9JB40M1LqD/ul2G9ja+w54mm5rjGgC1bC9x66pSa6CYIdEXXIp8tooIJUzaSKF0kW8NIxkcBtJAA+6bi5JPTDqdNoB1KYTWrPc0U5II1cIH4hPIJsvgjgmk4hzXLqWVRGPCpX8ZxpvpJ1bcwSfzw8HmLKrVFV5LG0WucL3cI11AjyTAVtPHITHxPX0UpGoxS0PjWU7WU3I5f1wsFotKuOwr3th1AOHMPj8CjJWUNaYqOlzKSvm1DwjTUvgQggD7qtY7A9eRuPnDtOJSjh305qVGZRxzOl3iR9ExDyH4iWuzasnLMAohBPhnprUj26e3ywPVgXzSrkAwKVMAdvHu/NSwzSNY4p6niKvik0eSIU13c9N8TUIkWVE4BxJDKIPaXQB4LXfaVVzVXC0ci55mmZIa6FUiqIgCQVcahYkXFug6j3wuuQ74VdwFQ4XEsy0g0mZLb9vEaK85dUftHLMmhfOOI2ENDC3gw0wZYyI12uGv9bdcFSquLTFwqIpGkS8U2bxNybmT3J3pjzNEelzvi0N4OnWYRZBc3sGJJ3vsfTbDapYOahrnUXHPSp689fKEzhochgpVq3mzmsaJNC1NQJEvb+HQW0j18oBwrOXDcuAmPq4l9QtAa2eAg+Ok+ZKeUFDG7DMSmcZkwN4qWKnmMiXHMOrKYxY/wAdwBi3RpuLoGqr7QxWVopOyt5uJEHwIM+F1IxvTVFRNWy1PEdLMGtHoQ6733s9yHHSxBvffBupmczgVVqNe1gotDHDv+nDzRWWMPJUNmHF9NU20iokp7OLbmzGwF9t79OWLGURohGazAymRyBt+gseIaqKKIDMKlnNxHJM8ZdtzqJJ8x258r/PCajiASBbgsDBTcScojiADAWte0+kmpeGaioL8QZdFJN8KBKrIAGhlJdJCb3Gm1rdfXFU0WubmN3Kxh9oMzilumQbtNx2R+a2Jl1VDJSpVQz1langxy6BIWDHSLEg2sNxy9cWG5r2sqbaTg1rHAAm0xHfp9Ueoj8WRZHmzVJzZpfDRbR3/h835cuQwkVZ1GiZTdlBENLeEzfyUXlXDOdcQcT5DQ0YpKDJpZ2SqqGnKTqNJKgoAQVZgFFyAC18ZRw3WuvZVeknSMbOwT64b1jgJjh4c0/p8vVnkgTLJx8Qx1gwsWYhSTpZrem1uttsMo0nNEE2TX7TcabaxdoBxHHSw9VFtlVKS9RLw1msKk2j8emYqR01C+rURvcA9cRkJObL3aLZ/vJ8ACsDzg3+UQncGVU6Fosso+IKL+KSVU0WBvzLC1v+38cFSpPp7gVeptF7hmruY7kJn5fNKOVQGCSFKjibWjCRo/h4mAHK7bXt1B/tgXNIgNBhY7aDs4cQy/GXei1d2p5LPJwSsr1P7NohXxK7ykKgkaKcIzEbD7hGo9Cx6HEU2OdJI0VXHbXwrcVTo1SOsIdlN5ECbK+tQJHAYv2bR1Ne0YRJ2VJlGw3Qm1vmLgjFVjcstlbWji3OAdnIbyuJ7+aGmWV6Q00mbZEMvqpYQ4jhr42D25HUgK22J032BF8ONAB06rMPtJrwerfoYu028zfvUnHQp48TNk/w9OvhyFxJZn1HkN7G+/4YfvZoaLJL8d/DM1ZJkR3cVybK6CIlYqeWkYS6TFrB1LvysOfqMIqC+9qjobRquAzOkRqon4alVYCaWVJHFwiytpDeotywdQNgDKr5r1LjMLcYCfx5XSgPHUU3hEraPXVBrsN7XFhy1fLEhrXEjgFRdtFwILXT4R6XTpsry6FHeno3ZVLosha6k7cr/X8cC2gAZbokN2jVcd94Hotf9qeTCm4ZQLT1FBmv7QpFRmI8LwX1BtfXcmEgjoDhwpMc7JFwtdtDauJllWhUHV7wdzPIDuOqvL5SKqYRvlkUYLkR6a7wlWzWNhaxHz/HCqWDEyRxW4btA02yKhnjuypasyNIqanEFLEwYLIwR9TWKg2LcyRYjF2pQbly81rMHtlz3OzOiCRJtpxhAioaqdFampKGmy+IeFIsrFGchiTawJAF19Dsd98LZhngSEdTFZX/AMRxLjcR9U1zTIP2rTRQ5XmrZBIJI5ZGgpVmM0at+8is/lUMP4gbi22JDGzvt8FXrY7EiA1x14p1UQU8k4WlpaKphH3DNq1IL2uo9fc4jqqjrNZothRrPDJqOIPGPqsfDtHXZdC1N4UZI1sNTBm5Fdzzvb/TAsovaYcIWdcOqe8O/wBv9kmSjplqxJJDTVIjlZCjBiNavY30kXsbCxvubYirgTGaJWpw3SGjWbkpVNeR/Faf7Usnhy1OD84j8GnRM4hVo1Yj+NH5G5/hYW9DjGYFwMwZVvGbayNDHOtz4/gt0GgqYJZIBDS0YW/hlFLaj7az7c9tsH7k8iWFFUxdItzkl0xPD5KOr6GWOpNPGIpWWzSkQqUZrdCd98LZhHOIaWytjg8SHMzm06Xui01JPreOKemp1UbKlGojU7bLff69cW24OsJaQfJIrYkNALmkz/iM+KKaCSJpPiTlMxvZmlptR+RuRt+Hzw2nszEl0NBPglvxrDdmYDsKL+zqhP8ArfDBUNgqRqkS+nK3PGx/s1jX7ppEk6WVartjDsaSXQ3mTdRtbwxxdUxTJwpleX53WEoDTCieNJvNdmMkYbz25bbm1ziyzoNtN5h9F39P5rUYzpzs3D0utqV2AC8mq23n8ltnI+7F29cT08K8M9lPadnBLX/5ThyqkQ8wCT4ekge5xsKfsu2u85W0iB2wFxW2PtMdBMFULcZtOg23Go0x5GVsKq+y779/G2c8B5rknd544ljo8zhqZpMzenywCBZo23FRInIByPe1vfp9iexzGGpNdzWRxN/KF89+0v7dPs3w2HLcNtIPJaRFIOffS5AFlqvvG9iGb92zj+q7PO1bhI5fm6E5lVxUObR1Rpo5ZGaP97FqUsVZDo5i4PUYo7Y9nNeg8y7Mk+yX7U/RvbOzwzYry+qwXzMLRK0VR0+Tz5VHXUmQVVIaiOVJ2kqGEqRgx6QWa+gsW29lv645Gt0fqsADRJBX0rR6eOxFKMc2GkDS4lPKHhz9h5fJT5TwlmSwT6R8FUVpWOS+ohytwxbZ9N9PlPl5kYc3ZmKLCMtj2LSs2lRNcgnNE5SAJAUZJDUXSpTg2fLKlL/u6mR2Sp1W2FidIIJN2NuXXD/7L4gEFrCZ7LJGG6b+8Gph6TwS2w0nxUW3D2X5hmss1ZwnXCpU3WaKvDRS6Wt5Y/MCCAoBHM87HbE1OjeKbuhkhNd0kLsr6266b6LZE/ZfPU5KKij7OMxq85NREYZI6qZ6aaAJIXkJG6SqxhAW9iA48u97uF6G4x9PMKZnu/Fcbtb2jYfCbWGXF0+pcd8Oc0OaeQEqXr+yTiusoajLn7MXrJFEskYXLpFlkYAGNSRa7MRPtuLsh5HF3D9A9oVWZsh8loOmXto2Fs3Gf96Y9rgLNe038/Raw4m7vfabmHat2E1tF2UcbZS9dl2YUtZGeHa5YI3EdR4ZkvH5BKLR7XsWVrgm2Okwns5xtSkWgGe2F450p9vGzsLtI4o16TmWMNqNE8wYdqFuKu7tfbZl+R01XnfYFxJEssyJDSR5VXPJAulmvpWLUCtxckMbtY899APZdtIvLWtJ8F7VivtOdDOpoubj6Qc+JGdtu+9lJJ3T+8pmdP8A+5e79x9xjNUAmKnXhGs8upRpUjwVS4sdze+o4s0vZbtUm7MvbIW3xn2oOgFCm7rNqUSWXgVB+iiZL3K+95nmYZfHD3W+12DLHk8CCOXhSqdYZNxpdCgCKSNzqCgk7gXxco+ybaThJiR2hcFjftldB6Ly/wDetPKRoHTHerfkvcO74tHLXQSd0Hj6sqtc6rURcOShGdQQpEhBY2JB2Olv8xxab7KcZwjzC5t/2zOh2TO3atLNPOLHshW1fs8++VUfCl+7V2oUsKByv/uGdtBdV3QFtWxXa5/iYn0DW+zPHZIMT3rV1/tZ9BnYl2IdtSmZA++fQZVMN9nj3zJ2Kz927jWdNlMdRw5IsV9xqLK5sTe9wDyAI5417fZVjQc0CTyK31X7YHQc1Ghu2qeXmD+SjYvs1u/JU1a8Pnu4cXfBGO8RqKKBaMm27M7soQjzGxYE6lAF+Wyo+yXEuaQXAFaba326OhOGcOt2k2oAfuybdwCDSfZEd+jKe0ftJznLOxqrbJKqWmekY1OXwrK+j95phkmvGBdNJsVN23uDi1S9klU0hmeMy8+2T+0C6GUccXVK5DCTbK893BfajLwtw3VWeqyjherdTcO9JG1j9dvmce+Fz+ZX4VU8RUaJa8gd5/FB/wDD/gqqVw/B/BdSGO4OU0rX9/uEWwAaOK2jNt49g/hV3t7nuH1UXVdjnZVmBdcx7MezKva92Wbh+hfUSee8Zvicw5rY0ul+2qY3cbVH/wBx/wCKgZu7x2Czs0lR2Kdk08p5k8NUO+w2B0ch+VsCWgiCJWxpe0npEy1PH1m//df+KrlX3SO63Wu0s/d57H3nJvr/AOH6UMD9APXE9g+Q/BX6Htc6VtBybTrt/wDuv/FVYdxbucH91H3ceyylj8RpPDiypI1LE6j9yxuSAfW9sVnYcOdmcAT3LcbP9vfTbDDJR2tiAP8AzHFNZe4L3K5x/wD23dmkXm1fu6SZTf1JEovgvdx/KPIfgtyftIdPSIO16/8AWSPVNZfs8e5VMh//AGe+DUTTp8lRVoALkm1qjYEk/U4jqmAZcjSP8o/BVqf2jOnbC7JtWsC7XeH4Ksp9mJ3FYc5zDiGn7v8Ak1LnNTTChmnizXMI2eDSF8MAT2UWVRYc7YLE5KrQ19NhA/wj8EeA+0R04wrxUo7SqSDIkgiecEJi32WfccGoxdjmY0yyMWaNOIMw0MfQqZSDyHP0xrTszC3ApN8gu+Z9tP2nNM/vRxPaxn/Soqr+yf7j1XEad+zDiCKGwBWLiGtUW9Pv3sb7jr19MYNkYQX6lv8ASErG/bO9pNdwdX2kXRwLGEfJLT7KPuQ04hWHsrzqBUbxB4efVygtawJHi25W9sYNjYSMvVN8gnN+2l7StRtI/wBDP+lV7O/sje5pmcRSl4Y49yeYEaZYuJKlvCF7nSsmoDa/tvywl/RzZ9QRUoNP+lbvZv28PaZhW5TjW1P81Jh+QCq6fYz9zcPT6ajtbFNDMZkiOexFVc2NyTASfujn6cvWt/ZPZsQMO31W5p/tBfaKP/Eozp/dfmgzfY090uoDRvnPazNDJZHEmZ0zllDlwobwPuhiGtbmB74EdFNmj/wB5n8VaP7Qfp7ulzaBcLg9VedOBUfU/Yr90SYKGzzthjIBCv8AtKm1KbWvcQbmwGx9F9BZJ6G7MMf8OIHafxV2h+0X9oLRYUJ/8s/9So/Cf2E3dK4Q4S4k4UyTj/txNHmlalbUyyVtG8h0sWVNqcBl1G5vueuDrdC9lVKuf3YCRGp+qrUP2hPT2k5r4onLJ+AjXX7yV/8AOP8AsDatFY/bL2y1LkGyTQ0LAehAEYAsL2sPXnis/oBsfLl6geZXTbN/aVdNsM1zfdaBzXkh0+eZErPsRe7zmB8XMe0/trqF2tBBLl8cIsoGyiMHfTc3vckk4Kp0E2OWBhw4t2lJ2F+0r6eYAvNGlQOYzLmuP/uTKT7DTu36kej7Ru1qCBQP3dQKSUsQeepQtreg/HFOv7N9kOF6MeJXZ4b9qr08Y0ivhcOe4Pbr/qKrmb/YXdl1fVifLe3vi/LIR5PCqMipJlC2AUXEyttp5km9z1xWf7MtjObDqR8Cr2E/ap9KabWg7OowNSH1BPzUBUfYd9nWXZbVeF2/56/gxtOFThuGxZQWudM/MkAXviofZLsmMuRw8R+C2p/aw7eec7tlUyf/ADX6cvhWlZfsNe1KHOaloe2Xsnqcq8R/DaWirUlIF7XTQwXcm9mNvc41z/Yxs5z5FR8crL0TDftaMCaDW19lVA/jlqNjwkJlxN9hv2v1fCHEWVZF2i9l1dxPVZdV5dFWV1XWJFTJLCYRoVac9G3vvYWHU4dhPY/s1tRrn1XCOyVz3Sb9ppsraVE4b93VWUzBgFsyDJkyqNwL9hD3juGuEssyfMO0zsbOcQsxlmpauq0Mu1gC9MLm2246Y1eK9i+DdWL6VYkdrfzXpGzP2p3RZlNtOts+uABH3SPRwU7W/Ymd59gIl407Gq2mJDefMJY5UN/UU4vfrf6YX/2NYaLViJXQYT9qJ0HkP91xDXf5WkeXWKBP2KHeojfw0zfseNMv3CudsrSX6n9xfpe18VT7EKEHLX15hbZv7UToId51HEZv/LB/96h677FLvasyyxVXZPmEqN5IRnasgPIk64hcb2K/1ws+xBoIyYiB3K5T/ag+z426vECePVwf/UgV32MffJenjp6ah7IMsA8gkpM7TWRfqHUKxte1ybbYl3sTaRHXg/6fwWD9pp7PQcw94dP81MH/AN0hNaf7F7vdxqsL0XCDwp+6TTndItxzPI7H3/LFN/sQcNK48iti79pv7PDf+KCdZpOP1KgI/sY++vl0UskGRZFWVTbK0Wf0Uctr7lmMnlFvTcXwp3sNfO7XHkVtP/1MPZnWA62q8c5pP+UQq92gfY7d9ao7M63KMv4D4arc5bxnKx8SZevhqdJtIXlF1GgHbcD1vjYYH2JODiX12jwP0BXH7f8A2kPQB+OjDVqjqcCT1TokaWVwqvsfu+YMu4USk7M+HZa2lymkhnjfiegZUqVjCyhH1gsCwLDp5uuK9b2JPndrtgd/4Kx0W/aP9AW06px1eq17nHSi74Zt2W4lP8t+yD76zmWJeBOEcqjYHVJPxDRyav8AtUrJa/MDYXGJb7GqpblNZvr+C3mJ/aLezN4DziKriNAKTx46KNl+x+758VUapOzDheqmCOC44koGRSTe2kuNzviKnsSqFpLa47oP4K3/APqN+zV1Pq/fajRb/wAGp84T/Lvsie+PdGqezTh+kIcuvhZxQuVW33SRISfTnbCnexat96sFVxn7RX2cZdzGVHSONOprz0ATev8Aske95RmoFPwHlzx1Mviuk2eUbBSNtJ/ebH8rbYM+xrEE2rtnx/BV9n/tHfZ1VymtXewtsP4TpPbabKEP2SHfCqKmPT2WzZbVLv4q5lRyxDb0EpI67fLFZ3saxrjHWt8/yW7pftGfZyGFrsYXDtpvB+Shqb7LDvujMVo17H87ihmkWJqhqqlMaISLt/1duV72viB7E8bObrWjx/JPx/7QD2YVsPmdiyeMZH+u7pzUF2t/Zi99ul7P+LOHuDOwbivOqnNoKbKpEimpWMEMVTBIz+aULpK0xA3uSwPLGw2V7G8Y2sXGq2IOp/JcH0o+2p7PsdhKLBjwOrqNf8L7C/8Ahm0pFX9nT31KnLuC4P8A2fu0CCppuHspyypRIIgi1NNTrCWLCQhhZAdXUk3xSxvsf2g6GtLbD+Zb72bfbF9nGzqVenX2qwl9RzwSH6Ojm22iYTfZn98jwaiSm7AO0OGbURKvhRnUvonmufpjWH2LbQ0lsf5l6nS+3N7N5l+1aZA0s6fKEWl+zP75uZEQxdh/H8dU6hm+JMMbyIthdjJIL+YjkSRtgaPsY2lcOLbf4lRxP26/ZlSgO2lTI4Q1x8gGqRrfsvO+QqUK0fYFxoWjpkUs1RTsPEBO/wD1LjnyGHu9i+0BYFv9X5Kpsz7efs4h3W7VaZJ1Y8W/pTNfswO+3qJHYBxeJGXVdKmlCr87zA3HsORwbPYrtFjSc7T4rYu+3t7MNDtRlv8ABUk/8idVX2S/fNrZjV1HYhxHV1N9UjftqjQyXsfumX1PPbljKfsSxpJzVG+f5KtQ/aIezOl/DZtNoaNB1VQ/+1GX7J3v2SFdPYxXJEu6RvndE2k25lvF2P44lvsRxkXrM8/yQt/aEeyr/wD6NzqRSqf9KgO0X7Inv58RcLQ0OVdh8j5tLWUtRKFzugUII3PnuZv+69vbFzCexfFZzmrMAI7fwXKbV/aAezF7mZNpHcMiKVTjz3VauEvsp+/PVZQ9PmnYDn2Q1lMooVaq4hy2U1iIoAnjCTkJG9rhGsy8jizX9imKpEZK7HTym3ZcKhsf9on7OquY18W5kOOtJ9xzsD6wrXkf2S3fRyirqcz/APBhJKgQukSnOaAsSyW/imI6nqMUX+xTGaiq2e8/gtntn9od7Nq1MUff3ESCYpVOH+kKJg+yB75yvHUV3ZJDTnWNbDPaJQ1z6CcCw2wsexPF/EarZ7z+C2Vf9oz7NskNx5jtpVP+lOJfsi++c9QBD2Q0eYWcjV+36NI2HroEtjf3w6l7GMQdajPM/gq9H9or7NCP/wCQc23Ck8nzLUGp+yQ77NBUJTQ9i6vHKQzyxZ7RTqg9CWmBtz2sLe+Cf7FcVMtqtjv/ACTKH7Q/2aVJc/aBtpNKoPk0+a7r90vuHdu/YFX8ccXdovdUi7Tc7qMs/Z+TQHPKIClJa0hZRL5CyE2lvqTSQouwZfQ+hvs6OCJNWoyT3/gvlT7S/wBqfox0zw2G2ZsXbpwtEPLqv8KpvCJF8t4P3Yg8dIPqN2g9jfAPF3BUNVxN3N4M+z2qpD4tDFkeVirpHA06WrHl0tIwJYPdtLAE6selV9j0nsNNzmEfrsX5+dGfaJt7Z20jSwXSN1Gi11n9ZWDSJ1DACQOyBy0Xz9d5j7LLvGcWVOYZj2Id1fi7humeeKWDKps8oZIEIWNbhnnL6biZrMWNnAubXx4b0k9j1TGVs1BzKY7z+C/Xb2Q/by6L7NwQodJNuMxNQWDxRqNdqdYZB4Xtoqiv2UHfjjpqJB2M1fxAhjje2YUREdlAIuZvNy545qn7FMdEGq3zP4L0ij+0A9lzTfaNpn4Kn/Qg0H2UHfMhqG+O7C81zFLiyRZvRIpPM+fxxzGMpexTGjWo0+P5JmM/aD+zR7P4G1A3t6uofTIpzJvsne+KvEGVw1nYzUZQhmRUqpM5pPBiYmwLuszWX7u+kkfXDafsTxQM1HsjvP4LVbS/aEezj3N7mbSDzHwinUk9wLR81sx/sYe9xmmfLJXRdnQyZpg8rjP43dl2BNtOxNr/AFxfPsSc6C6uPJcRR/abez6lhS2l12cC38Ix2feWJfsX+9r4rMmXdnK0qMQEXiFAZ0vsD5bC98Q72GAx/HHkUND9pt0B6mX9cXn/AOloezeWT9jN3whdKPI+y6KMr5yeJxdxe9gNB0kcrj3wZ9hrS3L7w0f6Spb+0v8AZ4673Yg8v4I/67o832MHe4qKWijXKezOmmjd5GY8QJZ72tvoJuLHf39sC32IENj3gf0lBQ/aYdAGVnOLq5BAA/hac/vcVSOKvsQe+tnPDWZ0SR9lMlezxvToeJBGAQ4JJfwjvbVhlD2F0i6KmIAHcfyR7U/ad+z9jAcEyuXDnTH1ctmj7F/vcvHBRtV9lXw6RxRqZs0VnAWNV2IjO+3Pbrtgz7DqYO5iBH+X81pMN+0s6BNaHOp4gOubMtczfe7UBfsUe9fSpDHlr9j1KzyNU1UhzpmaaVixOxiNwLoANgAo223Z/wBiNPLfECR/hKpU/wBpb0HZXe40sS5rubWwNNN5SVP9jH3sNLwt/wCCrQRiQxB8/kbVIVXdiIBYXW9rH8sEfYq0iPeR/Sif+0u6DZ8wZiZsD/DaLA8N9JT7FbvelNb5/wBiqSEAsP2lIQzD0Pgi1rn89sQ72IUrRif+X81bP7TboAP/AOnxMf5Wj/3qcyz7GvvZu1Sc5zLsEkcxrHFN+15mcaTqU6RTADcDa/1xYd7F6Q+HEz/pP4rQYv8AaWdBswFLD4oCZ+FkH/nUNlP2G/emokrA/aR2QySTTPUP4mY1DaixvpuINlQWVQALAX3JJMO9ieFOtc+A/wD7leb+1C6EBsHCYlx7QzT+pWil+xL7yUUDmTjjsMlqGQKb1tXpRr73/wCXNx8rXwA9iODNjiDH+X81qMV+1B6JvP8ACwOIgf5B/wC5QfF32E/eG4o4cqMlp+0zsKy+raqhqtTPV+HpQt5TpptR58+RsbjD6PsUwN2uxDgDyaJ+YVI/tSujTa7Ko2fiHNbMguZefEhdSe3v7PXth7vGacO8DUtU/bBxGaONqyDhDJq6U0IKroLyvTBSXBYhVOoBTqC3W+h2t7FMUwCps6ajdLw36r3j2Q/b36H9Kn1jih7j1YBHXvYA7sAD5Md0LW2S9zTvY8QTpFlvYP2wQnyaZm4cqEvvYKyugOxvvt6k40TPZDtkG7AP9QP1XsWK+1R7OaNM1nbWoEXkdYJ8IW2T9nb30J2WWk7CuN6ioEmmVzl8cJYjr5yqtf1G3vi8z2QbScN7KPELhKH21PZkCWO2pTHK74+RKaf/ADtrvxS1iU6dh3aS00gvLVTR0rA39Q0wHta+Ab7HNpF3xN78yt1ftu+y5lMuO0qRDdGjrPTclXFPsw+/PXCjipexispKVCUd6p8ugba4B8PxiGJv6/yxdb7GNoMbDqrY7DPnZcThPt8+y4h/XY8td2tqwe45VYI/spe/JJUIsnZ9laQNqZhLnWXxxll5DzTarEW2FuXPDmex/GOuazfX8FRr/tB/ZaGEe9Onsp1Cf/TCPL9k135c7nR6ngLhihjsSwbifLgwv02lYX9PzxY/7GK7hvYhoP8AqP0S6P7RD2YYdkU8RUJ/8l/5KA42+xu78vEnC7ZJTcM9l1FKJUaJJ+LKfWRYg3IBA+Q578r4dT9ir5BfiW2/wn8lodo/tIPZzSaamHNZ7z/9KPKXK6t9jR3v8toMryzL/wDw5lgipqdHlm4hVNTooBGyN1Xp+GEj2L1SYFYR3fRUsB+089n/AFbnV6VfMJgdWDP/ADKy5b9jN3qiv/PcUdk2UyyamJXNqhyhJvzFNY+nIcrjF/8A7FqIscR/yn8Vpav7UfoXEDBV3dmVo/8AcrXlv2LneUpJUqT2s9mFi3iMjLWg8rFQVpVAG533OHN9imEb/wCOf6fzWgx37UfotUplg2XXNo+Jn1cVKR/Ys94COR9fbX2XLTSMfE8aLMfEa+1gfD57e1/bFhvsewYsazj4BVH/ALUfozlgbIrWFodT/FWWD7FDtgqGaorO8BwZCp2LQZbVPve2zEc+lr4bT9j2zmzNRx8lrK37UzYjd2jsaoY51GAeic0/2HvainxM9V3geHZUBLpfhypdj1ttIAx22JIt1w//ALItl/zv9FRq/tUcIWEM2M4Hh/FEejVeKX7CfNfiYqio7ymWAFQHaPhmUvujLtep/wC4nfrhtD2T7JpzdxHh+C5/H/tRH1GTQ2PldbWtbyDAoXjL7AKm4wyDM+GK7vRSUWVVQhJC8JMzK8YlGoA1IBuJ5Bb5YvYP2YbFpsIe17pPMD6Lkts/tK8fisXTxf7qYHUw4D+K77wg/dVvT7CvhNK2oq6/vJ5qyyiMiP8A4YQCIoq/dX4iwBIJIt19eeV/Znsh7y8tcJ7fySujP7TbbezcL7uNmsdE3NVw157p04J6PsOuCJYoFqO8hxaaeKMxqP8AhmMBtzvcy+UHVYD2HPBVfZlsV0RTcP8AUtdsX9pl0mwYeDgaby4zJe/y0Usv2HHZROyJJ2+dqXhHRIEbIqYjUF0FgWvzAsPTDqfs62M1uU0z/V+SqV/2k/Sp+I95GCo5r2l8X7JTr/5xn2Oz1rVVZ2ydq0zXYnTRUCDU3MkNfzb88C32b7FH/hH+oq6P2n3TRsCngsOGgRG//wBSscf2IPYApjRu0ztiVivnlLUJ1dLhRAQPlfFhns/2K3/wfUrWVf2m/tAeNyhh2j/K4/8AuWK77EbsDXLqqHKu1PtTocx0Bo6maOlqkDcjqjEK3uLggMCMTW6A7GcIFGO4mVrMN+0n9oLcR1tZtFzeLcrgPQqGg+w67CavIaXL847Y+06TNknkM89NRQxRPEQulFhcNosRctqOr0FsBS9nuyGRFIkdpTcb+0l6b163WmhQAiIyuPmcwlZm+wk7oeYZPUZbxX2k9u+cRNVRThkzeCElUYHRdoG2O/K1gduWLuG6EbJpVBVGHDj2rm8f+0P9oNbDnC0TRpN7KZJHm5b3/wDnS/ce+HnifKO0GpppTZ1HE8qjnfSCqgjn0IOLlPoxs0GW4ZnktDivt6e0qs1rX4xoLbAim0Hx7U5ofsoO4tSIqU3Z1xjPAF0DXxVXEAA8iVbb6nqcWW9H8Af/AOnYPBaR322/aV93aMHnkZ+CmIvsv+4xCAR2NV9YFOjVLxPXtcg3INpR9ThrNh4MX6pn9I/NRU+3B7UXabVcO5rP+lPIvs4e4hlo+In7EeG6ZFOkvNxDXvYm9gxarA5epw1uxcMTu0Wk/wCQfgtXivtm+1CqMp2xU/5P+lUjMO5d3A8k424CFJ2W9m8FDWNmUFWKrMKp4ppVpVaK8kk5AYeHJpswO5tyw49G2vv1AtyaPotJV+1j7R8ha7bFa9/iHDwWyG+z17kGaKtSvdz4Wq4QwVXhq8wjibfmP3xBB2JIv033xTfsPCmzqYn/AChbHB/bJ9ptEk0tsVb2M5TbxaoZvsse4vUrIg7EqSnqA5YyUvEOZiUX30k+N93kbEfU88S7ZGEy5TSaR3BZQ+2B7SKdb3hm035ojRnyyqFzn7InuEZ/HRwZ32JVuaJTSLUIsnFGZKHkBvdgJhe5HLrfniMLsjA0SXU6LJP+H8VY2j9sn2l4ql1NfajsvY1g/wDatoD7NvuUvJLUTdgmTtM7Pc/tfMSAD0AFQAAfQAYE7JwgcSKbb/4QtRhvtZe0elRFCntaoGjT4fq1O4vs7+5DQskg7vPAwtexmnq5FUXHPXOfbfFpmz6IG7Tb/SEut9rL2kuuds1/BwHyCkqTuN9zajmvTd23slk9Gmy9pLW93ZsO9yp/yt8gtbivtNe0Gq3+JtnEEcusKuOT917uw8N11LW5J2C9ieVZnEDoljyGlaWMW206lY9bXt9RgmYJgFgPJc5tH20dL8bTNHFbVxD2ngaz4+a2ZR8CcAZd4IpOCOC6SnDEqVyilj0ty1bxA3t1wbWDhquNxPSjalVuWtiajm9tRx+ZKncvWhVtWR5dl8EJ+61JTgKfTaMAevXBFvGVqn1qj/jcXeP+6d1dTxAqoDFVb7Mr1KgAdLj94R6X5+2IDWmxVeDqVTcz/wCKZY2KVlDliAr/ANGETyE9RrnCopuFs2ljz2O2LVGlTJlyrOqkaXK6rZ33Ouw7tX4zzzjDtR7NeGO1zjiDMIWgzPiOdqiqijFHB4cS+EEhCofEAAj22P3hcS/qtAAO4Lo9h9NNr7OP/AYh1H/KYlTGXdyvut8NSSLTd2rsLy0uuhy+U+L4gUW3JRgdtt8U34WidBPgF1jvbd0wydWdp1o/8x34q+5X3e+7/k6zHKexLsVy2aRQsnhcKUjGUbfeZorkbem2G+6tiAPktHjPaf0irQamPrGOdR/4hWim7KeziiVJ6Dsr7MYWC2Uw8MUaFRbcbRXPP+frhpoCN78VpD0p2kd73ipm/wA7vxUMewTsZJlmTsS7LqZ5XEzvT5RHTGRxyYmLSCfc4T7nR1j0WzHT/bhp5HYuqW/53fitkZZltBw7ltBlGR5VkGQZVSL4dLS0g8KKnXfZEQALzOw9cWxRbaJjuXK4nH4is81q7y5x1JMnzUj+0nALNJG2n7rIHax9fu7W9cF7qQJuqgdJmydLndW1/Dmr4k6MXc/1G35YE4Y6wpDhFkYV+aWXRmEu55KCCd/TxN+Z/HrgCwG2ijrSbpD1mZtcNmNbbe+pOW97cybXxIpMHBH1l5XGnmkveqq5Cef3j+Vrnr64INHFAHnSU3DM+oCHNZifWF7DfoLet8CKI7FhsuMG8zGKvjW+4MYA677kYMMbHBCXXhMy1PfS9TUp7GwJ/Bj88M6mdFDqoje1ST8DY6pauQj/ADTsoB39B8+XpiW4dwMlQakCSlUb04lmihMhBCsdJMl+Y3BjW3K2/PDatIkCQo60F0q2JM4Da5bsDbf8MUo4K3R0gLHiBmUMbi/O/tz/ADGByDgjdUBOVZV0JFyB7X5f3xMmEQIIzQs6vvE6dvXAwic83ACVrLG4Y6gb/IYPKEWYRJKJrFyfIQCdiLAc8QQExlQyQuFri5UXFzuP54WAoDnFLeRbX8OI25HljC0oS+/alpMFDaUhUbggAn+X6OB6sTKZTqAi6IJV2AWJTte99tvl74jLdEXXjmliVNBuY1IHPSTb+WF9WRooJm0ILyRnUjPHGCCNQ1L+YO3zwRzEaIpAtN1GSzoKWpBYtpiYAyS3L+4Oo3F/Xp9MGGu4oC77xRTAqG608dhcFhL09QCAPTGNJFghi+Yp0I0W374q9tgxvb2vb9DGAniie+IAWCz3bS0t/vWtsfpiSALqIg7uqz4UhBIjGnoXjt9b8+vriZBusGaYdogMJWZo2NO7X/he9h/PGApOR02CDIT96MTMtzuSDb6n59cSELgZ3jAQ3Z7anEqqB6bcvliSkVKrnXOibtIKnVGj+KAdxZjY/MfyxBEpnWubZRGcrUfsyuH7CoZ5DCyrKskSOt9iSCFNtzy36b4OmGDV0LC4uglT7U1e800z0kkKiQkGSVEtv7rc/nhTSITS12aY0ThIXszSGPp5Q9xy9f8AToPnjGvUhjiZmAnSmJdzMFHpe5Hzud8CQdE0t4grKSH73iALbzXQ7YF1IcFLTOoSHradT/8AREW191XUB9bgfTGClyUGo0GEF80pdfmaR1vtp9P7YnqJSxXaCmhz6NrlXpWGw88m/P0AJwxmGSzib20RfialgJUScIeqRMFFvQlcRkaLFS6q7UNsmkpme7fCVrnYm6ObfI2Pv+r4kUW3kj0RCo4mzUwzikzSTJs1iWiqSz00qIXYjdlKi1+Rufb54wBg0KB/WHUFSiUk0NRUNHwxmtQNRZVecgN87y6fT2wDnzYuVpjbyBdO/js5pzr/AOGK+Fbj/pIkthf/ACqx9MQ2hTOrwUJfUB+FBPEC38Gsc0knRZYvDb22e2MdhxwQ1MRzTpaqkqAnhVkCAf5TItjflcMBgepI0TWVAbg6J9HPBpIWpzSe/RDqX87n88CKbokrBUbEpxGaLmaSRd+eixPX+vPC+rMrDUvKKi0C2C08tuezHb88ZBhG1414puYaOPkkRc+Ua4wf6f0wDgTqmh03SWEAsRBSvvp/6KEj35i5xBCW5031QneOMiN6SGQ7WGiQnc8hbUCf5Yc1igXuoJZI6jiGKMRzxf8Au2QBCV5iaO/O4vYr7nbBVGFC3Lopl6eM6WMELLbdneH+i2OBNuKzLySVjoxslLBITc6xEh5e4UYF0cEWqeoqeTyy09zddNwB8h+uuF6XUx4Isbx6mVswKLuBuNx6/LbBXUvJi5TnxlUaTWRSqDzJv/K2IIPFYCYhYDjTYPArX2up3Prf12/LEQia6dU3kqYRdfi6FFJsQx5n58r9NsEAdFheQYlO/GC6VMlNawACmx+h/XLAog8nVJ1ElFfwphvzkuDb+WMUlx5ogkACRo6qDtZBy99xiZKAQhoEDFhZiRyEbfntvjJ4o0QySbaROoBA+7z+t8QoSXRjbVE7DmNWm1/lc4gBTmQvBUIwK2UiwGpB+Flv+vfGELAUQKosWeNbc7vf8gB+WMUSFHZlDTSLREzoXNZT+tgPEU9Sd8SDyUQFKhSiBQ7IvoPl0AGIjis7lhXW4XxG3PMqdzz5nEwhm8FClkspCvIfSwvt6HcDEOPFSHcENJ5BpRaeWZf8xKi5B35tfEiOCnNKceIEazliL7dOmIkIpXFqVXZdN/UHkfrjLIMwlL8dOSKCL+xt/p0xkLA+FlJxexQJtcg/64IFTIK5JMRGwT4ct0u3+hxCFrgUPxr3UBFNiRZuR9eXTfGIs0FJ+I3srLsf824tjBbRTPal+O4tZiTtyviZKgQkCeVbksoueh3GMJQh5Cq+WSyrnXFHw4qmJnp5VUOVRr0sQ5g6f4N9jgizSUnrCXEKYVczrooGr6xaCQKpeOAuwR+ZGsgah72G3TGODO9MudEOPLyJCr1VTUw7avFma5/+ZH9f54GQpaCLkp8cpy4uTLSRyH7t3TUT89WIN00WQRkuWJKxSnXUw020IunrsABbGTdQBBSY8sy+mKtaU77HVYL68sYLKSnbUdLcHwnDAAE622F+m/tiZQkDil/DUrKLGrjHUCZhb8/njJWADglJCsXnSeo072Bk2H4/yxCkCNFhqeMytK7y67W8z8t+lsYoLBELHgwNaPTZb2sXJ/C+IgaoYGiLGkURuqhCPLe5JI/VsSiyDkh/D0yhrxIzE3HlF/Wx29vrjBZYWhL8CmkBRqOB1I0nUFsQfbl1ximAhTU5q4rpVSQx6bXQD+t7D6YxSAh/A0piWKovVAbnWxOo+4Fgeu1sYoIR4YaeFH+HigSNhsIwAD6csYshGZgVVirSdPu7X6HljFhiIQVZQD4aRqDcX5WxigOQtUroXQwBbb3JNj9MYocCgt8SGKtVUwI2B3N/5e2JEcUDWnmgtGxsJcwDDe3kH9SdsHI4BS5o4ojUcDbLO0nS7Eb+thbbE9c7gEHVtSfg401uqUokAPNLXHXcbnrgTUcdVBpcQkfBxBiTBTtIw0NphBGn3332xGcqerCbfszSFHh0qgHy3oNVjb32HIbgdBiQ4cUzJyXJKeWNLvIzN93So0ix67LtjC7koyxquJFRzuCcipKl+QZ6YNy52JsR+GJzOH3lmXjCh+I6Garq+DK6VJQKXM7hpAW0iSmnhBAa4vqkQchzwVCpBQVW5hBCkGoZplDQZlncDDk0bInL/tZdJ+oIxGe+ihohNXf4KTxJqvMqici2uoqCb+wQaVPyRDhjcrkZJ1TeSoz4QSV0uXiloVAYguVcJfdvDKA7C7WO9hyGDimON1Wl5NlILBXvFqEFTUuPvERXU+lmLgEYjMOKPqyR2qErqLNqekmrZZYMuihkDTKsIdhFcX0kqo1AENtqFgdzscMZiKY4Sg6uqdUDM8qSkZMwqq7NqmhjBSsV5dKx3tpcAECykWNzYKxP8JxnvM6AAIH4czqntbw9SrQzwSw5plrHSxmirGjeIg6gyuGuCLcr2te9wcYMSZkwfBMGHUPLlLRV6U1HmOd0M8geVI/i/wDKygsPGV9P31G3lN+V74Y2uOLRHd+CRUpuzQCuvcfE83Y72oZrwX2xdomXZhwJmuVVXEnD+cZlJ8HNlwp5oo6qhzGrVgk4UVdM8M5RHZBIkmox6zs3N95pN91pHOLGLg8iBqDzFxyRZXB0vdZbEj4k4c4y4oyrJ+zPjbIc+yqCmrJs5jiq5anwmtCKfw5YmWMKWd73LBgNmupwluHxFBpdiaZaOFo+aCtlnLSMmea2BRZBmdMZI4KugppQwtItAHLLbo7yn3uB/YYpvxLHHeHrCZ1Bb8KYR5fVNxHxLTZtPXZpTeBl8sS2jjQDRKrBkBAc64mNyDYEDe2FTaw4qXMJMONlILS0gWz0VXAlydERiB5k7qrgA/jjDPJC22pUZHmwkzKTKKfhXjuoexKTNZaaS2+nxFqLDbcXG9jiw0bsyB8/klZBm1lVDiLivN8rrMyy+HsJ7WuIqiIqsc9JQUUkFSCBuks1cvL/ALgpuOWLdDDBzc5rsb2EmfINKYKIJuqvVcZcaGmSoybuz9qlZUtaPwqvMchoVXf7xPxzmw5m1/YdMWG4WmDvYpsdgcf/AGhIqNZJEHyP4q90lPxO8N6ngqlp5AN4oaymkLHbbxCwAG1rm1ttjiualMEgVM3bBHpqgdg2lgdp33UzDDO8Eck/C2dpUaVMiCSlKo1vuhtY1Abi4sDiGv13x6qOpHATCzIKuxan4NrgTyvWUwa49vF/tgS8aZvRYykdIgJoY8+AZIOEq1TewAzKkQH5EucYypTm/wAipp03TlJURU0vFs1StLFw1VRsya/NnlKoAuL7K3uNsWqNeh958f6SVBwzmkEIR4X7RZCr09NltOCRbXmgc26ciQfni8MdgR8RJ/0lKdga0kt4o8PAXaJUXaTiHheiFuks8pH4IBb62wobVwAddjiPBN90rkQXABSMXZ3xILGr46oIjzIho5CfoWYfngXbcw8yyhbvCMYGxAddTMPB0cIYVvFmY1fyAQch6Piu/bbyf4VMN9Ut2zGkbzp8IUieHMkKeHJX5izf5viJR/J9unyxV/eOJmbeQ/BMdhaUZdU4pMhyqnbTTVdeCSRqebxbHp/1A9ufOw54CrjKrrOU06FIQSpIS3AIVd9rgW/t6YE02jilgxosa/4TGLdRpJxAA4oQIMrmsqRdFIFrXuB7YwsITGvMQdFwyLotpX2NzbGEEXKIvCX4gUEGNxa42J58v19cA9Y6q0iCliVLMN7XuRq5Dfr9cAArDqgsAFzxQdWlXDfMfzH1xJbCrOIzclnUnnF3t1t1/V8AmkicoN0oSK1wSevX9DEgI+vc0RFkTWp0tcrcjewxhCkOBBcFwShmcrrvzuADv64xYKhjsXDKSSQxa53ug3xOUQopuLjmiyDVOGjRJXUqXRSvhrfTqGwBHy298BHJG6puiSiyGNyt1QdTYgWP0I98SnktNkkJFuvxMkaHmFk1EXFttRbGKuL2KVKI59ZStrI2IA8sg23B2BFr/TriI5o8snMEopTkljNY23A0m9/mMQ4kaIAAYMouun+94hsDtYgW99rYNodF0djJCwHUr99zbkbnYfQ/q2Ig8VGohIMaBjdthzINtX1BxITOrHHRNa/Lcur4vBqS8kbWLK3nUn1II/13xAc8aJT6QOihJOHaOjUHLnpYT4kd1jhkXWPEW4NpCtrD0I2xJqOcIcgFIAzKszBNTMiQK7G91QKfXn+d+mMYMqcbyUN1DL5mcvy3ktb+2IUEyICHackrEpT0IYC3L1xKEusWwsmmnk0M76rm9i6m30/1wOYaqadORBKeR00ZsAFkNhzY/wCmFvfyTeqbwTpKeGPVrZAp5gKCB878+uFF5i0rC0cU7ElMoAQpEn3RoYjYf+m3qcLcHJkDQBcHwZJfTDIw2JaTUfkL33wJniibAR2HjqpLzuRb7spA/I/ljEeYJhK0GioWWJViI0trY8rjYk3tv16YxQTzRRJoCOsLxK3Kw3PyvzP98EGyoDhFkNHK6mE1XZiCFa23sDYm3Pn/ACxmQrM/NOlrmvpbxZI+e97W9wcS1jhoozymzRZa51tQ0JJN/uhb/Ow3xPWu0lBlaDoiCky8qzJSQROeq3v9DjOscj6tptCUtLE2o6kckdSLfmPc4GSCh6u90gU0CMCsab2BOhTffbcLjC8qQwBZ8Kw8kwQct7jVf5HEFx4qYXGgEYDLNbmdmG30I2+eML1BSEqJ1IjEkpvtYgEH6X354LKRdZPBQmY0+XSVWWVmYUlKyok0Y8QadWoJy6c0HM9MMpveAQClupNdeLqTiCQrEcvyuCFjvdEBPtsvK2InNdxTQLWCeh64edlCHla9j9Rhbi3goBd95L1Sqd2jA22sd/flgYWJKzMoN2Vjv/D6nmcZKwnmsXY+VZtJvyZQb4lrUN0oIw83iRhm2PlsfyxkIgssrOrXMCkHmBuPTpjNOKwOKUGcKGDxnnz2tiFLncAoilzihzDMM2yqjqVkzCheNKuEKdVMXQOobkAWVg1hvYjBmmQATxWGdSpNtaSKSyvCBYncMpvsNzy/PlgFLuxK1Kx/eSTkWNyBt+uWMUhwIWVEW7PJKbb7SW6/2xigkJBNK2wDSX3sWZrfUXxiApR8pKih13I0nQ223PriQETZ1CBI+Zpd4cq8QrulpQuoe/l2weVvEqN7goHOZuI5KSDwcpp4an4mnMSTzsFdw62B0LcDbn7YbRFIHeJjsSyX8lIJDmoFOamLLdyPFMc0imIaeYBXfewttzvfa2AcaYJAU5XTJTtaefTqYQg9bSE/lpGAkIyCSsvDIpcoL3U8jvb8vTBB7VHYsskwOkxAE+tt8ZLSgdPBIHiLYotxvuDz29bYDK3VMkws+I9gAj2FuRP88S0NOhULJd2Ok6gdx97+mCa0g9qx7uKRc2AAsvsf1tgsoJUpaubCwsbEDa9vp/TCyyEDTZJdtJ/iLXt947D8L4kMETKILgcebyyA7kEE/wBsT1ahoshu+oWOwNr36fjjHNgSVBKBLUSRAslK9iQTuBb6/hhopti6widFXRndPR5jnk9VNFTxqlL4oma3h+RwPMef3PTbbEijIDBeUJcQZ4LJ41yNils6y2EFQ6sx8pXexBIsR0wYwR4NKEVJ01Tykz+OtZlpKkVaBSToRtA3H8XI/QnAmmG2ITCANU6OY1q6bxw3tezS6Sd/S+I6tpQAuNuKcpWzSBC8lEFIPORiP5WwBpt0hMDTF9U6SVp1LJPGDfcpHqBP43A98KDY4KAOZRTKA2gVNKLkfeXTzuLdfQ4wjsRynKeIVGp4CttjrH9RgFgaUvUw8qsqA+XyuBf63vfGKQSFm9rXkVj90ebf6nGI8yxqAZ2AXf0J3P6298YhB8kQEhbl1C26HcfjfGI8wSVLaR5t733W9z88YsJRQ7LyJKnndN/5++MQ50lZEIBGk2a+4tbfqMYszpId7tIV18+gNzy2xinNeEktLfyspB3FiNtvnjFM2lJCPcFkV7XFwQfy5dMYhLZuiAE+YAr152I9sYlFhmVwlyVV/DHS5YH+eMTcySJZbW1hTyFjz9cQFBEIcjyC6rYKfLYkWGChFmS2LahpPsLWOBKkGViS0g86xb9NI/A74lDmlU3iyg4+qqzgg8FZ3wrkuWw5qsufR5llslTJW5d4baoaRklQQzl/DPiMGUKCLb4uYR2GGb3gEmN2DG9wJ5jsSXNJFgrmY7alJ0kC+/P8MU01rjF1hedyfKRbe5v7bDGIyVx0ontHItM5sB5kFx9cYoJsqpxVBSQ5ZSzw0s8bx19DIqwrZpXFVHZDc2AJK3PpfB0je6RU0srRYFFtIguOSR6QB7W97YhwujYZ1SqemSnlkqY9JlKqpfUxJVb7n38xwKYAESQrJYOylVvpsgFunM/yxkLMwQkmDQtHFrZDZfLblba1rfLGKHOTSWmpaqmnopaeM0cieE66Ao0k7jbe29sTFllykVlPS5jFPDWswWQFX8LnY81NxyPL13O+JDTKEVGixRZafL6wNFKsrwfxIYhZze9mubFeRsfTGEFpuiJHFcky/J0mStmjV6gXAkZQLgnfYDfkPwGJ6wrA1uqjZ8syEz/FQ8M5e9SF0B/hV8w5281ud/Y4bTxVUaPICB9BpuQiQUzQIFSkoaGFLaIwyjSB6KlwMMfVz3c4k96Q2gGmQIRCSQxM+gXI2jbf+WFlvYnSqhxRlWZ5kldRZJxHNwzmNXl80CZnFFE8tFKGvHIsUqskmlpWJRiAR88PouAOYiRySnQHLPDuTZllWT5Tl2e8Z1XFebwU6RVOYzxRU7V0qqAZWig0Rxljc6VFhyHLDa9YOeSxuVvLWPE3SBhxo4ypmSNCQjVKSH71gTuNuhY36fo4UCYTZDYgpuYIt1CrLH7INNvay/q+CshZUEargWEKSwkV9zz+9+X+uMusLm66lccRlVY3KjqXKgC21zc4iSUOYRBQvDQlTrsAeZYm/wCeJLVLKhExAWbJckFQSLm6tv8AjguEIHVQTcpuoi1GQN/80DYnEQUDqwAgkSiJKiHzTwtsDt/F+eIiyh9W9oRkr0Ta8bX6aAx+W5t/TGCnMoveT94hY+LV1BAFwOka+vz/ALYJrWixSve8yGJGK7Ccn/tQfiLNyw3KAkuqG5KS3jMSvhVRI5Wj5+/3icQ0N1KF1UugEoSiq8oWKtd9h/0b2+W5w8OpkSYQmpeCFkLWkKSlc24tqhPmP5euMzUpRhkmV822VfbidsUkvh5r2Fdnsj38xjqKhATy/wDpuw5Ytuw2FEkVbdy2TcNTdrbxV1o/tuuMz4a13d94ebUxIEWY1Fj7X8TnhBw2HP8Ad1ZSvd2TBlWSh+29qCSlf3aJLglWEWdN/Zrnnv8AljBhKXGr6J1TC0gNSrhR/ba8IyI4q+7zxbC4FyYs5QrfoATGcH7mwuA60JBwwymCrTQ/bQdmc0Ky1nYj2hU11u2nMqcgfIaMS7ZoBANRt+0ovchEk+inqP7ZrsKlmSGo7Ke1mFiNikkEi8/XSBiPcNYqNsiGGh3xeistN9sD3cZWmjn4G7Y6NkF2/wCRidfTYhh7Dn/PAjZtQ3kR3om4XNcv05hPW+2I7pcEcj19N2sUAQXctkerR7m0mCOyqsTI80JwwJ+IT3Kx5d9rd3PcwnaCPP8AjaGUQioYPlKrpj9fNMN/+3nvywp2z6rdY80BwVSIsVZab7VDubzTml/424mgl0h28TJyFUMNjq8UjryBv7Yg7Mr6xPinswxANxPipeH7TvuZzOUftNzOLzaCWyWYhT81JF9vwwTtk4lvxN9Up1MuIaSFaKP7Q3ug1lMaqm7Wf+XDhRK2Vz6Q55KW9cD+78QLFvqjdRM6R4qYg783dQroRVHtey+lpEOtpKjLatEsARuREw5nCPdqs2ZKg4V4iYT6Lvtd0aodUTvAdnyPpLBZGnjOnlexiH44gUKhtlKHqHg6Se9TVH3w+65VHRR94Ls0kNrnRXuANv8A4eC92qx8BWMoVQNPVSUfey7ts7SiHt+7LJZAbEfthPL+P9cCcNVAksPkip0K3BSi95ru/PD469uvZSybDUM8iP4bn8BjKdCoZhh8lBw1YGCFKQd4bsQqiy0/bT2ZSOLXIzyIW/EgfngXYao3Vp8kx9GqXRFlKDto7JmSM/8Ai52a6Sbhv2/TC/4yc8CKL4nKfJR7vUFgCE5bth7Ko11N2r9nhuQNf7do7Enb/wCm/LbEmk4fdPkpFOqBDgZRm7WuzOwdO0vgJk/zDPaW49v+p/XEBjjaD5KAHzDQUuDj3gjiLMMrybI+N+EM5zaWdJFpaLN4aiVokOt20JIzaQENyBYDngHtc0S4EDuWVMPUPCwV2QQONSaH530n+o2v0xGcG6hzAdBqjpHMVAEE5FtiIWt+N/cYzMFDiA0TqieFOVUilq1H/wAE36X6e5xgcEDniBCKolvqSnq3AIXaA+U+h2wJynUpzXBoRAZnIJpKwi5AHw7Gx/DbAlsaFSHg8FgrULMhFDMV8wuY2uDta21rfev9MQcukqH1Wxfgi6pbn/l525+bwn+nTBcNVD6oiAUpWqdyFr9+REbbj58rf6YHK1ETlgrIpqprAwym/wDmV/0RhcNm6OQLEpRpK4FtKygg7eU6V9yB/f8AqMSXN4rLG4KS1PVC/irIzciQpNvkLXxBc3gpFuKwkMz7CKV+V7R2/O39sFUgKHOPBYZZUurQVKL/APCcX6cx1+mDBsktcJQy+qTy+Ox+TbdfQYAU82pRuqCRdJLtuCrsnIXBt+v10wWQEIhWEpa60BNiFJ38jb/ztywOQFSXFxEGyWJLrdGDAHe6n8NxiOrEqesbzSTMp2Ey7npIP64wzCWaomxQ2njKB9Vl5i5/PriQ0zDkQypSSRahpZbczued/X6/TEZTdZmA0R45kV1kHh6AeZNyCeu97ddut8KkoxUESEqWtfSI/HRV32FlF/l+OCp08xWOrjgk+OsoJac8yNiPw57dMGBrZLLhpKTri8QnxrLv/FzwEmIhS7IsGWJdxUPcjkJOfzxmZ0aImuaLhKMtMQLSdbf9T8tjgt6R2rA5ptKV4tMdy2pRcg67jEODgoaGjQrAenNydHpu55fPAOCY6oIRBNTGyIIgwHMufla1/niC0oc82WfEVSzeMBcDk2x/X44yFDuxIMsLqqySLJGRuG35cuvyxhY7QKQZslvPH52Di/MbX/DE5SpBErJngXk2oXNt/wDX9XxjQluIkSuCsT7ruunSBfVy+R9f10xhZAzIxUAMBEWsF7CRL3sSTz+e/vgUWfklGrC2CsNNtt+pxnYoNXgorN28eGii8ZZFNZT7Fr2AkB/kMGxoMrHVLwgfA1a54maHOaoZeaTwGogy+Cz69XicrhrHTboB9cQTZF1zchbF9Z+imGqY9yJlZrDkRz6/TpiIKgPaufEoQAJR772+W2MCFz2pJqrXIkDWHRgP1y54mOazMELx1LObqX5c+u29gf164iDqhFZugKQzgkkuumxNxbfr68sGyQZhEXhJaVVN/EVb+2x/P54flKSaoIgrhdLC0gAP5YAtM2UtqjikfERfwyRWGx5Ynq3Jbaw0lDaoi3GpDtY35EfP9csYKfErBXHNY+Jh1AEjf+LkOfqfTBNpwbJrareaWalGAszMfTn9cSG8UQc3mleJGSA1rG/MN+rc8YadkttdgFlXEooZuJM8aSkoJw1NR+H4yc/+tcHqRysOm/rgQ9wbZS4NJB4pnk/B2X5P8QlJU1nhtKJ4y1RrMZGoAJfkBqa1yWFzvgWwBKOs4vAlT82XGUKHq6tiGUsGcuCBzXe+xHUW+nPGCpxASmUABvXTgUNKlx+6G25uBb1wPXnRGQ0XR4/g7go9Oi8zuCR73+uJ34ui6wGyIamkFyWiJvsGcG+3qL4FocbISGysNNGbvrjK2vyBAH6P1xJiI4ogBqsLPGosJFF+iMRb8MA1hJhY6q0C5sliWoVUcLUS+pCE2+W2+GCjfVSagjVFJq/MxhqL3JvpIPPAupwYlBnSFlmBs0NWrKdz4T25+tv1fEZAdCizAixXBMQD5ZvD63Uj+2Jc0So6zsWGzOjgN5KukiB3GuWNdXzuR7YEshHmkWCZS8RZJCrF8+yCFbnzSV0At+L4xrL3RhpIkBRn/G/Byf8AU4z4S23JGa0wH/3+3LGZDyUDDu4AqNm7UOzaBAKjtA4FiB/zZ1Te/wD9UxBYeSIsd/KVGN2z9kkJIl7T+ziJrdc9px9dpPbBUaLniWglEaVQ/dKaTdu/YxTo7S9q/ZsFBKk/tuC31s2+HNwVU/dPklua9tohQU3eW7AI2dZO2vs0Q7XCZmrMtvl7jBnBVA3NlMdyIUahFh6qIqu9z3Z6RV+I7eOzSAcrHMiL/wD2PPAjA1uDD5FNODqASR6qD/8AbT7qlkaPt34AqUa5DR1csgNr3+6pv0w47Prn7hSjhXsuR6oc3fV7rsaCQ9r+TSr0MVNVN+H7rEfu+tpl9VApu1Vcm7/ndMiRye1yKo0tpJjy2ofT/wDY/wBsGNm14zNaI71Jw7iJJCjqr7RDuq0kfif8f5tLAf4o8qex+Wq3pgPcahEwAe9H7qQ27h53+SrU/wBpt3TqaQxnivjCfa5aPKVIA+XiX6jlg2bMqm9j4pPUnmmJ+087sbEvS1vaHURjcMmUoLX5f+Z7Yl2y6gBJI81gpzqVE1/2pXdrpYZZ0TtDmlU/cGXC7r7aX/Le98TT2PVfdpHmmhgNnP8ARVV/tbe7aiCN8p7SZKk8lloTADsTYGQHVa255cvW2GO2LUbqR5oTTbJAcCqHxj9r/wB3uDK5xR8HdqVY0dRTFvhqXxCNFRE+pfIEawW+7gH1GJZsx5IGYX7VhpNAIDrrcVP9ql3ZqqCnqoIuOzFIgkRfhoVKg72IMpF+nthdbZD2n4gT2SpZSBbOb0Qar7Vbu206yM2W8eFgFAQ08QZgTb1PLEO2TU5iO9WaWDa6m55qARwgyfIFVWr+1t7vka/8rwhxzLd9ILwJtb2CH0OGfuoxGcKvUpAWmVXqj7X7sbip1MPAXGMRVguqZwgt8hAbfhYYW7Z7Q2S4BYzDknVNJvtd+zV5F+G4DzecXFj+0ZyH+VqTBe5Nyg5/15o+rZlnMfIfiqtXfbD8NxM60/ZLmTC7DUZqh9x02gvv7jAHCMBjOFXcGgC5uoGs+2OnTxFy7sYkfSP4jUWO1/4jH/LniXYOgBLqkI2BpPFVHM/tju0Rif2V2H5cY7mwldgW/wDmqnDWYTCxv1Eyoxl4lVHMftdO8RIEGV9kXZzRq33BLVgH6glrYW04FvxvM9gSW0xJkE+Kp+bfaqd76shePKuG+ybJpr2IklUhOm58Ft/Sw39RhrTs/UklHuExlIHetecQfaS9/wDqGYZDxT2RUzlTpZY9AG23l8IE7+4xlHF7MBJcHKAWxZsqpdnf2n/f84A4urcz7Rqvs/7WchqqARRZdTMVWjmElyy+I6guRtbULi+2G1a2AezLSBaeZUhgcQSIA4LsD/8APgu3tkHxvZV2fZTPo1MGdXBb0J8Xbfb/AGxVY/C6B5JS6lBnBEqPtcO3f4eJhwf2YwkjXb4UEnbrdjgs+GmxMJbcM3iFXKv7WPvIGNDFk/Z5DrGxXLYzvew+8Gt8sMzYUDUymNZSy/Coir+1X7ztSClMvAeXkIF1LlkPmNt2OqNtzbc7YFj8MLkk+Kym0A3aqxU/al97QK5iz7hOnBGxXKacgfK0Gxwl2LwZNpTHYVh0ElR9Z9p13t5V0pxvk9Pdl/6dBAur8Iduu5xJxeFaZLZ8Ut+Ha37t1VM3+0n75s4CZZ2o0MUlrNroksefIIi/64JmKw7r5LIqZDbOaD4KGovtCu+9U06mv7c46apJP/0Ll90UX2vqYMDa3XBPxuDjK1t+9ZVLTcMCxF39u+S0kn7Q7fM+kj0EWhiMQUj/AOWdxvjBjsO0WZPimubT5DyUZL35e9vKWjbt34zVGa/kqnUt1vcPta+BG0KOhYluYwtEBVOs75He3zbw6mi7xPHSQAbt8bLd7H0LfPfCztGiLsZZQ0MNgFE1vee71tTGIpu8f2jEH7wSvYE/U3wTNqUAb07qQ/IYaZ8FHv3jO8q0Vl7w/agspFh/7yY2/W36OG/vVgIy0wmdc4jeHoFXqvtx7xVTPI9Z2+9pFaxNmL5iRc+v3emFnabJMMF1IqmLAeSYT9qPbJUlJcw7WeO6gE3OvMDY9drDY9b4k7Y+61oQtqviHei6txcRUyboV1argkc9tj7cvljSOPNBVZwCdniNSYlaSR/+25t8sEHECIEKQ210oZ+LCzOGFx1Pobe2FZyDu3UstYJb5/E6WZiCwBuxOwwZcficlVTDkZM+IQrFJUKbdCcRUq6JrnSyyUMyilcSLJUsUJKkMxt8/wC+BDwDe8oWtdFzdFbPaslRJWVLAADVc+vpgmvbMBY+m4iS5MpMxaVNTTs4O7X1EC3qPpg3VXcLIGPMgON1xK4JKsqzTa9gCvQn06em/phYxjxYhGazokFHXNJlDETVKsBqI1n+vLnhgxL23lEZ+6ZUhBxPWwr4UdbUhRv5XHl254irjKhG8SShh2bRY/b8ih0FZKoZ1LcjqI5XvhjMdUI+IphEmIlJqc2NTTTUdRMZKRxpljJBDAG9iOovb64azaFUCxhLa4kEEINNmS0dWamlYrWMfNIFDNYCw5jb+mDZtKsGkBylrmTBU7DxjxLE3iR5hXFyoG7i1ul/Xrb+mE+/VSMuY2QVCOIRhnmd17NJNLFO7qTcwpdvblc/6YczbFYaPKPIBAF1KUsmZLSrGzU5UEbSU6Nf2AO2MdtyvJOYoG02gqQM+cEKkdRT+DcEhYUAI9OVumC/fdaN15lE+jBuLqaXNMyjKxyVAjIF/uhd7fIX64gdIMUQJdKitTYLgQlPWVkrozViRyKQNQA+g5YY7pHiQJDlNJsCIupI53UoqxPJBUktvrVXPpztccsJZtzE6l59FjKTZ7UAcV53QSxVGUVLUNQouskakEH2Yb2/LFin0hrRDjKEbpgEiUU9sHaFSxRwxZgSi3trV15nmCCP0MOPSF7pkz5KQN+Zv3lDj7b+1inZSONuIo410sI0qZY1Njy2N7bW+WDbty12hWalYvbBJkdqs03eZ7V/CWM8Q5pGQbg/FTmxvsL6/T54A9IIMhoVd9IOGpCYTd5vtgenMVJx9xNQz+IshnXMZ2aw/hGtrD8PTAnbvNgPgpYwgRKjW7yfbQYgf/Fzi9ZdZIdaw3bbkBex5dcNO3ADdgRN3Dm1hS8HeU7WY49J7Wu0F5vKVZc0kQr9OR6bWwgbefJcGNI7lDXjVOh3le150mM/a52iVIYWMBzRwG+Z6Dn0OIp7fLBLqbfJG9zcs3T2LvN9scCxRUvH3F2lFsAudTabfIW335bYUNsNB+AR3LGlzd6dfBQOZd5Xt1rjVUX/AIhdqGWwatMdTRcRlWcD+JUYnST6He2HM21cE02nwTPeHEmDChoe27tzkLrP25dutK6kGNjnyPtta/7s3PXpgz0jAmaTPJLFZ2YjNcdinIe3nt7jkh095Lt7iRSBpXiE2ffqPD6YI9Jabh/cM8k9lZ5gTdSWVd4rt4pJ6uafvKdv9WWskcdRxA7Ivv5FUg9fTDf7SsA3aDPAJIJJubp+nec7xbi8XeO7c4yG1WPEEhDe24vbnjP7T09HYdnkVDS4Te6mqbvZd5OnkijTvC9t0qqTqX9vnzD5lf8AbAfv+kLmi3yKY2sePyCtn/to95COjWmpu2vtTglACCobOpmkU73NuR5emKzNsUQczqTT2XQOJ+Kyap3we9HKqeH3lu3HL2R9Zkp86DEgHkqtGR0t9cM/tDRaSPdmEeKPPmFiLdgTDMe973xq2SJqPvUdu9GoZjq/atOxYk9R4NvXlth1HbuGGuHYfNIqBxIc2B4J8vfA74McKQp3ou2oy6dw1ZADzPURYWNvYcCDhm+qMCTeB4BM6/vnd+KNtWUd6TtIiYiwFZomAseamNoyD0sdXyxDdu4YmTQB7lgpNM8U9p++93yo1P7Q7yHapO2olmFVEigX22uSfzwH73w/CgIRSWjKQB4Kfl7+Xe3gaJabvF9o9QLgMHlW6g9Rcre2MbtjDBu9QAPeVBvwEKHh78ffbC6//bB7RYdRcWfKqR9K3GkW1fO5/l1adtYKf+7z/qKl5Aiw8k+g7+HfYijlQ97njdpQ3lb9jUwU7ciNVzgP31gZEYe3+Yo2mRIaEbL+/wB9+I1ETZh3suIfhRbWseSR6wbHkTJb8vxxlbbGAbJbQ/5imMdmN2hT0nf/AO+QZJUj70/GfwWiyyNlFP4iPfbl5SOY5cyMZS25hNTh9f8AEUl4E/CFDnv6d+Ra2qng72nElXRmIiKmk4fpgVk3sWdXF125AX98ENs4KI93j/UUt2IaeAUVT/aHfaNoi6+8NwhNNp0uJMuqwoPrZXO/XqMCNq4DjSOqfSe0tgt9Va6b7Rjv6z0lqvtoyaOrVkBaijlZX6m6SqSL8ib7W2wP7zwjnT1VkIdTBhosnx+0I780qxVkvb2sNQL66WGhDR29AxcFhy3O/wCGMbtXAzlNH1P1UtNtE4qPtIe/zDV09LF2kcIZhSlbGQvUUzKN/MSqSayL2v1v0thbto4MbwYfmsb1ZJBaq5m/2hn2kEk3iZN2w8DZRREJrMjVU7RjrYNCAbg3HLlzw6ltbAES+mU/LRa2A2fRZpftBftEY5iK3vE8L1sBe/7nKp45LbeSzEr/APKv9MTU2ts4i1Ig96W+rSJIDFMx/aD9/g6TP3gsg3YKCuUuQg6lryb7W9Le+F/vPAkWpHzSJ45RCeDv79+iaKrml7x1JTSFAKcRZS2kP1L3fcewt88GNp4CI6o+agOBiGBUhu/99pJDTzw0veL4NrKxnAjknyWoREUHc2WUkm1vbng/3rs0vzGk4Dv/ACTsrWRLQe5Ei+0D+0riYms7xHAKSaRpP7CqWDL9ZdmxI2nso36p3n+Sw2O8weaKftBPtDpFeGv7wXDqzCZXielyd2FgdQLCSQrfbkQRtiG7V2cD/dGO9Q7KTutCtVd9oP38a9InPeHy+hdXAPg5QFJHvZx7/wBsIq7X2cGjLSP9RS6jz91oVU/9v37QxI2g/wDaZywThjZjkTFWF/8AMZi17W57D8sOG0NnG4onzUtqEC7QUFe/t9oMFRW7ztNUSCwYrkrWUc+kgBb9WOFna+Bd/wCCQP8AMUecCN0JtN35PtBC5kXvR17pY2EWSqLN0uPEuR6jbGHauCiDSNv8Rummq1lyxsIMvfP7/tToeHvY5/ACuph+x4xuOl9RNr9PfDRtjBEb1CP9RSMx1yiO5NZO993+5ptP/tc8VqtrKVy+ILe2w3PLngBtzCBpDaAP+orOsadWhBfvgd/j92id7bjDUr8/g4ruPfp+uWFDbeEH/wDT+pTGMPCPESuU/fA7+2hY6vvW8aTNq1NJ8BHsPQDWNvpgWbYwoJIojzKmrVBtlA8EwTvcd/sPM473HF80bIyqstCv7tujeVxuOmDG2sE4waEeJVdteZ3RZcq+9h38K34VP/bD4uy9eUhgoQjMSBuS0jD16WwLNr4MGOp/5imOrSBuie5JbvO99UIfiO+j2yGTqEjisfkAt74I7Zw77+7N/qciOKIMtaPKfmsZT3kO+g6znMu+32vOfELqmmIaV3sL6Tc9SMMp7dwov7sPMrKtZx+6PJcre8N3xaihqqeHvs9rsVTdtE0cESuo5jdhz97Yhu28O05vdgR2kpcEQYC2d2Jd+fvo9jEefZPmfeAftoy2tmFRHPxVlcFTUURC20Ry6Cwj3vpNwCSRbURia228FXiKJYRyJhC7K4XAldgZPtPO9eyRqnFXAVG+5MkWTwWG9+Ri59cIZjMGLEOPj+CxrGWGUKtz/aWd8AySaO0/hld9X7nJqdSB7eQDbBDH4IQWsPmpexgdamFD1f2i/fLqoJRTdtFJSSc1K5VEAW6GwAsMYNp4Ua0yfEpjQybtHlKhIftBO+S6Ba/tyzCdy1z8JSJEu3oLncYD95YYOtSt2k/NDUcCP4bRCjp+/h3vShJ7w/FqkKFtHEq+b/Nz5e2CG08Pnjqh5krKjW6hoCgZu+f3p6xopqrt97QZJQxkQDMZIwGsRqADbbX25fLFeptWm0/3QUAFuoQJO+Z3oZGD1Xb52lMGvYLmcike1w29vX+WGHbdM/DSCY14mVET96/vCVYYT9uXapUnUS184lAHzF9jfAUttMA/u2+SZ1saG6i6jvC9tVZKRV9r3aY8Wwsc7mswtz+97/liHbaAuKbfJKdVfMkqvZp2q9pteYGh7VeNYZFNn8SveoD/ADRyQDcc7YsN6QvNso7oS+vdBJ/BLbtQ49qGQycfZjq5ABF0X9wQbevPAM22+4AjwTPfHRpfvKqOa1uY5/UnMMy4yz4VSkENT1s0Ctb/ADRo6xk873XDR0krjdt5JeIqVANYUll+eVWWmGReIc2qJ1/jkqHIN9yCNW536/0wt+3cUWm9j2BMpVC5kP4aJrUy0lfmIzmSuzIZkzAq5q5WVWAttGXKDp05++K7dt4hoykyFDQ6JCe5vnOYcQ075dmfF3EVVl7nS9OKjSsvI76QCbWHpgBtWq0yDfnKNzy1uUhKgzWMUvwQzGsaICyo7ah8ze/pjDtnEOF3JZqnmm7VkLxlHq6iZORGr+Echb0+eM/e9YDdddJLuBF1Xs1yThbO3kfOciy3N30hCKimSUgD3NyPTntgG7XxTNHmO9NFQAxKjcn7KeDeIHrMhy/hrh2gD0s9WI46KJTVNBC8pUnSdysb26kgYn9/YvU1D5lLe463UzSS5RlNNS0VLR0cUMS6Y1ESjSo5bgYScfVcS4uKhzJunzZ/TB/IYeexsAPf09cT7xUfYu0TWNvrZZ/4qSna0TrGLkgAmwv1/rgnYqpESYU9WfiGiHNxgZgUMoOw3FtV99wSNsVDWcQMpKh8TZMJ+KwiqWm8yiw6/j639sH7w7QGyjKCJJumv/F7RRt4VWFJ9L7b7/jiTiXAwXIWNAEBKHGc5KyGr8MaTcAbn1F+vMYHrX9qjKQMw4JvLxdUTgD46qeIqD5ZGHy5EYEVXCQZlY1kxm4phU5+J7o0lZLGdtJlkPL2LEWwRqutFvFMq9gTocRTIIo4zVxoNwN7AfjuOeMbVdmzE370DnOiWhCfOqhtTAyRAjYl9Q5+3vgmvnU6IQMtlmTOlncCokmYgbEflvhedx3mqXG90zbNodtLSADYjkDvgnTYxdGC6N3ROkzilj0anqSu1lFiFNtgb9P5Yhr504KOrOWXaJs+bozFkdUuDpIsf1zBwTnunUqbcLJp+142GvUoc2Au1/wHQbcsL6zldCCQJGqF+2JGOliGu1mDOAB7fngnumxMJLcxNuKA+doH0ieIPy13B36dcSah+JPEs+JC/b0bA2miB/i8wNtueJa4x3o9QS3VM5M4p5dcctQCg3Gpr2Fuu/LAdWCbBJbnuszcUZZSQSTyVdPAgF2YyqC3Tb8RhznkRCkNIslR8R0LFRqj8xI5bAAfkcJbB43QVMo0S/8AiOjZHPihzp3IJPX23xhBBsUwFpEpq2fRy3dZkYkXuNV/Tb6dcMDQNVEAlBfP41GsyeITy2JtbriQ/nYLHG0JI4gpgDeViL/e5A2PpffbEVHXgXU5rZVl+IIg7xiok59F3Nz/AE2/PEsfN4uiqibJm3EMG4JKvsG2uf5+2JqWE3QtqGMpSTxLDz/eodwDcXO/z5csA5ozW8kLWzulBbiWJTq/fsTtZdr/AFwRqADSEx4vCEOJ1LM5MjsDcm4A5bbb74OlU/kSgN1BfidUBezFjzN9/e+3thQMmZRkxYC6aNxOLs+qR2AGzP8A6foYY2r2KXNOWRZAbiZnUuz+IvUB7E9RbBF90o0jo4oL8Skm93Cg2BDE33NuntiGV76LGU+EqPk4p0WZRE9gBqvv6f1xAFkyqwEyLrRiZyRIAxZ1vy5eX+vzxHWgNEarIkCE+TOIyFVhGBcEjmDbnf2354XVeWCSNUTiAbIi5mqhwz3kJAudwB+uX0xLASZWPgEFl04TNXAclnIXqTfSL8sCOTgsDKkkkI4zBmPlLLc3J+XQX68sEXk2SSwfDqSnEeY6gzeIfvWsw5C/8+f+uMhGKdspMJbZmf4pri+xPz678sDkjgpJa4ZRouHMCGuLub2+9bp/Lpgg+10BphtxqsrmhNkDFfUEm1vx29cT1fNFReYgI4zRgNQacgG2x3+vrgQ8TJ0Rh4G9qVz9pka2RiCRuBfl8sGX5UL3SZi3Yipmci3Ik0Enc3O3sD/p64kvssJjWyyuaSEnzGRb7MCff13/AF0wxkEISRxKFLm1UwN6qVWBt97lsf8AT8MKcIMRZY9p0asftytuq+PUW1XALHl9DhZAOigOuARKV/xFmCEaa+sFvL/1DthuZsXEKCRBKcjifNoWQjMq0JbciVtr9BvgGublkoptK5/xVm/mX9o14F7kam/l+GJYARPFC5wdbknEXFWcL5hmdZcsWA8Qg4BrGzdS0HROE4uzsgn9r1BvzAkIBHra+wxLmNiyYcxNynMfFmbBgq19YxNyPMTYYhoY0GULmQ6QjHjDOCrO2ZV172J1b36AH88LLWjRTYQVz/i/Ox5kzWp/7buTp2/PA9UBeU2S9Fj4tzdX1tW1Kkc/NcE235/MnDW0wQkvkG6L/wAX5s8ZLVsjb9QDv0FrYk0Y0GqgnjEricS1jRhPH8RSSbFVO34YHJFzZEw8OaQmf1B1o9RHpBvZo18x6HliTSKlroJSkzyYuyXgI2taNfmL/wA/piXmBCFuWIiE4OeVGhgrQlL3N4lN7nqemF5Z1TXAiIsERM5mu3iMlgbKNC/jf8N8FJ+EJVjcXQxnNQUZyKcX2AKi7D0GJY9vFGQcknUIzZtNL4niOqIOTaB9d8AS2dVFPTRGTNJjcrKHjGwJG3I4IExZLaCLhHjr7BksHUlb+vttzAxjWtixR9a6baFP4MwRWLmGBjztblc87/yxgPkopidFLpmxA2goXXlfSf53t1wPCCsc3idFJx5uEYq1JQgC4sFNh9L/AM8AZjVTAIiFIR55IxCLS0kbjY2U/S3vgTSM7psofVaTlGiMnEE4IPwtLKSd7g3NjiWgTZTBCX/xJLGDpoqbXy3ZtvzxgjjKIABIbihh5jRUtgeYLWt87/PBdxUmG8bhNH4kk8USGii+9frhb6BEZTZS057uum0vEdwS1FTOfuk3NlGCa0hV4gQ4KObORJE7NH4YPOzdbj+mGloTGVN09qafGAox0zBbmwD8vmLYhoOqhznEQNENqikewk8UDqA3L3O3zwtljKkgR2rK1qLGyCSuSNvvWkFj19PbDS6dRKVSY4m5hOVrKYADVmCPyJDAb+4tiZLeCc9rQIC5FWRHQ2uvsTYXcEgW+WIkZYUGRoE6+OofMDJX2581ueXXBUapFwFIqRYIceawaGSQ16rbYFwLgHbl0/vgGUw4l3FE986FH/awQoqTVmwsQCu3S5t+t8G7IRdZLuGqdNmakoGqMxVAAb+Xn/X64TEdyh5JF0mPNIVZ43mqTte5tcD+mMfe5WFo4Jx+3aRVZhAKhweRKqefp0xDBF1Fouk1GZ0rKTTJOmwJ35G3X1HPbBhhLZKKo2TucE2WvctLpbxCx3Ja1h6WH0xjYJAJQFpOqOK/wo5YlYhWZfMVUn6Nf3A9TibmS5ERchA+OXfS9Ta27Xve/r+uuBBdGYKSAIKwuYHRGFkLEbAAkbW9fxwWtncVmYcLIgr59TKJmtcFQBy9hgXWNkLA4GxTuOrmGgnwzztp/iwTgHCEMBP0rpBpQSuo573/AAxj2m0onCBEKQGYaEB1tcbA6dVwB89+WFSOCM0KgAcuPmgRS7uxH3yQL3PuSfy9sSxobI4pIJmIVP4o7Rct4QHDRzCCslXM84o8lg8FVOieochGa5FkGkk+wxIpuOiay7p0VpfOoW0v4rqGFwGXkT9cD1YI7kRZDj2oD5mTZU1WLEFdNr8973Pttgg7gNUtstE8UxbMpl6sWLEkg/qwwL6TRcKRV7E3bMJjb95pAB8tyb/h/fDZb3qHtm2iEM0mUArLY3ve+35/XA5xoFLZjuWUzSRQWZ3EgPME+n+pwwOLu1C1k3JulLms5NpJGUEgWJ5+nLCi+bDgjy8UUV7SbMFa4vYdT+jggMhBbdLDhBBWf2g3mCOQbDnz5csTULc0qGQZRP2k5XQmtTy1FrC/Xb3xnUui1wiaIugjMJSShV9hb0v/AK4yAWptMAHK1JNcu7SmR+YU6rKvLnYYWGGbKCBnMmyMa8MDphWS1v4rC/y/X0wz4d5LFTNeVw5sTHoMTqWYm3iNsPXl88DBmZTA5qF+1NCMqqxPNbyXUnpgpJMTbuSqjhMFclzeQsBqcKLjb+In/YYHiYR55gwsR5lKSVTxWN7XMm5Nvz5csSXAQTqmOLRdqU+YSyNEpc2O5UNe+2/9BjGkkkqq50CDxTj4qZP+o5EYAN77gYhrxGieWQ1JGZyKxSPw7dNjv7nElpPFQHnREGaMyqQiMq7alOoW53O/vbEOcQMpSxdO0zJ5CpIW9/Le9gOljjHOTntvJTj4tzpOwt1HLpbnz+n+uMEC3NCWkGU8StLCzGMxkEiwtb6jAVIRDfckCsLkI1nNiDYW1HlvgQ65EJYiTm1UjkXEVXw9nOW57QLDJWUs6zLcbEA7qT6MCyn2Y/LEZWk2N1MGCoeszEPM700SJTKzGJGAJRegJ67be9sOJtHJMLC+A0qKkzGVCd1CqLDYEkbf2xDHECyBzd6OKYvXu6gEIVBsSQNvww3MdeKF9MCQU3fMJCSCbyXsSBsqj1/09sKcA4XQtEiEJ66rBkdKg3/h6cvx9MTTflblCINMX0TWbM6lCA0sljY7WGken54E7wOVMaG8CmBzWrTUFeXa42O49vbpggGxHFY0lpm0Jt+16oxiMzSjmSBJ978/1vgMo1S8iQc2qXUsJaiJeVtTbW/Q+mJJAMSpawEwktmNTqbXKW582JPTBAXQtpsdcGyEuYS+diys4sLEnzX9vphua0SpqUWsdKE1XVu50uASCTbpbb8ffEB7AINwpaJ0WDK5UyGY2BGoM17tzxLHX0RBmab3WWrWRiQw1nfnsPUb8zf+uAc4H4kEGAEL455d/FN77i++3+2DFRwE8ETG3k6LHiuXX94kg57Obnb88CXyLjRCGRpom71ZMgYppIN7g2t+PqTgmuBCsZ2tO5qsCaGy6k1tfU1mvY/LnfAMBhVnUwblKNUkkckl9FjqNx0wxr73UNph4GVNajM44/Ek1JEFBJJf+Eb3Pp/LAEgCFJgaKv5dmNZmVXNWSMEypgrU8WkamG37x78jyAXoOe52gji5WKmgDVMftBtKArpj3IJsTf5YM6dqQ82WfjToDa2I3uASSvy3vgWkzKmmwEylCuc3QEqNja5IAt1/1w2m+NVBaeaS+atG4bUluQPMWwvNm1Kx+eboRzI6jIpJsNyTcfP2wYM/Fqik96HLmmpQSStiTa+34/rngchBgoYbrxQDmIcFlb7w83sOvLEhpiQoIbqLFJauQJtJsR1Nxf6YXMm6Brbym5zAN4reIASd7HYfU4Y2odFYDwEA5i4uySsZL7i1y315Yx9iC5LpklB/aDKfNI2ojmDcg+v8vyxENzAtUlsGeKZtmV2H71iNr77L0t788EXmUeaLJsc1Ji8LXqvtdev63xLiGkOAulxJTWTMySpDsrDmNXtgesLheyIQRvHRMnzLwzrZmDC3lNhf8P5/ywRCXmmw4LWMVWQWGpzawN2vY+5wl1S8NRMMm5snUdYF0lXRQbrfoB0/pgjlIghYHRYCU+WuKlLM3Uk2A3523xjXcIU04Jg2RVrriMln3PI7be3Q7YjMdCiLZsUf4+wuWZwR1PPc8rdOeGUiIslhpBlHNWrSjU6LJuNj90Yk1AFLmWzG6yK4hAuv2Nxcnb2+uIDJWOc7ijLXEts+jTv90AC3S2MgAwolZWuZmN5CxUbW6e2DM8VJiJTlasFrrtvYXG3+uAqPOjkBFhCXBXpoNnsoFiLEkfrbAOPEo2zMTZKersTGxYm+x1eg9OfTDcwddTVaSMo0SvjdW6tHYj13v6+mIsSsqQ2xSBVEOq6lA3IYmxP9+uBYSbqBc7xsgtVBgmkLJYDZQbk+x6YIEi5S3gA2RJKtX1WZUcA7X5j1xkQFlQ8AuJUgCzFZGCb89+e9/wBXxBcNBosYHCAVxqnSXYlQvO4Gm2MzgNFkTgQdEWOrMRBsBNY2UEm/6/viAQ4kFRUDwRKefGMBdZApO523Y+m/9cZkEoAS03vKx8dYlWMmgDfTcW+YxkAXTHDMYJsnArFCqV1E8r23G2FuHJTciQsLWOY9JbQvrsBbpc3w5xAAlCSRJTiOvKkM/mFhuRYetrYEtabtTJLt4p5LmaCnSKGjghtzffW/vck8/YYBjJ10QlgN5Q/2gzAB3X72oWP0A9sMa0gWUvOVwLylJWSDzhrb302O34b4BwMXUsgmyP8AGIpdtboNv/lex9d8QSTcrKwCWuZPGSDJotcCwsD6DE2J3hqsdUcdDZGStecnc897gc78x1xJIbYKDVLyIShWXABlQqb7WIP6thdRo+6ji+qIK7yhRISNjdtuvP5Yjq3CxQ5oKcftBvMxmLDYk8tI6YMsaBM3RPmJT6Kt8MsWlPQHflb+eEnkEpjyBrdPIqsssaDXo66eRb9fywxptHFS2eWqlkqh5PDPk1X588SykdSVaqWbZSAriGj03jUtc2vuf64BrbQVTc4gp6laqkkIqyfeI52/PERwHFPIbnk2RRXgOVeQyKQbBr7i/S30wBadApJaDJKw9XGsgB23sRzscFmtCisWg2NkxNaqso1kEht1O6ken4HDDBsszENtxTc1NwNJ5AHnYke/5fPGONoS5PAppPXksFVlCqTe5sR8xbl+WJbcZeSkyRAQTXG1zKWYeUWHI7b2wq4cpc9qD8aqnSDoC/8Aba+/X9dMSx1jmQkkgFZ/aD+QjVo02A/y9flbfE9XaFIdcTosJWAEc0YnTtcAjBRNgsaDNk4FcijU58R732FunT3wbQSIKBxmyV8bJvpkVxe4Hp/t6YAtCY031SVrfKircEDUbDe3z/W+JLDElSx2bvRlrwwXV81tY2+vP0wAIUV2tzQsLmCoF0NeS9hdrkA872wUOjRSzdCPDmREyELGwBv5k1Aeg32wABGqWS0rnxZuWuAWNzvzPQWw0RlJciNM8CkJWM6p5zcMTYcxf/bANpzfghJkZSdE5SrUgiNA+xtvtbGZI1RidUpq7cga5CLAi9ufpb64jKJ1ROE7s3RZKtnVjHJsACQd7frngg6bFQaZiVhqtFDXZuYsSbfy64wtuAUCylUBYPKFBOrf29fT0xD3RaLLGsJsSnK1shZTqO5BI03Fj1/DA/EYAWF7gcw+aeJVsSVDBVsRvcewI/L8cFJi6YKbhdykIawqVRy9rcz6bfLblgHMkTwRU3uGhTxKrSrkm4A2sx/Dfp+HTGEKc5Aym658WoUg3u21uV/6fhgGkTurGnKDJWhe2l/HfsghBCgcf5NJblq0pUvz/wDkk/TDaeVpJI4cFDHmbWC3OtTpWMjxOQBJI54Ux0iBZZ1giSFj4ogqt2JGoEMNj7+2GwBpqgExBSUqEDh3dgd9uQX0tgw0/BN1jXNaYN0MzNvIdABO4/7ef+uALotBUhhjMU0knVTq8REQNa3qfTliGEoHtbwQDUlZPvtfoDb6/wC+J6okSELWkW4JyZ2JjAC35kE8vXGBp4I9NEv4qVlbSwIJ3sf7emFVXhhuhyTcoxqFJ1MRuDexuQfY/wBcHT5myY5jQYOi54y7Fm1eWy7dehFh7YY5xIsspAB8zAQxOSEbkwvtcbf6bYCIBUEibJa1SXYO2kAWBC6b+o/XrjGtPxhRTe0O3ktqoAk+Ykgk32Hy/W+JMxmKlwlKMqMCGCaxa+/3f98Y55UZZMoXigtcB1X+Z9MTvASNVFQRchCE5vIouVNzYbb+nLfbCvmpbUlsEJa1CDWxKeGbWS29yBv+YxLTzUtJDMqKKyM2UyM+x3A2vfByeCFmX7yzJKxX91qRxazGxHP06/LAlpUhoyk8kH4iQEl7Da+xve/S/wBfz+uCdrESVlKJ3kqOr/eWf+G5vfkT8sSWqHNabwVKQVNowovr1CwJNvew/HFch0kjRRTInKSU7+JclQFVWKm3oBiaLco5qxVDmgHmiJPdFSWwa33epFv9cMcXApJ0vqiNUowVWBF9za3m/PlgcxMlGGAgQgNU3Q7siWNr9Pf88HkbrF1DmiYaZTSSpOlLXJB5qefTEB8hYZ14qOnqNDDxGBX3F+fM/rriabgQiDCD2qNlrmBvrO/4gfPDGsOsrK1Y55OpTN65gAzOzra+97j9WwtpFwhrXFkP45mLOw68iDYbfzxD3Bo5rLO0EJtPmiliqgHqbnY/6b2+mDDQTB0WZSBpdMnqIpF/e20/QLYen98ExgaYWG6wJoGRLSASi3TYjC5krIaBPFM2q3AT96Cb2KggX2wb4AsmZyDmaL9i4K9GUISxA2BA3+fv0wGY6NWDfGV2qW1cv7nUWvYXsPvD+nPBtpnik20SXrTb7pewJDcve4OIZUYJgpr4JkJm9YVZnZ2sSSAFtp23v8sEASEiYGYIUlddmtcEGxA6frbBNYQ2IQOc4bziEo1Kny+Kj3NgBv154h0OsEyxgApTVqjShkKi/wB48rdSMKAIuExr4OXguNWh/KuuWMi4Ki1v1+WDaSRdQX3ytuCmc9YA2kMisfcWAv8Ay54gOlqAN5qPqsyjRJD4zrtY6beX159MSIEIqhaTuqjU2bLxVUrV0+tuHYXvC5vbMHHNrD/ygTsOTHfla86S46FETTAhuquy1gQmMBtgfextgMsXQS3NI0Qf2lofyuxBIJUHl8gMPDjYFRbik/GFVVfEugbY33v12wuCDdPfVytjQdi4MzRUi3HLUxI2B39Ou+CI4NVdoEc1kVwWOzMCxBuAOlvXmBvzwD2EWiEx4BaCBBTf44XdlLXWxX1B9d8BJBWMCYmu0J5n0ix5gm2HZiNUEQLrjZgi3LOwGwLX2B/X4YFk6BY6mIl2iZyZm1l0MdYJvpPLrhjgM0BLBGWBom5zKQOFF72sNwRfAObAlDTaQ+DohNmG2xuxF9rE235n1xETbVNeADYIZrpXBHMnkCbH8P1yxN0LKV7BClzEEFS66evUk72PriM90bmtHwplLWpt4LAIdwPXb8+uCcbwSiAEy4WTE5ixXQrvc2uw30/6n3xIEGFAA0TY1+piNReQG1rg23t/bCyWqabY4SqMKt0XcMCpFrH8DY9fzwL3iQs6tzRlRxWMNJjQLJbkf4f7YFrWB10RDk6WoAb/AKiAt90WJJI2+g5b4d1oJWNpwZOicLP4YQMWVrgWuTv0F+f44EVBcKH0somE4FWUCczyOxvb+3XBtJiQgyubCP8AGA6tLuy7c22/32xAcYhZB1WVq9Ts9ypudQC/q/IcxjBUMQVIbG8SufEMSGfTqIHMnzemCEHRB3pwK1i+khimwA2vf54BxBgFRJQJM/oIKqmoausoIq2W/hQvKqyS256VvdvwwRpu4LM0kgKXSs0gkFzcbknpz/DGRbMjcSNFmOsPlXWpANxZea+xPzxgAgrIMxxRXqASG1O0bbbN943xDaxAygLKtHiUlqwMuz2sdjy5cvriBEGdE1jSRJ0CB8SoYKSjMLbC9z67/wBsOkZZGirPibLPxH7wIj+uo7bX9euFlxCh7ySOKNHOVQOirrBvYnn7jBXIsrAZZZ8crdrI1ufKynEsItm4KvMOIKP8SgQaAXQH1tb0tgXg6wmVMouEVahkRULEA+vK/wCj/tjLzfVGYMHN6IpkdyD+8aRSTY2uw5n6/wBMQ4wL6IIdHYhJUOt1vdtQFgRv/b54xpGWVgtoURalWsmtyeTEn8fngWxMuWFk3RRUFQpZWC725W9hf+2DbIaSIQ54bfRZ8Yq+tLkW59QdvXlgGvOWCjNEFwyhOY6lrhWa4JG2mwN/X2wxpGW6BwE3CN45N01IFIJJv0/ROFZhoiDTqlLNqYoS19mt6W5339MNNSdUbcpnMEWKpCDRvtzuANtuu9umGQ0kcuxIEzZOEqSp0ru1wCbb+2FlrT3IyEtZiPKzaAOZHMm/U4U+sBaFLGzYIjSBQJWCAi1/9ueG04i4uj93GqPDVAOxLklt7FtzhVRzZtwQsAmNCniTWRNN23AS5tY/zxIkrHNOpUjDUAmQgfesLWNx7jANGUyLoy77o0Kl46naJllQkc7kbeuCBc45Ul1IBocpZHlUR3IZOZa2/qNumA60SW8U57DElHjlJLamBLN9T8sE51u5Qb3CcpKAwtrU7n1+n54UKkDMULgI3dUN59aWaxFr2B5e2CaBqNFhYD8SaSysQBHJGWF+e/8Avz/LEt1RuAFgU2qJvJ9+7WAv6+1vX+WGRJ1QENNxqE0krA3kBDqbi1uW/O/L+eAY8xLdFkgOl2qZmqkjF9IfciwPPfEtImSoaBJJCS1TfUGC6G3te4I+Zw4ukyBCjMAIK4tX5n0arC34HCiwm6WDmMBYEy2Ia5uSLAgj6YaKZHwpjWW3rpytUqI5Ony2Iub236j64GDmiUbwA4RondTmc9f4DzSxyaPKgCgLGDzAsLDCm8WymZQ5yZLUJdmQo673O29jiSI4pFMNFglrVR2DiRgdxqJIttsb4PPIkrDRvOiS0vnXVIFa1lB2v6kYIPAFuCyqSDDUvxzptdbi4vb+3y5fLEOeSERpuiQlfFOeUjM43TcbfyxDxAuseHRdEefUn3fEt6G4P1ww5Y1U1HE6ri1Fg5vqsbAgeX+/1/LC3uKWxhkgowq7M5Ctp5ebY/K/r0/PCwOaOmZEOCWlWQX0kR2FvTV7+/LBVKZ1BRNywUs1z7RqV2t0uBv/AKYwdqhrnABJjq2uTe8l9yeQ/VsDmIF0Re096dCuVmVLFGuNieX1OBaHm6WTZPaeo0lCLkqbDy2v6/2wyoDlzI2h2sKWp5zpDk6QQAAR+vTFcaJtJ4DxIsU8FRpVTq0C45G5P9emJqDgEp4ymAkvVx3JJtyN+e36/lgzmF9UYeG2K0t2rVRlzXsUjQLJfjekLMRuoWhrnuAeRGnp/XCuuN2uNoTKdK8jRbaSqsbKwUbNb9HGUiwAAaoSyCQ6y41YgRSXJvyuff8A3w5ojVLcXFsHRBFTHazyoyWuV6n+uMIOqlrWti6GK8yjU8gIIuHG1r7H+dsNDY11WGkcuYIK1AVQpsPMA12G3Tl74AvnVLpFodOqGJpNyShH+TTe9rflgOsEI6zZdmFkpKhgRYhVLaiPQ+o35YaXABJAOa5RWclFbxHVQQWHIg8sV3yR2KwA2xJSZGcC6vpZuY1bKL8/n7Ymm+8OUFgnd4oTVBuwRzYAgf8AeOu/9MEwxZQ+k0kwifFMTdtZUgkkAAjBuJAshywZBQhVyWYFipHQn22IwIN4KF1Mu3iufHhmRyxb1DLyNvX1254IsHNGx8GER6hSiiO6OxLEjY/rniM7uGibqCGSlPXooOsvuN735W9cQXQEkjtQ2qyC6jTp/X+mCDp4InQ2JRfiS4BLJp57+nt9b4BwA1CIU3RJXGrnjKHUFaxsCRz5f64GZ1CBwi5KbPXP5jqYpbzctuX98OBBF0IDRqlGuJYl5WLg2G1hy5ke98A5t5hMqNFk4hq2GlisjkjY6renS+IkmxTDSB+C6k4KnUVZFBZb30i9j8/lfGOskFhDgWj0UgtTpIAO/wDELjf05csID43SnXF+KUKpSNLDe5t726X59cMcA66AVZNwiGc2ex/eWNvXe235HAudJygLHN4po1Ra6qwDL0bmf164a8xB4IqYbmt6po9WS8bMSyldRO354ZaLFQ/edLvmmEkxkmdQGaS+4BB6dMKdayKnTIdDgmMzFEILKCbEb7g2wcyEFSGmFGTVBAD60QL0AN8KqNOXKiZOWWFRz5gy7lx4l7WUWH62w4PtlHBC97rShS1YkRmFh1PUEf3/ANMYGGbIBWc5sG0KNepaZr+K23Ox/QxJN76qAxx+FIFQlgzO4YgAAHb8enLAkEDQFE3tQ3qD+7c6QttgOq26YFtW0nRONHSShGuuiWfzbkkn8sMJgpAMmAk/EFrvfkAdXrv64AOmQFmt5WPihZQzAMbXPRffBGYghFLdEX4sKgK+IW5AdCfX3HLAmRoia1pEoXxTMAYlLKeYAtvfbBh0boWS2LCEJpr2JcBL9F5fn+vpjJy3asa2LkoZqnA8oYWvYEW6fTAOZcQiFXKNFjxVuxkZizG1gR87fjhrddJVUU5IIsktOqxoZHZAb7E8zf0HPCqlR85QBCfIiHarX2b1MnFFTLklJO8eVQyBK2QMLTkc6dW9Oj26eXqbQGwCHaKHsLYjirXA4pKVI4mAVVAUJYBV5AWHK39MZ/mCkBsxqm7133WYoY9hvY/l64s0ySI5JQeCeSEleoXVsSLiw22tz+WBLXEow0E6pcddIkWpidrkq3ptuBiKgLipIyiAUM1jKCNTaud9sCW2mVDJ1CD8Wl15+GN1ty/picyik4TmddIFSSiuG0R8zpNio/vgsoI7VhYgyTFAArlidrHcfr8sRmgQjZTbq0JrJVHSTrtcgDQLaf17Yhlz2qGsGVAeoKsrGzEg7knc7b4bly3BQllrhNjU7HduVrHbf5/QYGpIHesfAMgpXxFla4c3HmHXbphNwVDy4hYer8hUkqxHQ2A/DDC7MZCzMMuYapqanUCH0u9vu9R7e/8AriHEHRFYNlNncMzLcIdrEEbj5jARBkCULnEkAqPlrWQAtsHI1AfW1r9cG1xmHKWkj4U2aqJBDkqxJ39P9cS4iBClrSBmhU8VKliY2T74O1+Ztt+VvpiHWU9ZmEEp18WRdWYBr7AbA+pv6YW9mWCQgdUEQ4wjLWkMrBV0g7kcj7D64IXF1gefhKKlcACNmVdjz2+WBDXh3YiqC2U3COtQzxsuzX672GGMdfeKYLNg6Jz8ZqDAEklbE6tmt/fCCSLoIB0GiSa42J12J212N/fb+mDu650UM+EgC64cwItstzsLHb5+mCY1pkrGOLd5wXGr2Zi3SxDWvt0P06X/AJYNsAyoqOBKMJoJJ6epelh+KQaI5GjBkAtvvzty2B9MCKx1Ckk6J6awElVVLW1c/lzH47Yi0zNljQZmJRhVyAlr6VvzPM/XBN0goKhnRKFZbTYyAHYFjYj5Yn5pRqH4SkNXFpAoVQ1wTc7hee+MLI3k5xKGuZSMfuG/3j6X9b+nPGEAiUJYCUr49i7hbydef3vbAQImVjWnSyOcwYhY2YtJtyJ/Xrh4LRdS4SYCWlWt3uTpBJsCSRbn/T8sAY4LCb3CMtcY2DWTYm2/3jt6+9vntjHZTEFDnIIPBORmEhREOjffSdrevLENAAsjqAkzZFjzST92yCKMghtag+UjrjLNJlCJzQdEeWUSf81SrGLm0qDcXPX5H9dMC51wCjLf/lpqlUVU67hgDsvpbGB5cYQgGSHFG+Ia5ZiNGm4sSbbHp+PTBtIAhSAQ2YsjLV3A0FWKjmSR05YjM0ukhTTGYTMQlxz2Vbmw3sL8vQD9dcFmi4ElC0hH+KJjct97lsNl9v8AXEVTDtEwEcdURaoJ55PM17i+4PzwLN4pbzJsjR1osQH8npz68re2Da/gpcTCUtYJJG1GS1+p9ep6YHillriJ0RYqthr16iN9Vxv/AL7e2IewEB3JG3ROI6m0Tox0rsFPv8v11xGqwAgyNEXxgH+85jPNj/D8trYKwsUMmYCexVVrOGsBzY7WF+o54CwMhY2m4C11JxzlSAWBANuu369N8H1hiEwUcwLuSmaeqIusZBYi4IFg3vhVR94CNsTDlLCcnwyhOm457Eb+vr74BoIN1Lnck9+KGlRrKEb308t/U/PBzAlxSjcwjCZyrBXIsbG5H4nAGIhGGDiUN6jULGwBNjf+E+lvy98YWcQsqEkxwCbSVKmzRvISTc7Xv9eXrhjaRgtQOdfMmkk4UWJA3uDc32HLAltt1FTBLlGTVSFlLK6gjlve/vyviWu1AUVS1xkJm1WBzk0hjYAdbnDCwgSgJ4BBM+5BYAWubHqP9ziHCbomuEWThZ1DFmFhbcct7dPfEscWtUkjRYE1gFcsSLsed7e4GCJOuihgDRZO1nVFjZjqk+4Qptf/AG2wpxcTAT6jQQIWPFspsNEFyttypP6vjALXN0RGhHBFFSikxrGw39OXy998EXOLd1IdGbM0JLVABALAWHPlfqMQx0iChc8aofxF2WMMAGtewucSwBSWZnQUdp18qvrBt0vz6m+MmVFgIAWRKyMWZ3XqP9sABeQia3iURqgnSo6tyta4t1/HB5CLlACDZyWJwuooNrFR1ubdfT03wDXiIVplTI/MAnHxId5DovtYEcztuPpjAIGqrOqAmSsmqhGs7g2B2uB12xEOIKgxNkl5Btedrra4Jvc35fq2IaeACb1cASVzxQupQutr3Km1uf8AlxIg3PBY5gGl0YStrTSlwORP8XtjOsDLlAWgGBopKOp0adJ0sRa973Ngfw/DliGOsnZRMEqZjqVYRoAx2sGNiL9L/hjCQAifJIa1PJaiIqWNm3tZug23FutwfoMLGsSl5TM8k3qakkMGRQdiD/lHp/PGMgDVS9hFyVqPtAkjfiDsjTzArxOJV9iuWZgcMJbrCFr4WzTJ5VBJBtfc2vy64VTPECAiGZwF0I1IYshtq3t6/nv/AHw0C8koc4KQ0xQhvEkZlAINv174gkkIcoBiLpBnjv4astxtcD9ev88Z1ZAklGHtiJlNG8RWUmVDHfnsbX9D/fDabIHajbBEHRDEwvJYoF3+95b/ACP9MYJLUpzGHiiLXGIgbadPMHYm3piHOtJWC/cEdK4af3lmIB3J5etsCbmZUiSDCUKpeRtIvPmLfX9emMkgQUrmUNqpXuVBDEbgrp5+mIfSLhYo2PtokieMSaTZUHX2xBcJsiAbMOCWZUa6PITcWWw5gfjvf+WJLpMkIg1uaCUBageIihwV2tcdfW39cY4AttolsJmEFZ5CCDNIRcnYj6bYCCGAtCnrN65XBUC58MubC+7bXwQpzvFA8TonAqYAzeaxHMgi5Nz1vf1xLwQ7sUQFzx0O5cA3JA9/ly5XOIkkyUwsOrU3FbqfSwA2Oq+xH16/rbEoiJMoRnB8zOWci9yLg/q+DLgBZK6mdSlxTqgOouRY2uTv9fXpgqhm4Kc5pieCf08ukFQ4jXmPNbp68h/tgHkaoWEtkTqpKCsk1B7ycrEWJ1G2398JLSXAE2UueY1jmpISsUtcBR/nN9/pzxNW5gJjaJLQ5t1wTk+YkohuAGH5fr1wbQ0HtS6lN41snLzLcBeQNzbmR0+m98Qsdk4BR7zM2kMG+6TdAR+P4Ym9yFEEkQmks4I8oCg7Ha99+RvgASpqxFgAo1qkRkE+Hv8Adttcen8sYGwFAdJvwTGSsDMXY3GvaxJ+m3vhwBIgIaji50wm086blXcrY3F7H8Oe2+BDosUdPK64soOWpiMrAMwe3MDrblvywYzfCdEsnimTTFkIDgW/httfbr9Th3WAEyE00zEzwQDOVLEzAJ/2m9/16/74XTygQhbUeDfRBapUh2ZGkYC4Ja1va3654iYghG0AiYRFqzIsd7kgW6b7jbne1sCSM08EILnW4JAnhCMl7KLgW589zhgJJkLGtAJBQzO0lgGEg28u3l3/ANcRMXSwy8LPjiN2diwNgD7/ADxLKxiNU9oykysfEpIHCkjly5fI3wsNJMJEgWlLNRqXw5HBe+56/L574x5v2LHPJaOMJmaqO9hJe3oOf19MDUnghEONgsSVsbfuxqX8h1/ty9sG0ninPc34W8Fk1aE7nUpe59SOh/HGF6htIXJVXr+IVGYrk1PLIK7QJpJPCulOmqylj6tZtI9r2sMYHcBqhbSGr1yKphpEZIAgXUWCr5QSbkn8bm/qTgWlzrI5BMNuhmqLspMjsOX09OeCBnil5LTxQHqAUY6gWvyva2+GF94KBrpsdUkT6QT5tTNbc8vlhb3k2KMzqSsCtVRsjqSCNIHM/r+WMaeARuJLrLnxQZLq7KQD942tz/Pny98DEC6FxEAjVINZe48ik7bja45YYBOiwvBN0h55HK6fIL2vyv6/TlhRqgCVD27wATV67wiUaVhfmQf4r8h/bE2JlE4ZTDShNXIrkM0gBNhduvptiQTCkMbMSktXxaGKauQ25abHp78x6YE63TS2nlNzKZvVsdTIDYgE7Wv/AL4NzoVZriCsNW+bSCrKSALnkB8+XPniBoZTWPIElF+Kh0iXWGY76wNgcIaSdRdNdlmeCayVi382gWsTcc/w6b/lhrWltpS911wIUbLXlYz5h5rKD/oPniWidNUMkRKYPN4q6VBcr1At63O/yxLjB1THm2WPFCqauO4Ok7i1wd2H6/rgSCVj2TEaqvQy28osH2UDbbnz/HDqrbXQFrpJ9ESNmcMWJta/ntz64VVaQLIW2KItQ4IG9ybeYjy7YlzRxRO3onT5I6zGzByDDYk2sb78ycQ0RcJZgyClRVEuhFZBHblYbgetsDmDiSE1ryBHBFSqGpmsL7EsCdr/AK/LGE8CsqMcBmbosCrsxddQ8xN7WP19v74M6QgbTkiCktVsxZXKXsBe9rHp8+mBzA2CF1Sd1YEpEjKNl2ubbqbDl+t8MF7KS0tF05irtYjB1+c9R935+uMDQBosDSbi5TsVsoJRvIbWACm/zJ69cTA4I3b02ujfFjSdalEupuFvZj19uXPAVKpkQlOaS2Qs/EtcrKmhr3IFthfl+Fvrgmls3WAktQFqvMbhvPzBve/1vc8t8Y6QexE1p0krD17uVLEqp08+dvpt67/PBg2WU6oA3pBSJK2US6RKSbW1WNv1bCg0CyQcPmNjJWUrG8O4l2I8u+w6/e/054NoAunEaAFORVFQCCw1Do5uPXYdf1tic0gtUH4YBko/xLvIkiuxOm6i+5PS/L8MRO7ACFxlwslfHSIVN2VQblr22+WIYZEO1RkCcqOa8q5VQwNuvO3y6YgOMyVjasaBP6XN1iZmWNHG4ZTexuN+Xr8+mCecwEaqab73RaibSVqI210sl9IY3sf8ptvtgS0AzxQ1WzcoQq28RDI7awNtRttb0P4+mMLhEcVkkiJTgVbnQGPmB2Grb9c8S17YLSpyHQorVLXTzSEsCtzzHob4Jilzmm4RUnfe7DQRsL7qf10wOZ3wFAYTh6ohAUVnfYAW6euIa10GUMxolGoZSxUsf4jzPTl8v7YYXkNgcEFjulOUqHUFvLpXew3vt8+fPCX1QrDW+CWZ2QFiVfnc+vTDmNJsUsdiIattipCtpsWXe31vhZkvyjQLCbWTqOo0szBiHAFwOvtg6zxEoqItJ1TyGYhdFyPX0F/1tgZkJbaRadYUtBUq2ogvsQeY52+fviHloAlWAPuybqchqCo0FQhuSQDyGMLS6IKlxgwFIpUm1gVUkXBJ/Xt/rhboAuhLINjKkBUeGd28xBK78wcZTqZmrKjBmEGyOs0oDOVIa1yT7chtzxhy6AqH0jqg/EWKu5dj94364JubgoBA1lCkmIGtyqC+5vyO3T0xgIBvqjpNbeU0qKgsHZCVtYDcfr0/QxjoJgog7KdFDTzarX8QtbzE7gbevQYnKXaIagHDRNTVBGsbfK/v/bbBmWmClti0IZmXQzeJTlS29m23xDHHRE6WHdhJacNYJZz0I/rgqbgNVNiCdU4SYnUNUkbD35/33xFQS6Qoe/dhOVnUorWLsfe3z/r+eMaXEQCggkZksVBBZWYAc9z7+nphQprM3BpWBIFKuzKFtYA9BfEhwIIRsBOiT4zoF3W4NgVN7W9/1zxMCZaoIAiUo1CsdLkDTtduQ62Fv1zxJbcEJrmQJWTURr4RDeW+4Ft/74MOtCQGxostVAkaW0m9zy3HpgA2G7xRNAk8FkVAKxm1g1gCbXt64wWCEgHVF+KW0bOw8twRfc8/xwJlMZVDSjpVKyM5bmLhRyPXYHC3zIU0g0guclRVauXcvpW/mP8AphxtbispvBbZKNUgKsxUkcm9v7X2wmlDbOKhz2kXQzOl31F7ja45W29/fDmAg2QiqWumU4WpGhdJkVdrWG5+X43wNWoQLojDjmKfxyi6tGSyciOQPLEM4oOr0hTsFQFaxLrsCem+II5p0wLJ41RpFlbRbcgjc4S7LmBUw3UXKFPKCq6tIY8wSbAH54aReAFLWtfDtCtU8aN4vFPZEIF0omb1kzH005XWLt/81/L5YkkwQSpDmtC2YJwwSUHSBc8t/Tl9cBJAjiic/OM06diAauNWA2IO4tv06fq2J6uDMquTy0SZKlQ1g4HT1HzuMFI0RuZGiGagXJCsH3vY3B6/r54JjHRBKPPFxdNzOqqSrqj2uB/l39+mJy8tOaS51p1lZikcSbmN7EE+Y4zICCgaBELD1OpF1aW56ufP9f1wLASE55tlHogO0UhAXSg1eb2P6OGOppTWmYBgLMkoAcIRrPQC19ud+X8sKaHA7xlMAa4HgUMT2QLIQTcA3a21v6YOSCgACL8SFGhhuG2I9PW/9MDkm4RFxBgwk+OoAYEgk8z/AF9uWJYwkIXOEXShULqjbdiTZSev5YEP4O0UgCw4rPxMbBv+qVuTYgAA+/Xr+WJzO0GimsL6ILOiaWNwBzHT2xDXkTCxwaCCueMArXlQDk3l5fr8MG4aEqAZ+FD8ZLWJUC9wF8wPrY9OWGuDVgq5RACCagNZlIDsQLG535X364GOKiZ0CyKgAsXdkNwt1A332vgG1YUPLm7pRlqgzhUlbSLc9r7fywTxAlNYQYa7RPY6mMBfDVZ99JPp9B6YUGg6oiYMC4UlT1IazOyjf7oHqMGWkCUIyTDgpJKlVXnp8tvTCagIFily2MoSFqi2piwDAEgA/e+eADXAlWM8gB2nzRTMCSLqVK72HLb9HBC4lBUdDrJo85RACASedjuvIfnY/jjHHeBKIS74imclSANJQAK1jb+n54bBWVKbdeKiaiodWClkMZIAF+dhsOhtjGhpvEpZrbwDRZRlRUv/AB6j6k+tuuMB5LGh+VR8lW331sQL3H+b6f1wQuDmUOYJnRRRqj4jFPrfYj1wbihG98ISvjNSEWCuAOnL5H1wDYacx1RukiBwTOafSx8yhgPLY/n+r/XGZ5KGXD4tU1ilIVwGjD22JGy+/wCeFlwFk2i43vZY+IkQuWlMpFgp5C/r/PDiRN7BDVzD4LhDMrBbmX959435DAZpNtEJtPNJNZZFN5CpJbyjkfry+mDLSDLigbHFcNVbRYjSb3tyI9DiA/lxUN3TIQnqmEgOpRboTfnyxLLEyUYeJ0hcFZcGMMwbVsb8vr9L4ipzBTKccAR2octZ5iFYkX1eXmfa2Ia+10FRozW4oPxlyrqyaerMBvfljHMIFwoFMC7dVXM64hko41ioYlmzGY6YI7+U7XLueYReZ+gG5wAfm3QbonCRmOiFlcMdDSXZ5JaliZJppBZp5CRdj6D2GwFh0wFMgGG6IXSb8U6kq28wiYIxH3rX9reowZLQcruKEtLU3epKIb6muQDYbD/TlghTtvFNqgMbJ4oJq0MSrdtSnqw/mfr+OJZUMqu8NIiJQTVo3l1MLEHncrtcWsPzwTnEaFE1kjRCkqwFUFrnUL9GXn6Dbf1wltRxO9orFQtAABQ46otq1sQF32YEj6f03xOaClU2ybIwrWuSDqbfVa1gbdffDH3ME3UzHCCgNWlgT4tn8p5AkdLe/XAuoSbIy7NbihPVSKocA6NWokixHpy+uBZUDSW8VPVui+ibvUoos2okEfdP+v5csMc0nSyVTqNIiJQfiiCtgdG+o3ubemAcLaoyx8GBCSakro8wbVckHe/4YHIXalT1pAACQakyuriyXFhYX+l/Xf8APDC0CwNllRhcM64la8el/K6W6b9d/wBDAl17IWskgJrLUaVNlZbgA3c7235cvpjBlGqs4lgAsTCbtUBnZg0RYm+5sPlz/LEPBAznRKo0Wxmd4JlNUqTa97X/AEf6YxsuEgKXVC1xBsmckunQQWQgeXffa34YcICCDkzA3TYnUXUtLPuDYnff29cLzKu91t7VZZl8t/Ox3DG9tj+J2tghOqlsaLgGlCU1M17Nc7D3t/piXtBMBCC4WnTgs69JViCxHIdTvz/XvgGVctimZiPiR438lmC6StrG+xwRy6hPL5G8PBF+JSzh38u5+9tf5+u2IIJKClAaZMdiC8itHYApve5vYA+g54kA6lAXc+KE8qMPveG3O5tsb/jiSMt4umgUxF7ritqdjz02JNjf12wDqreNiheRBnzRY5CrAXDAb3XmPr0xIj4kNMkODnI8cpZXUMWuBrOrn1325bfzwxwm6GqN7MJhEE0KHUiLIpPMta3sB+eFh0/GEJpwDlWXqVVRte5Fhfe2x59emJykndCkOaTAEJu0yvcswOq2wNrD3+YxjidCn1Ox0oZnGjQwjXyAHQgU+lyf1zxjWpGcpZbznQxI1CzAgW/Hpz9sFJ0KYGbxvZJWWVQCzMxLDoCSf6D/AExjgDrwSXiQJKN4+tyrHRZToUnrf2688CwGJREMzSRZFM8ZEgWQpFtv69Prg2NvdE/K640RUmYsDqCgC9g1gd+nPA9YCCIS2hwdIsj/ABCvqEM3iXOwvvceu++BNMERwUmc5KciZpT5FAbV62JNuh6jAiQscCBu6qSpswjiDxTWeBrFgF+4RyN/Uf3GCjgnvkNhckmKkxM6vyKsqnce3rzOxxh1giEBgNukCqsq3Vl3tZjc2/t+OCaRNkIaCM0wnAqY9Cl2sSbFrfzHphOcudEpfVPLc0WRfivMWcjVyILfz9cGypFgmlwjKnHxo8oU2FxsOfysMFmgaIjlACKayJlAVgdySDy+YwLXDWLoauXUahFWsDA2kD3H+bcfjjA05ohCMxbEJxFOodho077G9ifl6HGOfwIWU8oaZCNDUFtRDLpO9hYWHvhzHxaELCW6J4tTqe6OqFbEEnn1xXdYSpJadDdOYqgSiz+QgAWA2t88Cx9sycKc3PBS0NQy82S53Fha/wA8MzNcb2QCpmvOinKedt1Nrk323Iv6Ylp5aoAJUlDPcbgx3uAOZA6A4FY1t0/gmdiGUlNrWIv/AKYCoWndcrFIGIbqpISEDdlWxJ0nqP726YxjQNOCS5pMymb1NhYNdTvuxJFsCHhpl0qxkGWyT4gZVPlTmtwD89sFECAk5QRmTSVlJJsG25m5Y4ktcSSNEvqyRAULUTecoWu+9mv7e2Ck8LJjYAgpgHddNhtewN9j9cPBk6oGtlJM+rXYXu17kWsfbC85Oih9JpuspVurMF8m9ybW6/ywXVzdG1pboZS/G1G1ja5J03seXM9MZlcCkNfOoTgy6tSKyWF9jbe464CIMlWKj2HQLJk8zGz31EX/ANb7YJrzwWQwiIulJKVuboBe++3P54CSllkCVw1AOm3hab7qF/X+2MJPFMyyQYshpKjAGwCjqOXp/U4YKhiELr6I6T6wI7q/Xc2AHqBiCeQQNdOmiUszIbbaraRYHc/P8MLjnwTC3yWRI7sulte9iOntvhrXANhRBF0tZTIyLIOQFtQt63tbn03wt26C4IJBu5KBmV2GnWRuSRcnb/bGElzd5SYBkLKzyi7aQ24Fr+b1t+t8Zni5RtB1S/HlIUyEg7uduY6f74LM4OkCQjyg7w0SkckN+7AIH54FyEMtdHSpEaFCoJ1WPt6cv54gCLKG3UhHUvYbaTyuBty9MHY6IjVLLjVS8NSf3LOg8Tc9Nx/vbC88HKBKB5dYuCfrUKjFmZtR69T0scKyF1iLp8saNYTapdX8qlCvMe49b+2GtfU0NgkupMMBtwVrriWQji7sw1MVgFXmMhXTsSMvlF7+2v8AniWUwMxJkqWZxYaK/eMdQMba02BsfvX6X+uAdUi4CawcAbJrJPEChBOoW57fX58sFTadUhzQDINkL4jSgKMFvYm9xtbmcE53inU80pD1RWS4MiiwtZufphdNgJzOKJ5mwCUswBYhrN/lG5F/98YXS/KUnq4MhZSsZWIkb94RcD1G2DBgzKl7pF1n4okaUUSAtYi+wB/ljLz2KKZAdMonxFlbY6VO1r4A/wCHVMcJu64QZJxqNkPhlbhSbn6YNrg63FJaxoBnikNKAhAAstgd9/x+mCc4wAFjeTUtmU7h10ciALG/+t8QypluVZLC+SIsm7PJudLMCORY/iPXEioCSQqzGkmAhmocODq25C45j2H06YWG2vxS4hESoOhdd2A63tt8v1ywYHBFfgueIwJ8NXlAHmu2xHy+pw2IMBOawkWQjNsdJLSb35m/y/PCGalylsMtqm/jHxLNIqG/MC9h8jh7YjRLdVOgEhZ8VnOoONR3DW5YW2pO7NlB3UQVTHVe5IN9zYYDK7LIRvqBwmLpyryEgFZJNx6Xv1H+mIZWLTDzdC4zEBHJcnWVdYvY26/7YNzokoixpF9QpKmmYBF8++xAAO/9R/tiu6sOAlCGjVPHmOlgh8SQHlvfYWt6fXAsc4m9k5zQ2C24QTUgSIQwjYNbYjmf5dcNAdMBRUkulqmFkLpp069gbL/T1HvjI4lC0FxUVVS3tpdgxvfoT88Yxwi6suHBMvHOwVyq7i17D8MS18oYuTEqLlmkku4kUEnUdhv64bTASKtVxiQFCTzu2u73HW236/1xjgOCAni5RklQUJdCysQTqJ5/7+uAOYkBO6u+YhMmnZV0hnVCLeljffliXshDTLgN1M3qZlWQXAvubm236Awx7mmwUB2VpBXBI26mwH3bg3IOFuY0CeKCIAjihNI+oxs7DYE7329vbmcSYjNN1LWP+EpBlk0KiupA9N/bfABx+8nUi8DKTKR8VdY3LRtb/t5YPMItoq7pm6a/EINN7XJJAvsLe2IDUYgCYusCd1jV/u228p+9gjUkkFDmc0d6QaoltK3UnmR+v1bCmmBdQ6XQAkioIZQ0ulidwbbE4xz4NgmgTZxQHnKmVHud+Y/iF/5fLESYlRlLCYUPX5otHBLNIkk8gIVIlW7ysRsFHqf9emJzOylHQoZhJCruX08ieJXZiFbMZDeTe6xLfaNP+0evUknADOBFgShc0tFtFMyVqJf+OQENY/wkcuX65YmcohDmYBOhQFqUfcoSvzILe59cFBae0pwGZstTaSrjYXLPILsdmAJ+fTAhgB1SzTDgGoJluotGdQ3IY7W/VsGJN5soqsEBoCR8ZFqZpFFj0VgA1/8AXBNHBBYGHaIXxf3nDQpGN7k2PsP9MTUEXTQwEjLZHNYpJjW0a7EX2Le98CSAJKxwJO9YLAqSLENoTUTsb7dfnuBhYrQbJZYX/AbJa1Gli50FyD97b364Y0FzpmE1rWz2oLVkRAkMjA8iy8uX++Ba0iSboAcz4OiaeKLoQY2tvvzNxtttfpgmm28E84aBY2SHnuwIYE3tvuNPrt+GBa210AYTZ5TZpwwfwwA97AgdD7/0xMnUJdOk5u60riTB3LWDpp69ff8ALAOflESmiiTOYwstVHS12UsTcEG/U9B/LBFpIlJDSDMJrLUSLaxdCSDYn57C/LGCwBKbLgmvjzEC7nQAPKenuP5bYdJslMpvcJCBLU31M5YPsARvc+lvzxM5QieTMBNfFcDU2lhc2H8QN/yxAHJKLcokrCsm2uP7o2s1x9T9MGILLJdiJjREjJVvusWN+fIn5j5YS5+g4ImRMkImoKvhhVf1A6/P8sNBdwKY9rRwSjK7KFEhXY332GIe691AJdZcdraTYh7bi5OnGAggwsq03tIB1SvHj1ARu1lsTbp67fo4gNIRjLICBJICDsrWUAX229cRnAElIqETlQ2lXSQOY+7uAAcRVzAS1GA02WRLbSCV3G+/Pp8vXliaLi67rFS6Tbglx1B2ZeW/X16e3PE9ZeENMiLaJwai4lGm91Hmvb8vbE63Epl+KdGeNSCH12Prt15W59NsLzOcbhA+pJgm6aNOIwWuWDX81+Qvy3+mIBvAWGIsUJqhH8+va212tpPPcdcNzXslZgLHVNhMdSyaEVQAoA2Ub7YNvwqbCyMlSGaQkeTSbWPM3+WAkxZFmJEGwSjNGojkby7X2H3fX8cYLiAiNMNaHO4pSTI6qSAzk23HL2362wV9CsjdDgjmpLIASxUk3Ht0ucRN4GqBwyiSix1XnBZRfrc9D+vpiCDEFYJJnVcjqFKtrZyb2IU2vy6n+V8YzNoU7MDo1EFSIzZgCAbHfp1vbAhpIlLdI3Sny1SOioIRpG7rtYjr+v8AXAua4nuUMqtJyo3xURAC+IqEWUP0HptsMLq07AphyaDVIkqEZggdWa3LkBbp9N8MY4qXhsZSJRhVhRG2pi7WVgRsD/bBNa3RY+sALTlSxPEsaozppsNrXNvffA5SAlQPiYnC1TIpLAtHfkB0J5YwREaKd1FWqiUlvEkLHYg8yfl8jg2iRcWQFrY4o5qkchWL3F1uTuDscQ6fisITHFpaC0I3xgVdJRDKFFwDfYHl+eBLyTvFYDu6XRxUagTrVWPQjUR6WF/fliRUlYRIsnsVUC12YaioItvp/X88EXmLCyFrC0gHVO4anYya5FU2Uj026/6dcJeLQoewOOYEwpqCpCqUaS7m/Nb/AJn5nBhua40Ug5QQFOQzgWEjm5J6bW9MQ1l7JgaLFSUNXfQV+7c22sP64xo4LAQN4CynaFjKQQ3gqPMSRsPcfh+WAewA7yaxpc3dspYuhjAIYdBbkBfpgGNymUo1CRHFQM9VGsjXYAjzEAX3+fvfDJkgNUOcANEqCsRk5sRfobA+/wDpiXAAyVjagiDKRUThlBQao9y21zfEpjSD8IUU6qC0gLOvKwBNj88A57XbwSnMzHMgNItjdlEd9t7W3/DBh4OiIg5Y4JvG8TgNK/hjfkNx88S5oHeoBdEBZ8WFfvSuosBba1uvPBuMiwWNAGnqsiUBCGdHAHmB22/v/LCjiDpU1UCYy6osZW4C6DGRz9fn+GGGpFkbaZcZWRMlgsjJe5LG+x3/AJYga5uSJtJxu0rgkUlrPC9ri9/lt/LBz2pTnHQohexRbsrX3CgXF99sCe+UbZIDZhKEt9TOy303Y308uQ9/ng57FFQuDoOgSg6vpZjYnYA+n6/DGaJbGA3FkQSxEkl2lbfcP+tsBE3lE6RrdZ8eEaQjAHdrDfb+t8Ycx1UvdIgarJnQBgJB5ee/O3rhV+SSRJmU5BjkvsWYoBYHr7H6YJxTpbmAhcLKDfUdWwK332/tgSJ1um1KeVojVckmiSMRq6OAAACLAjn1xJYdSdFVfIslmSLS/wC+89rW9fp0xjXyLpsHRL8YBjrmRUBuA3Uf33xhpt1RNaXWJhPUqEUBNYOxJN/lv+P9eeAy3sipudprCcQ1aRi/igKfUAA8tz+umGPBiD6KWySbp+tbtGGYlb3LDmNv4f1tgQ4rKjiWhsoRqEdkUSKFNgSf4fY7YJxGhUA5TcSqLn8oPGPABJJYDNCA3ID4ZRY//NDFfNrARu/u7nVW9KtTcCRxYWPth2YnglMEiGoJqR5Fuzm55nl/X8cEHkWKF7ZE6pMtbHH4SttcWNmFxvyucA0EXTyQAJ4oT1ahnEIL8rG+9/fDGOtmKN4GTcSBUqisjy3UHl6XxJn4lWIFgPJKao0BlYOFXc6Tz/PbCmgapdTWEpKtSoTUb+xGxxL51TKVSWwEOSqVUBcMAbAebcH0t19MACHGQYRPDQL3K4tcAIygDMAdmN9/T5YsSJjQoGPIvyRWq2L6mupK3Bvv9fTC3CDMqWhz3yVn4uG7liVsdNi3QcsEAcvNOa8Ekpt8TE1goUkj+HoPT5YxpIu3ikuqEmUgVJJJC6trE3t+J+pwMmTyS2k3S2nXSVUpIbagVNv18sHTgK0+hDOsBBKGtWpBufMOerkPw6+2Im0lIpOWJaqLzmPWEO242J+X4YgGeKgthNxWpcozC3MabgW68+WJy8kTagAiJSErFuS2rwwbqoO4H98MdT4HVSYOqMlRrBVlWMG3I2vz2/VueAypokCTACcJUjU5VogC2kAg7bb3wORsyUpzSBM2TmGYyBXjN1U2Pm5e5GM61oOUmQo6sluclS1P4h0hbE9Lnr/L1tiABEhAARolSO8d1ZBsoQjffAthwudVZpucDJ0UatYizFNQVjcAkHmcS8AaIN0fCrdTShojIPG1HYe5v/PCDawUOc2JbMqOzHWsd11/eta/In3wdOGkDirFQOaByUDJPqXUCo53JGnUPpgmkC4GqRXJAtqo2SuAJNzIDuL7/jgmscN6UubRqoaoqDM6R3/dW2BN8NJgIjDnA8FHmRhGzFg6n+PVz3vyOFVauUjKEw0gBa/imMtRpJfU3pa53t1I/lhjnE/CboGjKQ6LJmZ0OonSR94kDf53vgagGa5uhfDhcXTb4mPdWKa77krqBHrgs4B1lS1uWHJs9eEkQKT4ii+/lJ3vb8L4Fzv5dEVQ5rixWJa9vKjWJv0tz5n9e+AyC+VQyqRZw1WPjBpVZCCCoPpsf774hpzNHJQcwENAISBVpYq2pQAR/m/QweQkyDKIEP3ZiEI1Nwt2VdgQN77AYNlSLcVmtjdDlqVGomQySXsV1b3+fXlhDgZ3zZMBdoPJAWr2Yo6n1fTa3Ll87YEuPNLDiAY0lM58wWmglnkkQxru3m2QdSfa3X2GBLHGwTmlzjBKrlHI+ZVwzSr8aOMgLTQtt4SX3dtt3bbnyG3O5MvB0B1RvaAQyFLfFXBKv4YBA2NyR6YlxLS2RKSMMXSZTfx0VlJKyWG51XP87ciMWBBsAkPpkmTdAlrAxdhKrHYjci3+vPAwfvJtSkRcGyZvVoDuDGwFiOgHty2wZdCwnOC7SE1achVJl1W3IVrkYHQwsIMhxugy1koZQW8NgLDTvb3viGuhS6rBuEL4onlMJV53tzv6eny+eHSYUmo2BonAq9RsH8T0uATucLMGxSiRqEda5TZAzlADqO1mPsfXA1WAEWuow8taQEB6shiiaXj9bdPl0xBH3ii0MLhnZmbSzC/mAuNvcDEtgHKE8C+X7qbNMNbeGDdrMVJ9Of59PfDGOIEKHtANikSVCiwNmUjzFr4ggOEFIO8bcULx2JZVcxoQAUFrn6W588LZlBgJhJa/kimVrIEkGo2tddrfrrgQ0udqmVHhzdZKws+u2liQBvve3thlTmEpjWu4eaRJIrAMZw2v13Pt8sNmCjlswHIBljAZiBuNOzDc7b++FvjWUbnXGWyC8pYjS5CA23AFz/bfBOubpO8Rrom7SFSx0tpuQT/PlgS8gwUoUyZPJEMvK41bbi2x+mMDoCxhBkALjTx7xozMFPK+/wCHywAkahG5wiGoocsB4bhQOtud9uf4Yb8Pep3Z5IbS7goVZdWkAHYj+mJynUoXEOFjZcEqEtpY+IQSRbcDa/P64W54i6W0HTVJdjYsxcHbkL3+mCplp+ErJEkuQHk03AO43v0sPbAU2GDKOo4TCE9SpVQAynle5uf9cEQ/JmAUVXNNiIWWmOs6nYX2BAvbl/fBOfFhdLytDbn0TmCdRY3heM7i5Nm98JfUItom5osBaEsTrciNtJ2sGO4/1wbny4AFY9wIAWXmNwb+I4ICg/w/T8cS5jYiVMk8JshyVNrlSthfy2uMHRaI7VAphwJCavU2ZCwIkOroP16Yh0kxKwERaEL4iO8fiAhbX3PI+2MFOShY3gPNJWoUAkgWba2/mPtgSSRulSXGLie5HFUqp5mkKgCy87/2/XLDADMhLLyWgOCUZ7kFbqoF72scC54mVha6dEQVXlDFiEG53/DA5gO9NaCG5iEX4wabWYbgBSb2wc3gpbalohE+M0G+zsPTkp9ffrjIJKytTYLuEeaUtUFCyOyWI8zHptbEOOYFoCE0m2KIKuygK9je4Nvpzwum88RCcXxoirWPyDFr3Avf9dOuDykmVAyl1k9ecTAuiq4UBmDNcyAb3sPrf8sAxpaLIntgy0pmtQNHlBCXvbncYbSgi3BA90boRo6hQeS2G5JNyR12GBLiJk2UhzdMqPHW60AXSDsSP7fTpgmMJusLLo6VbRajfTIWub+vK9zzv6YwOndOiFpDRPonCVa73kBtzGm5PsP11wmtTnQJhfFgfREWqMavGSiXBDebVvt19MMeHWSKBiXG8p4tYHcknRby3N7E+l+d+f4D2xjDlEQjphpuBdPKef8AeblgDyte/M7+nLEVXyIaia8gxwUrBWctLEx/9nT35fq2K+V3302q8TuhStLUMCFGvqevK/TBuENE2VanvGIurBS1KndASoYC3Pn79eX0wYEO7UUzIGilYZjdWK2A3sdyP1fEtbAIRmrJgBWvI3WoMh0oyqQdJN7e/scKe1080w1A5TMzKialYkcm0nb/AHxXfUIEHVA4WkGVq6ozLxK0xTTCKxO17Xv87b/li0HOJtosyE66K5U1VkdNTxPLPCrHdizCyi3oPris8VS6Bon9Y0CQJKaZtxBw3l8Bk/aEAJPICxItsR788MEuGU6qMrj8IVCruPeGo1UivIVSRexPQfTE0wS6InxSIdoLKqVHaVw3G4C10tgTayndvX6f1w5rTmuEsHVp4Jp/4l8NK0Y/aRA5gFSLH++D+HXRS0iZKy3aXwyCrHMLE2/gIt9TbEhhIkaKKgg9iye0zhcyaf2hIGO1ziWgkX0TGMzGyMvabwsCoXNYiNPIjc7+mBDCOCBpIujJ2l8NAIxzVPE1G3vjMsptR5doEn/xK4ZKlTmKKNyd7geu/L9fXGEHNCU5h1KwO0vhclSc1VQTa7XAvvgW5i6IUE5dTZHPaLw3oW+Zoy21KCSDb0AwVOS66OuBo26U/aJwuQ4XNowTuQSdj8sNDXtMQioUHm407Vk9o/C7XKZtDY2vudz9f1vgOqOsKA3kuHtD4YsinNUF7352xgf2JQIB7UsdonDN0H7YiBZfcW9L+uANM3upY2TdFj7RuHAAiZtFFvtY7f1xktcb8FO8BITk9ofDRVG/blMqAC5Y8je3PGNcJOULOsIFygf+IfDRZHXPIJLG17khsYQReFIblMylP2h8PbM2aRKOan1HrhbRECE1zOKyO0Thy4BzSK/Im97D3/PD3CIIKAB5NxZPo+0ThuXRfNY2Tnf1+f44AUYNwje8u3VYYOOuF2UOMzQW2BA3tjATpCT1ZMFScXHnDTHT+0Iz1+uAa0yjBBtK5Lx3w2gH/vACw5AEED1vv/tgi0j7qdXfIB4qk5lx3w5NxLwxOKlyY4q/kCdOpI15e4B+l8DDhJi6F4PEQpg9o3DaRn98x/h2U3/DEkkkBQ2CITGTtJ4fVVK1M+k8gqkfywYaSVNQEDK4+Sav2k8PqR+8mdNVt0N7+3vggwmwSQIIOqCe0nID5GNTpCkFhEdz7++IyluoTSMxPAIv/ibkwTwVjrNx91YjZj0wLGklDUhojim57Tcp2YR1TEWB1Keo5H8DhjqdpSMp+JJHaZla7LBXODzsh/A++E5C7QwnCJE6Lj9pOU+Hq+FrnUm48jbe1+mG5DKgAF0hD/8AEbLCXPwNapNx/wBM2X8cC4Tqoc0zPEop7TaD7nwdaQTzCGxwIpkGTojiBvaoa9pmXIWKUVeuxt5CL8uW3v198E5hsJUlgggFNf8AxMo1ZlehrVU28+k7fr1wxrYEJDQNEX/xMo2kVloa4kkttHudjv8ArrjExrfunVZHadTlf/xdXkHY3B264S+m+ZBRZ2gbw8kh+0ulJKR5VXHpbSd/Q+/zwTBa6Q45dEhu0uJCSMsr3W1ibEEfW2AbT3pCuFxLZLkgdpMDK18qrLEehG9j9fTDSJKTMEtSI+0eKy2yuv0g3I0klRbmd/ltgalwGlQx4mEb/wARVYK0eU1gB+6bE7++CFjAKN9MAk6hFXtHLko2VVdgQdxvcdMAXOmSUc0yAIhTVH2hK7MsuU1niE6v+n0v6jC3OaFkggNaFf8AhzjqKTWGoahQRsOpPrfr/pis4NiBxTqOZpkCQrHNxVlkqhXjKuBcgg7D5+uDZTIvoEOUkZeKotRxFQvWqi1CAgjk1iL9N9vXGUyeGiY2k6CAFtjLZ6eWGJ0mhU2F7bcx/XCS054iVXq0xAPFIzVFFIV8trEBte564kAl2Zqe+oYg/NUaokCrqYXbcEAAAfX1w6l8RBVN4hsKHnm3IZbqLm172P0xb6sAWKWJ5KLlncpfUb8iLfdB63/LfABsX4JtPSIlQ0tYVJ0yR7jSTzsOv9dsQ2pO6hFjAso168aydV18xsQN+VsVzZ19ExoYBPBNHq0QqWO5vewsWPt+OLFQDXisY6G5YsmclRrDFpQoFxsblT88BkIEtF0okzvaJLVQRb3kZjtseY98LY8mSLJgqdkhNJKtyqWlXl5RyC/W/wA8OZCPEBxAEyliqjUaXKOLdW2A/VzgZ4DRYKoyZWhJNWfLd1AI8tjaw+fTn1xDYa4gBKcM29ohPXMrO2qPQw2DDp7k/TBEToVJbBkGQhNUlUUOF8S9vNYgAH16fPAuLS64T8xjNaUKXMFtqZ2A6XtsfX+mAdTBNhcKGPdw0KpktW+Z1bLI7HLIWu3VZ5QetuaLt82+WLIbmF9FJIFuPkpb4pt3JMZNt77L8/wwlsaAqW53HeXPjjE4kjLsSLA32v6/74sBs6pbTlNkJqqN7I7b735kW5WxDs0oaovl0Tcsmo2kub2sF57cjgt7KopsFxwTYzqh0hUKAm+o3t87fTAMLtXIQWgwNO1cirAY2Il1NqG2r8v5Yl+oIVgOBbAN00arNwbAkH02O3pic8dqU9jnCIlISpAIfVfqAOpt+RxlWwkIGNgaWTlZQoUa/OdztgIBEFS9sX4J0umNho1axbe+34YxxOYA6KyGAWphBWYHVqJLEXHpa302wNQDQJYaAMsXSPH1mwUonLc33HXGNhhLgEwvGk3CbNUMju/ilNuVtz7D0wQaHGVNGo8DNw7kB5VYK7eINtPpc3xhIJyzdKNIneRGqNbed9+YAO3L9fhhekwje60O1SknIj+9e9juOvvhYp2LuaZRbwC4KhLkEhwCbb8+X+22Dpvc5uYaJZogSBwKS1SwYanIIBUdAvyHM9MFTBgyoNQhwsEA1IkLEOl9yNuRv/pjGt6tt0VXeEkAFJaXyruNXLynn7Xxhy5u1OaXDWIAWXmBDXBdyd+Q2Fhf3xAYb3hLfXzNhwuiB2YadSqQR5vu/r5Ya9hiVQvMBYaYx/u10LHfmD88JaS4SnMqhpygLiytZlbTp5g8wfwwYfwOqGHOBcbJUbhubre+2w2vvYm+DDyCk06clc8X+PUdIFz/AKH++Ja+TKaxhacztFjxHW4JUAi++5I9sCHS4iFjWEtgprJIgBLC7Wta3LAPCAEaJoZRoISzoBzGxJJ5YbJiSVIpOqC2iQsjL4ilirHfnv7X/PCy7ekLADlLSLp1HMVXUWFzaw/n+GCLxwTXMJnkjiZf3hUKtrE36n5+u+Dm2iSG2krHig6mU+W97b7j3xkEDeRtOX4SmLzmIE6RGpNrKfN+jhdJ+seqUbfCLpjJPHddTKoN76Ry673wTQ8mOKMN3UD4plALSxkixvqN7/q2IkyQkOJaA3gsisYkKyNG+4tfkfYDkMQGnMnDEOItZEWscoiki9zvcmx5Ya0RdxspN4hGSqCm4mJHtvb3/pvgCYvwWZWgnMlmrI2LMeZPmsD1/rjIEbpUPY4CFxKtvFUEtIV5W6en02w1pPEwELGVG3RBVNoVgFuxtsbWF/bAPMWBU5zmvqjfElrMZS2okgHp8sAXEiCFjpBCy1aTe7i2y3tc+31wt1EdqnPwCJFUgSyWZrW8xIFx72PPDMhFybLGZg6ydw1gTUCTa+4tYAdPriA83hODS4wfFHecalIvp2Y3PmHzwGcuZmbqha1pdA0Q1qPMfM7MpO42uPTBgWuse8zEInxDsdRLKtwbk32+nTBMJBUPYbZkaKoZSSjOwudIOJfcQQsdlGhRxVurs+sso5ejX/2/LC21Mwi6FxIGqManUI+RB2INv0BhguYKbUcYBKcx1ukMDpVrdDa3K230wPVzfgo65szCdJWl5I2dyBYWIHU/rliSBo1EQHGQFMU9bpWwLtfkOXT0/wBsDWaDBhTTZkdrIKnaGqDFRrLBbEGw8wvjK7wG3RNpve/4lY46uJmHmOxJBvt87/L19MDnBEhJqUi05QpiGsjJYiQkC9wCbWvjHvAATKbd4wrBl3EENGzlZInW4HsTf8h/vimS34XOhS0O+IAKscacex5XDqkqBGrkjmAb+3vhrMS0mAhewgLrnXcc8MwVRzPPuJqXL6PdmeecIPoTzt9cY/EEGAJUMpGC6bJ3S95LsXytVhjrs7z+xtqossmlVrejEKp673wo0az7x6oZaNHCE6q+8Dw3m0TJkvZz2kV0Ya4JpaeMN7+aXFj3KoYJIQ1K9EaHyBUXN2m1VYP3fZFx9LYEkqaU29/v8/ljBs+r90hMOLotMEk+CgX4yrJ2YRdk3aAqhr3X4W9tjb/q874tU8NVHxOCrnEU3jJfyTaTibMhqDdk/aQxPrBT9eo/e4L3d7wYy+aJ2IoNJAJJHYVhuJq/xgp7Le0sMTp/+g4CT9fF364ltGplvHmkNxFGd12qE/E1XHJduy/tK1DY/wDIw9PlIfbBU8PUdyHimvxlFt2vkrEfFUl2T/wy7S/uknTlsZ/MSfq2JNB+hjzUMqUycwcuNxdHaN5OzntGUkkL/wC7Yjcn5yYW7DVG2AHmErE4qm64dcdhS04shILr2ddpey/dGVpb/wD6WtywVSlUi8eaYcRSInMiScZRq1m7NO0xQACf/dKnTe3pJiGYaodB6hKGIomwdPgknjCk8kbdnfaWqbatWUjf5ef35e30ww4WoOAnvCe3EUQbuAWX4yoowgbgLtKkfrfJrWHt5ziKdKqXQPmpL6Qb8QPauRcYZeLBuAO0wggi65CbkfR8QaFeYf8ANA3EULAulIHGmUFSG4C7SrluuSnY/wDzX0wt2FrTIiO9SalPVpCMOM8mGu3BfaQDubHIm8v/ANlscPFOoRoPNEa9JrviBSxxrkf7xzwV2joLajfIpNvwP54rvo1NC31UddSjMXQEccccMo3hy8IdoyJfrw/L96/I74kYR7bx6oC7DgZc4IQ24/4StGi8K9oAJPXIJb2339fXEmjXJ0nxTuuoNEAjzSpOPeGSY7cLdoD2Frf8OygH3OFDDVyTmbA70RrUMoPWBDi494XQJ/8Aa12gC4Nv/cEwufT0w+lRqvOXLp2hJ99pCAXiO9PU7R+EorI/DvHik7ApkE++388YcJVJ3Qjq1afBwVhpe1PgqMKkmQ8eyFiFGnhycn6D8dt8VqmFxOhHqpdXY3V4E9qsKdr3AsaknJO0KN73GnhufynlviBRrAxlt3onVaTWyXhAqO2PgfSq/sPtBBtyHDlRt9bYdSwFXVo8yofVYYOYKvz9qfBU+aZdWJkfaAEhjlT/APJ2ouC2j6fwn8cQ2hWvI9U3r6ABAe1PT2u8HSbpkPaB4bdDw7PZdudumIGGqDUT4rC2mW5s4TGXtX4Pk8n7B49G/wB4cPz3Y9Nuvy9MC7DV5nJr2pBxNEANLgUzftW4UL6f2H2galP3v2BPY7cht74e3AVgMuWPFEalPg8JR7UeEuuQ8eLcnc8P1FvwtflhBo1G2DUmi6mZLiEs9qHCn3v2J2gXsbE5DPqPsLdLD9c8L93ru0B+it4ipRaAQ4eaRJ2tcFgBZsn7QVcHYjh+fn7jrg20q8wW+qVUqUS3OXCUs9qfBbgMMo7QSANJAyCoFz6Yse71iJA9Ux2IpBuYkR6or9q3CmpoWyPtCBuLBeHp739OWKrqNYmSz1CX7zRJjOISW7VeFJZv3WRdoOq5YAZBNf3w5mHq5JA0SnVaZdAcFmo7UOGYxCv7C7RkiPlB/YE1ieW+AqU6xMhtu9OeWBuZzxKB/wCKfDRjgZuHe0kykW1f8PzX59Bfrh3u9Yfd9VMURTkuEpynaVkTk+Hwh2mlAdJb/h+Q3H4/74SaFZwuPVIqVabRZ4hck7SuH4ypHCvabFHbSWbIpFDH5X54IU6oloAnvT6Vam4Z2EW1lHh48y+ru9Jwd2n1UpIN48ie4HsCev8AfBNo1gYcPUKuMQ1gzFwMp7Jxh4Aaom7P+1MQ3JLHIX0g/VuWFnDVDaB5pnXU4EO1UI/aVlw8X/7S+0pLC9/2KSf/AL/EmhV0i/YQmZ2QWkrkXaZlnhAy8D9qTSaiVvkpttty1c/fBHD1zYAeYQU69AfG664O0zLU1s/A3af7gZKeW3/fsOWC6muYaW+oS+spSIeEhu1HLYwJTwH2oOpNwRkpuLf/AC/y2wBw9cmAAPFOZVpEGHAqQh7Ucvu7Ds+7VSR1TI7agOY+/wDLAuwleSDB8UHWUy6C4XUlH2u5TBpVuAu1CG+xDZSo+f8A5nvhQwNZtnR5hXS6gGfH6J/T94Pg/LJXFdwt2jUEJtrZ8lJKD3CsfS2Adhq0cPMJbKtEWc6yBmfeb7KGC2ziqpJSSWFbltRAy7cySlr/AF9cD1Na8iPVOBYTDHDzWu6jvEdna1png4mynwywLaZrD5G/zv8AhgqWc2c0pdalF2me5bs4A7wHB/EFZT5dRcRZPJOV1ALOuphytbnipiH9XvwUymczw1bnqO0PIaxZKRMzpJWTyuqvuGt6euAw9cZp5p9WmHGAFGPnuXTBY46gEsfMNXP33xtBVAVQ0gAQo6aviJeNNA6nSQSPnhPWudcoDhyGzKg6rMbSJp0s3Mgbn+39MNLg5kKMxBsoCbMI2JDyqDfn6e1uQ/PBBromVLGNJNpTH46IFpXlRm9SBa/W+AqOboRKgNab8OxM2zGLXJyYL1Ztz8j9cNdvNspFJsazCZnMVJ0LqMZF7MBYW6e49sRvFqlxGe5lIGZpa2pUGkgAC31364Cmwm7gpLo+EoP7RUoR4iJED5Q+xtc4PLwhZUYXCQbIL1nI/ugrC+rcHl7fy/ng6T9WkXQuZB1SDXaP3dxpPp13/XriHAF0on0yHBrghtWI7qybva9xtt0/QwL6YmUTqRmGhIeuGpmLhABvf0wAzBVw1pdB1VfzLNHq5xlNC0kbEa6iYN/0UPIA8tbdPQb+mByuAJaVfcwAbxgJ5C1PGkaRppRAFVTYfQYKjVgwVVbTD35580uWphu5LSBrCwH4cvTEF5mMqsPex5bFoTY1aEMNdxe4BNrD3tzw41ICTWG+S0yhirHlLMotvctiMx4C6HqW5buCatURryclANV9z9fzwLqTjrohrvaYa3RCknL6iCZR1br88DTqltgjp0wROsJk9Uy2IcIB67m39d8Me7MDKW3K03GqUKq6ozSXHMMTa/0wFJ5I700hzbAgIi19ODeMKQT1OkEX6fn+GJcIs5Nb1ZbAuUlK0AtuzXset/x+uCaAd2Ul4b4qSFQgMWxNuTDne3pgGhwcTEq42PiLtUOSp0C3iMzn05nfl8+WGMZJnRUH5ZJcstO1/LGwVTchRte3vgA+LEWRlwIsgPMxRWZHVjpOwB0/X09sCx1zyVurUJaIKSJiqAKCNrgnoPYWwyQLwgpl53HBANQC2kRsbjkTe3uB74W5xc2GmEVAhjiSJRdT3UhwSCAFbp7YyiwhsFS4NG8iqQNQDERnym5Nxvv9P1bBMJBgiAkmnFxxSfELgxgg2Fthz3/2wQkGAsay0tslAm+l5mKg3KuLFhbltgKjNXEIWufNzZIZm0KFYMLnzab7dPlg2iTcI3FrWQAZSjNp0liFsb7/ANcBmM5QmOquAuB5JTONJKv5jYgEdAPTBt0y6rWh0i6wZmkYESFt7b8+fPEA6W07Vhbeyz43iSMfMHHva2DykSeaxjuB4pL1GmPzHSBvfVvb1tiWUwDM2WZiWkAJXjNYL4akbEKR7Xt8uXtgKthmASwZOsBckmszsGKvYHb1v74Wx5jmFYq0nTLCo41JQl9aOxOnSN9XzxL2F26Skg8XaoDT7rZmsN/KNgRbBNp/dHqnU7usYSElVmBe4RtwQf1+rYwh33SISA4F+VyNE4uo83Ta33h7bXOCZGbNxUVHGZJSkqVsynfa5vzvhjmk6LGubq1KeoIJsWa+5AO4G+F1NQJTWvBBlR1RVEI0m7My2S3qP9uWDAJsULmZhmbqmD1aM2lSznYsQNwfcdfmOWK7ajuIRdYGmJI/XJM3q7gnxNMlthzBHzwZA+Lgoqut2pS1S2AEhdRe+u9iRiQ86myhgtqlx1QVCF1uoABC2Oi/riBx4oGVQDcpzHUxDQC5AB3K/wArn5HEB1TKcic4gjLqs/Eq/hqxXrYA3tv69BgetE5uKUyS+5snYqkRApfzgkbtfVy9MR1p01TsoBmEJ6sqyl1Ng17Ajl8hthmUAocQTmkpRrLJ4qM8hPW4326+mIe3clBTkwifFAKrO0iKG3dT7bD8sZTkiUdRzWm6R8UQt0Lhrcv58+W5OJBcdYSszS0ZRKdx1MaqPMpN7XG9jbnt7/zxWaahaRomGrByk6pymYKpXQyxDmbki/z/AF64ewHKJCIQWm8FEaphR/EBJ07NYbHff9XwRcTZ1kbKhaN1YaqU+JoYW9SbBfrjGGHBqyoyW5lla1vIxkDL6gE/o8sPc3joVXzzuHRGNaoYEKTbygjl+XTEHvR5ybNFkcVzIdKqmoGzlTb5WuOuEBzZsjdfd4InxezaidK6Tc9MEZiJuifRB+BHirBs4U7X3IPysBjKdkpmbNDU8TMQuyi9ztcm4+XrjOtGgCioCe9SFPmsq60c2sb8txy2/lgKr2QHFNpgiWlOpM7qYlcw2U9Ou31+ZxXp5c1wmPzvbYqvVvElekbGKaUSDYc9vb+mDNSHZfuoaZDRAUz2fdn/ABh2r1OYz0vELZPl1FJEJdRctMWubKR93lubdcVsVVY0QOPYipX3joq92991vtL4/o6H9l9pWXcGijLNK0cE8xnBGysNa+gIO5/PA4GtTYTnEyirYh5MtELzo7NeCcz4w4og4bzPjDI+G6+zxwVubhpfHmX+BRqABNmO5AsOpxtquJbTZIBIPJV6LKlU5ZnsXe/gbuK9oS1tNmXEfadw7n+QPEWgp8vo5qUgmxDma73WxFgLDrfFHE7UbEUhftRNwhHxCIUz2o9iVZ2NxZRxHUyy5nw/U1K0jquZ1XiQSFb3N2A0m30JwhuNc4RN+5GaTQ8ECQpnKeH+HKmnikeHM1bTe65lU2F/lJ6YI4p8xNk0YSmLi6LUcH8MwqVjjzqO5IbTmdSCb/8A1z88OoV3uMTZZUwraJkyoWXhbK1YskvEMbe2aVQPyv4n588W21wWxZUqtH77BYrK8OZSCNVdxIq3C2Ga1X0/8z6DDCYuEQANzojrw5l/mLZlxLoDHZc4qd9/TxPXGEmLhVnUzfinC8P0hp9IznitDcmxzep2P/zfyxhcyZhSWANkWK5Lw9TyA6824slYC92zep539NW/98SyC6YHkmMAAsIKR/wvQEr/AO9+LOuvVm9R5vW/m/L2OK7zlkwobhzmAGqU3DcDHUM74sJt0zec2A67tiw2qYsBCF9I5v8AZK/4apnUQHiDi7wSoFjnE45E9L7YzrIkkBOYcojXyTheH46VSkHEHGccRuFBzecgevM/q2IDgbkIOqbBzIy5RIrW/wCKuNvDXkDm8wHv15e+CL+YQdWG/Dp3JP7DcS6/+LeNYwxuf/esp/Akm+Eis6YDQoyg6FEOS1TSBjxdxxGQea5o5ZT9Rbrb64aA0DQJhZz0RBlVUNTR8ZcbBQACv7TcgD1It7DAkjMJaoLc0iLdyUtDWlgIuNOOkdTZSMyJ29rr88ZljUJdCg0Ot9EUZRWzSf8A5b8bufvC2Z3/APwcLdVvOVMfhWvdEie5c/Zlcnk/4146Uiw3r7Ab9CU26YIPJssZQyjKYMJT5bXsyK/HPHbebzL8eAt/UeT9fngWHKCYU1KDCBEeSLT5HmNS+mXjLjt1Oy6cy5dT/DhmYZbBAKTQLBTlLwo1k1cacceGX1AjMyLev8P9PXCqbzPw+pUmm3NYCVZKfgx5EYnjbtEBOzMM2t/JPYcsHUqjgEb8Ox+8QEk8CxkjxeMu0CQ3Bv8AtQX+nk57fXEOxPDLdBSoMIg/JRNVwhNDXU6xcZcfiFo3ZrZjYmxFuSbCxODfXBbIAUNoMaZN/BM5eF6jWj03GnHyLYBR+0wSd+d9GFZmuIMW8U51KI5HsUfPkVY2o/8AGfHSvqub16i//wBhY/PBg09SPUrBTgxF+0JrUZTXMADxrx2zr0Neu23Q6Ov54jrbgEa96l1DU2WTlFYGCjjXjgark/8AOqQDb10cvy3wxxAGiUaIHxCPBEOVV0ahk4044RidiK5QVPyCYWx4IgD5qX4QRuhDmy/MJAI/+OuPVIuQfjkv+SYMFgHw/NIqUhEE37kn4DN7Kf8AjfjpWA2/54Xte+37vGB51ATC1o1R4svzRRrTjnj0M+9/jxZvb7nK3pjKtW0vCYMKSLfJKfLs0Vv/AMvO0EOF03/aAuN//QL4q0QPjyx4lYabfhGvckNltY8YaTjPjxn6g5n6nn9zFiZ0HzQNoANkhJbKqxkSN+MuPvDXkRmZsNuX3cS502ifNS1pbBGiAvDgiuTxNxnqPJ/2m5JG+97YV1hFmiyx+Dcb/ghnhmF5lnfiHjNrqLk5lJuPa+1hhjqxPBA6k+LI9NkdPQypNDnXEvlFgpzKRgSTz0na/wBPpgs3YjZSAbd3osHIo4ppJ24g4rMjDSVOazFbdBuTtiOsmICltJp+JRC8MU9PUs9JnnGVLtYmLNpk1A/I9bfliamkkKagBN/kjjKDEJw3FvH6sSQSc7nGr5G9uvTAMIboPmppUW5ZOvh+CaLlMkfiaeLOPFS43TOp77e198HmPAJTGMDp+gTaTLJZtRPE3Hh31ENnU+x/Gx+WINY8VjWujdsD3JBiqEFxxPxwQd9s7qPT3bFetXAkgeqeyiSbhU7iDNK7LKaZjxVxu8djs+byuPpqJuN8VDiHTDgIVkUBJgW8FDd3rhrirtw42z7Js64443ouEsvpGCJT1Y1ySlhZbsrWABJ5XuQL88WsTjRTZcTKqVKRLobC7KZ93NOGaszle0Lj2OrZDaWVaWXkNvL4YPT1GK1PaZyiAnMw4BItI7F5XdtXBeR8LcWTcF5XxXlPaDUKrtUr8H4L0ZDadEhDMC5N9h6X6jGwbVc4ZntLVLmuaBcSeAXfbundzrspj4G4I7Waao4yy3i/MKDVU6c0ElP5mYEKhQ2BCja5I/HGvxeOLgaTxKOk12gJAXa3tB7BuG+H+Fcy4wyWpzg5xAIpGDzgrMmoBrqFFzY8/brjU4d/VnI0WVqg+SQT4rQ2XTzqqRlmJudi3I73P88bXqjlzKHOJILdZVgir5yGa5F7EkHyg/2xYYLQDdMa+mZLxBCZS1xbQsZ83P3P0t8tsMphw1FlXdUDjumUx+NfUVRysh5nVz6WOEsJmTojpMFxElMnq3J0StqI6lfX+oOGl2UXS6LIOUCEzatCC7SLsAOVr/LDKbQLgpNZzSQ1twhS1j6wjSqm3VbWPPAPc9ul+5ODspDAQUkVStcSPqAPmsOX0OMeXZbG6CmxoJzJBqJHUjUgQE2udwDiRUIAJN0BZyNkCWq84GoovMe/tiC4kzKY5pezSw4oZqnFjUTlkHK29/8AXENIcIUU2OJDnac0M15LKlzuNNm3sBz/AKYhz8o1VhrYHxKKzHO5IR8JQsJ81mH7pH1HwVA3kf8A7Ry97gDGPqPdDUJezPnXKHxKOnEUchlJszySEkysTuWPqefpyHTBZGhxaEisC7fFwnMlbJZQXuw5WF7/AEH0xNBoa4yZSSxsRCV8S8rr4zeEo5tfkPkD8sFmJcYOqsBmZsxoueKqsdTFwSLX64MSBvFLDY7excepVbAxuBbYEc9/TCw4m40UvByBugQXqtfmUR2vuOR998CxzgJPFLeACACgPWKFYMwPXfe223zGMLAHZnG6hrHBpkQgCqbYAAm41Ai46YmJbzT2ODhAEIbusqMH0/f2CkDy2674zMwNAJhSWA3cCUiNYnMgWZyCLEgbW9DfcjAtY4jM46JRdf8AhynY0hUu9t97/wAG3X64nKCcwTAXZbI8YTWbSAIRZvU/q2CAbBUiqdSjmSHSSdbR8739PbBMIYICikXj8SEF6sbyK91v/lF/f5n++En4ZhOex7my6ybLULGALugsLWPMb/ngqZAukMpEnKLpIrC4UK1lsVBNr264F7wHFxkeCIF5sCFkVLqmq6qQdlU3A9/fB5i74U4OaG5SI8UdZtluCVtsNVyR6YCnVcbPEQqpD5BAse1OkYM7oCpb05svuSfW+GVKoByq/TpuuDoOCC86FvvKF3a52v6WBwdS4vokOLWDKDdIlmY6pA1thva9vwxE8BoFNRrozCIWHmVGYEaVG4F7fh/f+WAdVJ4KDLmwDEISTX1Xa12ABHX5/wCmJMBpcjbUdlBIRpa0DTq0AEXBIFl/HE7vLVaxz2m0XQviowysDpW9gBzJtyOFMpxui6BlRpkTfklePa7Oyt0J9Pzxjg3R2oUtcNSEl6pAC5AAvqbTtew3v8sG3MQU4UuJiyS1drshdiigMosdr/oYNhixQtObshYao8zFwH1HUPQ9OfIfrrgQ5pacuiJzJs7VRzVixGVdSyITaxbkL88DUe22XVKlocICjv2gCPKzBSTcgW3v6emJL2AydUZrEO0WUrSNJLItza9rnfl8j1wVMcphCZG6nENaC3MsdPnOsEj64SX1In6JjSJvqiCqF5EVi3Pdth05fjgi9xaHFKNWLEpBrVEd0KxgEX29vXENa4ElAHAphNXafEbWq23O25Pz5emILpMcU2mctwYUJJXq7MgKTKNzqvt052ti1GVklC8HVqbJmK3Gl9O2kODv6Yy7bwsYQbxdENWXDNdAxva4ve3U4W8kmCEDMzRvQUWOuMgYiQM1r77b/Pn7YPxUUwM2abonxyawocqQfMQLAHa/1/vhTgHiCZTzlcORRVrV1A6lN9zbkDt+HPla2BFD7qSKYLpcbIzZgFBVgSVXYen9/wCeGNw+YlyKuGlpY1cWsvuJeTkfd2c9LdOuCe2TvA+aOlhRIfNwiPUyqRZpDpW9tNr9bfz3wttQFsG8plVjmEFpWfj1CXcgNcMbXJXa2+/PflgrRlF0h5IdLuKUcxS6nUVQXA81iBtfb8d8Q0HRyjhKP+0E0xl5AhI3KpcsSL7ADfAnO6wTalQWLkpa6IlZDosRzJNvkTblz2xjwDuqQ4EFxGqkPi42U63j8M6irf8AcBcHb9DA0qhBIhOygsl6A1RPaWMyheQGnp7euMqVLyBKQ4hzI4LPxRWN7sW9CeZ9bW/ng6Nc5ocLpWUG8oyVYRgiS3sdQIsRgs5J7FYDg0AMMpZrLlx4wVyTv8+mMqXuU5zM+6bFYFWNPlfxL7g2IGrlf+uBdUOoaqgBbaZTmOsdFIiZHksLi+426emBcS7SxU0Kxa4gJyk4Lg+IoXTawYG2Cc9wOkoqhLiJspqOodtQDF7XHS4/W22MNVpOUhC5xNhwTpZllAUagLG9t9vb8MIIN8l/omMfMCVGzpqbaxIBN1HL6W3wLGDSPNMfSa05pXbju9y0vD3C+atOVilqqsk3BU6QqgfT3xrsQ6XwDorbQOpk6K/cR5/lM6MlTUwQiUMBdwu+x58+hxLHBo5qmDO7K8rcr7oUa9qdNmOc8d5JmnZtT5k2YQZdpK1EoLEpDI33SFJtqve3QE427trUxTltiq1Oi9tS69XuFM/yylyympKCalOX02ilQRnykBRsN+mw+mNQDeTqVshUJG+5aw7ydfR552eZbR1DBkkzWOInnoLIwW3rY2N8BTrsaSf0VLGOdrx53XUrh6eqy+rq8nq3CVdM5jZSTcjod97H19MGHvETcI6LQ2SNQrs05EQR2UEknnf6nriy6qQcykMfmmodVX5Z/DdUWRmjHPc/h8sbCnUMd6ovaGnLyTeOqBkOl5LDe42Hy+ftiHOj4mpE5jumycJU6AmhkI3sT/Fh1zqEwsteyIahgDawJv72+ftgi+Dokl0QDdFWr8peLXa11tsbYQASJcIRGnLZSjWOFFndAw5g9T63w4unQIjVLN0FKWqdkUiVgQepv+f66YGexCcO4bwNkoVcgFm0qTsbj33tgm1DEngsDzE8FwVB8NgrsSD8uuMuUFNs2BRjWNfSsjEBSbXNidhbEPbNym02gmNEJqgBgIyyXYD+V7/jjG1SRJCGs0zCWtSEZrsFA3GxuBvy+gwQd2rKdYMMlEjq5H0MGJsLtcW25YVVdldbijoh1XeJQ/iGj3IULzNzsd+f588EYhQGDMSLJaVgLIfEYSEWNxbfBMnipNBpuLJZqSrgs5LagADy/LniKjoEhYyxEJQqmjW7vZi23S23TES0tEao6rbTKkKarZHLMgWS+97kA2OD6l3EpBaSYAVwy6tMixnVaSw8rC+rrzHT8sU3ne3Uw4hw1VsSqHhp4bvy6f1/0wwuLXaInSWhZ+KAXUjvoII1E89xywskF0xKlrHCCzioirn0vA+qx0kKNJKixH+n4YaCZygWU1qb8m9wVfrKsKrMrvqJFrmwI/P3wbWjQBC2qconRQs1Ujst3jUg7evPYfnhVO4giyBznVJKZeMFACko7chexXmbc/nhsQE2mCwbwkpLzsVswuVbcXvv1IwVN4vKl73OkuFtU4Wqup1SHSosB7XA59OXywLRBQgCCWmElqkWUW3DW5bWGJa/JqsjMhCrBEQAYyiwYk8zfnbp8v5Yl+9MquTBlFWr8MM5AUEEXLXt77YVVeDAGiste+N46pMlSXeQ30Ai/K1+WCDiBBuhD8pykmFyeaNiDrulvunYA7bWwrMJjigrD7xNkgTSqUYMLDYaRa535jFhzwLFY0HULIrHH7smwBB2Poedj0wqHTMo3VtQsrWWIB+QBsdj635fr1xjwyzuKim+TrAWZa0sRpLsb20gWBF7iw+mJa8RmiyJ4IIGoUc1Y6kHUC97gA3Vet/wwTKsiQEBpuJzFBkq2PmchSb+Ynf2OAp1i4wiqh8ZnCxTVq4C0i6hYkA3Iw57okckrJlElNWqk1KulQQTfzW3/XT0OEdc4DMAsgA2EpouYeIjtrC7i456v9eX4YA1mgRpyVvDgPaROvBRtZmZEZIJLWtckXI5/TGvrv4ZRJROJIAnRaG41z2pzSuoOG8qE1bmtZOKeKniHmdydlHpy/I4inTJujkNaXPdcrtr3YmyvgLinijLPFiaKGjWMuCGMsrMrNe29wQR8rYp4prnmWymspG3Ndsc77QaFqapkjeR3RSyAIdyBew2t+hiWSBopa5pJboujPa73deC+1rjCl4vNH2g8LZnoMNVJllAUNXGbmzmx3sfvDf52vja0MZVYwtc3MO9UKtEggtMOXc/gWsy/g3hvIuF8pyDPMqyShpUpYTNRuEVEACj1vsfTc417peescPJWaJAEE+auuecSU2ecK55lIpaySWaleMA0sgKnmOa2525f1woseCHAWTqRbdq6f1FHLRzGCaLw5UJLI4I0gkbDqBjZUql44JVWiWmRCRUyjQrRqjg8wWBAPpf688ODzJLyidUIaCRM81DVM/mIVhsbne1+mJGYgy6ySA2YGiipKh1MupmYKLW0gb26frlgmPA3TcFAQRLhZMXrAVdwYljJFzcG34Yl1MF0ONkAfOtigtVgm5Cgiwt6g7iww2A4TwQSCYcm71bs2k6jJa/rf8ADb/fCA+0jVOD75m6oIzJUQhCNPKx2A39+uH9UCd9LcTlLid5AkriynUykAm7BgRb1N7b7j8cJqS0iPVEW7uYpHjyML+Iym/MttytffnzwMU81zdGKpAhto5rgd2LhZP3pBFwQB8sG0/ehAyTIlMcyzaPL4fFkJlZ7CGFLapWOwUb9fXkACcHUqQM2p4KaQaXlmgTLKl+FWprayf4jNJ7NIy8gANkXqFUHYe5J3OEPtF7lS5rsxyhPzXiTTolkffcE8/a+CNUmS4mUdKMoEWSo3jY2ZvFIO/U/K/19cDnIhwmSgFOamVwsjyVbAAKxuCGC3526W99xfBOzNZPFHXrAmAE3lryqE6tWltrbAfq+BpZc29qjc54aBqmsleXQozN1uSLA/7YsMOQX1KqOIcSSEE1APldtyTex5b+nUf3xGV2YElExrGu3jqhvWosh0s7G5tY7Nt+QwU8llVxF4t2pArkJhOojUNydrH522/3wqXQZITKTQ7ebcpcdUXOrWVLEj/1fL6YPLJkp2JqEEOm3aix5iA2vWDbl1U9B/PA1BIMJAqQesaE5GZQwq5DMyHc2vdv1+GJLHCATZQypGvFGXM1KqAlwu9yeRtzxhaTcHzRNrt1NwsNWS6S7+Gn8QuLg7Yx1SHRqiFVzzYJvJUyK5CuAv3jY32HMYCi+1hdAQ4EtAshisO5jkFufMbf2GCO7vFND2Fsx5IZqhoI0eGhBJsxIv1/3OJFUkwCfoizjq4AhZWoEhVhdGCmwUkE7czheeBAMFJpFgMPMhPvi2UrpGizAelj+r4NoLbzKKDeLRwRUqNbMJF/eC21wbe9uVun44mA2/BQyuDBAhYlmMzM6KLG4I6m/t+GJBJh8wE6sxzmk8EgVYY6NYZrWIJ3J+XQdMQ6kRdIaQQGu4JXxAEYOp2DHUbjmb/L/QYiAFhAO7e64jDTIuprjrb7v03/AA6YFwm0XRP3BEfkjNLlbF28WuIDaRoCEXPt6e2Ce7QfNUHhpu0ps02WhwPFzAoW3Uqh+QG/tywzJyUlpEDVc8TLWD/va1FIuLItj72vhAfY5lLxms9KeTLwyj4msHQ/uQQN/nviwC0DVYaJJytGiQrUGtia2o0aPKRELgdbWb1OFOefugptFwmDZAZ6W1hWOQbsp8HSTt/6uXXDPhF0kzxiFFVckBYmGrmBFhvHbWDb3wIlw5qGMtaJVdcrEXUVMTsRqF0JIO/M9OeDa1zm2UWAjj3o6SXqFk8VWJ2bSSNOw5DpgaeY2PBGRvBo1TpJpPLpnHiq1xY2HLc/PljBTLeKWwXLXXKdeOT4qM4IHMliwHudt9/w98BmOh0RZiN0C6zuVJWQF9XqwC3+n1wTnzoUbqst7VGVSNobw6qFL2B1aifrYfPE06jYv5oW4aoBLlBvGza2euo4Sb2D67r8vL69MMmQQJKiZTdYdJS2YUMoIv5dQN/TcD54Iu4JXVnWUZQQ2l6umDEElSTtfn057csDn4FPc0tbcXRBGzFmFdSG5syhmBHzuuBfPclOJJ3Rqsq0p3aajlbc2EtwfXa2Cb2CywMynKj6pAig1eX+LvuZhuPTlzwU3lMcyGjiUtBI17VlCki3uDOAAbcjy2/2wJqcNQpY370Sh+PKpcCopyl/KElAJPrhbss3uFBqzYrCSVI2WSJma5LGUC31J54nNmG6IhZTaROqcSLUI5j8akuRYFJ1PPpe9sYHEW0KhggFxWCZ410RuhuTcNIvK9ud/XECpvwTMp72hoDgLpapUyRuYni0qQNqlCQQPW/5Yl74eAlPzkZuCJFDXN5pXpgL3ANVGACfXzbHb88G7MDurKMvO+THJSEMFdZVUUshG501UW/Ta7X9vfCpkzoj6xwmnSkx2I9ZBmUUaNU0jzOXCnwpUchbcyFYm3T5WxIJiQVjWNIgmD3Jn8XovA2uR9Vl0Ekiw5bYw5gZm6wUsokGUoVoDEFbnqBck/hiXxlmUlrmuO8lGtgPiT2DoBa4vY26EHYdMRlJsCm02tccz0uOsQR+ZkQgC5G29+eGOdfKEDWkNkXTyCsZUCPIJGtuQxva9rf1wNWwgI8M0AyL81JxVGp76mO9zqYkLt8/bCmuIJBSyCXy02U/R1LO4OrWALXI+l7/ANP9sKaCd46p7nGbBTepdI5L5Sfvb2+n1wbAZuEAZPemtTnFJw1DV57Pw/UcWpRwSVP7OilETVhVS2jWQbAWJ5dMLrF1RmVlhzTW0Wj+I/RbO4Q7ynC2fZLlldQ9kXDwE3hqwaqZvDDjYk6Bf5jFQYCqJaXwn/wXaz5gfNdi6niTIsppq6tfsz4bNPEFvabdrkA3UpYDkPfC6WDrkXdY9iJ7qbSXRCqs/axw0FlcdlPD8otqNplBO+9gY/54eNlVRrU9EttRhBMJ7/xXwtPRx1y9l+W3cGaX/migQAblfLY7C45XwPUV2G7rdyyKPwmVqrjztq7LMqyCpPEXZBLm1AkgZEp8x0uki8il1ADe9+uBq4WrmhjhPamYd9MkgSuvPHHGuV8Q13Z72k8NUVZR8M5jRPQqtQR8RC8chYJMt/K4DuvPcJcc8BTovDXMebhWg6kCBeCNe1WmDMxNSq/itIWA5ECx9f5YFubQ6IKznBpcYMJjUzMTIEe4J1EH+H5/7Y2BzkQ0AjvVCs2GAuF0y+MjuLTHTbSNzy64tB5AGePNIDQexLSuVwsKSayRpG4tb+mCOcjVSaZIzNgpcVbG0arHqtay6GvyO9rb4xhdN0BINhZPFrI2CKAXUH5A/I+uM+IaeSEPIcBwSRWhnCqAxBAINrYJrjqmOADTAulNXqUTU6udrCw2GJFzBUuJAAhL+NLMutyNjcEc7DniKcaFC6pMTdK+JuNY07HmTiNDCh5Bbu2WDXoCQBtpud+nyw0Nnc4qGuBFko1gOgDQRcAEk7/64BhIdOsKC7nosrVkuLMAL21A/wAOMcRPajbTvBWGzCPUE3PUC/t0GJDSRKEAMGaVlq0aTpdCGAv5ul+n44F7XfABxRUn5RdLWsCqreIWYMLMeptbfp6YB9Q5gIumsgHNKU9cp3Ksmqx8xseW9vXBVG8XBBWvdqylWnI2L9Ad9O3I/liXM0IUN3RLrgp/BWqzALJYHy2Pr0v1HzwxrnFpzKW1CLk2VtyurQCNUDNJYebYAfO/1wqBqjY6nADlcaSq0htwJQSxtcXubdN8V8hIko2sbcApzJP5T9+5FkY7hzzIv+GApsLXTwTadd3wt4KtV+b0dNWU1EZUWtkR5Qh3uilQWF/QlfxGHVHudcFS0y2Sq3JmVPVCZ6KWOoRSYyUYNZuqm17H1HMfXDqZMSdUglpmbckwmkmLSJ4bwuuxGn1NrH3wNWTBBQ9TlJzJtIuZsY2WN2JbSNUZOq3of6dDgjERCAZi66HVzVNFratjenMa3cyjkpNv54W1gIglWHUmgQQn0OV5xUx08tPl880cwJjcWs1tyQfl+tsS2o1wImIQPplpzXKI2ScQBo75VUBnYaRcb3G3X54k07hyACdNUccO8QeRBlc6ElQL6QCTy5nrvg3ViWmIS2UDxQ5cqzpZBA9IIpipZQZUBI9RuPQ4S6s0QCU4U3NMulI/Z+cSvHGtEGmZQUtIlz6dcS5zJ19VjmudAywjxZJnsxtTUqyWOkgzJ67jcjGGs2LCULA4CQsrl2bKA/w8Qi1W/wCsm7XAA54rgg3BueCsZ3tudE3fLsz0O0kNMNIDMfHQAA2A/it1HviyxwaIlVnNc46QhfAZmzGFFp18oJPjJuPW97H++FOq2kCUx1F2WDYJZyrNFACHLowRYM1bEvX1L7fXBtqAWmyh2kAoE2S5pEzeIcqBX+EVkRJPUCzm5OMdXb8IKBkg74so+bL6xlB8TLwLG6fFxEn/AOy9uuBDRZzVNQgukhM5KasClhPlxFtr1CG3ud7k7HBGo105rFGLAmBCg62KanEaM9LJquvklDH5eXfr1wBeGhL6gvdmCZStIiFi0cd1B80nvy9j0t7jFN0uGZWGANF9e5UzPMzlWmrKhJUp9LeHcsBvbYrbmvvgaDJIUtDTvA3C112KZPmXE/aDmfGkaNPDlNPPLAI1Mza7aSVjXdiBJ09b9MOrgMZknVBTknOu2/Zj3lu0GrL0B4T4S4VgTU1PGtJ4sjJcrd3LWL2G5AAviv8AudhgF5vyVh+MpDeY3e5ruzwlxlxFxHlNJWRVFNTsJWidlpVsbdQByG4Nh6YkbLaAcpQsrNn+K20qu1vaTxzl9XPTitpRonZB/wAknQ8jfDP3YxwDpKIVm5yGt7lO8K9oPGufHNo3zKFJIQmkrSx7Fj12N7254F+y2yCFDsQGuOdolao7Vu3LtH4Br8wgiz+mFClKk0SmkhDOzDbexPMgYw7Ho6XnvTDiCSC2CPVaLyDjHtH4+yhc77TJsoSpnqJJMtaOk8CT4MkaS6rcMCQxU2Hlt64n3dtMxTMoHP6wEmwTusRIxpWphmLWDOCxVB+A/qcWJAsQktpOeC52gUdNFCxJ/a1IhG4JR7rYfLBUy28CFjXP0JCr1SIUA1ZnC6876ZAWN+QJFrfXBuGZsBMp0gDvmyaSigVEP7VJfULBadvu/XGUQxrss3S2gudJ8ENY8rOp/wBryIT5brSsQRyuDf2GCqkZYHokhmW7rJSyZWPI+cyWI2HwxNwBz+9cdMV3ZRvBpVpjmwXSoiV8ruxatqXZTp/6I/C+rmcTSZLSSE19M2lRT1FCQrQSVEm5JuoBUX5c/wBb4NtQkZXaKtXAI3dUM1MJ0JJ44Pm2tYewv+ueC3hu6o8uaxJBTKtzOaCQvFTNPB4ZIfxgLsP4Dt19b2wFRxiAYSm1R99QtLUSVEi1ubwCmrGDJHFCwkECehbbUTYXYYAUpFisrNZq7yR4ZHYNeRSnOwJN7YsOYLFTh3nq3ZQnJqXDaQgKEjUq2ABF/wAcYac6KajyYAGmqcNXMiysqqAG676gTyP488AWF2pROcBvGyBUV0jszC4v5RdwQu24/XtiaYEXKXle+xATVq0sJFQkWDdfl/cYwU8rhF1jM7TEQlR1LKrAsXDfnbGOY0kHNoidIsBMoYqtLeJrGxuObAbfj6e2MBmZRNp7oKxJVFl8ZmYsre+/yt03xBh1gYCx5zCCbID1nljjhdX3uPUEcr/lgiyxzWUVaLWwKZRVrQQzTa2UkWdunqPx2wQbNwswziPiKUal3VVWflzBO2/L1/HEiZLU6m1pkuPqjrWqAzF3YWBDHkpPQe/+mEbzrcAgcCL0z6IqZlHdLug1ded8Y9jgIGigNIJzRCXFVKzrISyLYm9+Y6W6A3v88DVbI3VDHkmXI4qbBrWC+xube+9sMmRI1WOa1pg6Js9ZDp0tpH8IsDsfYj6YxtJw+IpdQtA3Ur4sqVLSRq1r873N/XrjGUhrFla/8PMT2LDVsKhVZm8zC52JB9fx64FrS4xFkUuaAwHVOUqkRbJNrNrlzzY36g88YwgusgGHcBDjJCfJUgi5L3sGa55+49em2JxEtNj4IGgOuQkTTICUKsATsVH6v6fhh9KohcCRKGtVcAhCptzB06repxDheJlLpVZAjVOTKQyTeIqBvum25vytgC8NEaplR2a5uhNWpEVdCWVhpv6X3vbn/tg2OJOqb1jzJbwVWfNSpktrUCybjcn6ewxL7QFqAyRJSDX672YILhQDve+564dlMIJgyNUpa9QAS0rFQSByAG1tx+H1wh4JBlOa88NVz9ovGCNTEfxDlb2P6/DBdXN1maRcpK5ofAYL4h5KCpJAv6YNrQTlWNc9jSG8U4nzASINCso03Pm/n+fvgcsJt8sC6g6mtjUsxALlbC7m/X1wUnSULnNkvIhRc2YgMAAmi1+Vxf3weSdSl5QSjJXBZFCuWUWIBsLX9cC14FgozKQWv0ozM7m49Nzfpf8AXIYEvkzClzYdJKc/tBXLOG1nTcXttty9cKIkdqJ4cRlYVmTMWILqNdj5rAG4/n/PBtuUfWjJmaLqHqcwLO8fisbHVa/T1H5fQ4Zktm4IRVcBuqBqcwCBjZlX7nP7u/8ALbB6rOsySEB6pLKAo25j0PTAgyVjDu3XBXyRteJQVCkX6E25m/XnialJvO6VUaRDm8UcZg0gRjY26qfa3I4EvvCa8uyy0R2paVt7amA5+YH2xLwYiJQPMiXBG+KWwGsqASRsATbbkMC1kXOqyx+G6Sa1TrYNdurW2/W2Ma0GRCNpymeaylaT5gzK9/X7o9TfriSAFgb94WARTXSEhWcu/Pn904ATwUsc46uSVrmZmMbHwx1J5n54PM6d5KaRqFkZhZArOW1b7MTuT8/1fEEB1yEbHDnZL+LXXpQkNtf397+mGNFjASmvzOyjVKWt2QxuVflfrb9dcY5wiCmUzlOZvBKavJIDlHN9dwPvfrb8MJDYR1ariY4pS5gEZJAyKwYG9t1bnzGCGkIHC2ifioVkQLMQ/Nxfcb7H2BwKItDoAF1n4xhsZTZOY1fd/X654l7d3K1MfWfGRxskrOrSnXqva4Ja59cCWmIB9EjDgEkOCLDVyFbEM1httut/fCcjgZlNyOfAFgjrVMgEhkSNtjcC31vhoJNgJUilkBvqpKlrH2WOQ8vMAuy298Y8fzJVKkTuwrhQ1UgAG4UkA25fPnywqrJsLBY0RJJViirfJfV6/W3S3rhT7AEfEVadU3bgJ4Z5IXEqHVLa9wNrehHX5H198LrFwblNggc8C4Gq1fQVEWWZ5mkZSCGBpCygLZdSyB1so2GzH5Ww5ocQIKIOk5Q1dhp+1TiHi6kkysZHlmXUszoWlSZ3c2bUVsdluR+BwxuJY1usnyS24dxdaZ5cE+WFtMcbmMAC58wHr+OGNqbuaEutiC3cIRa/jbPoKU5NT5Ll01M0BgFUZ21RbW+5yItf8MFA1JWNBcSeC0T2nFoabhunVysgkMhXny5b9eQ9cVC85i46K+1tt0my0tkPFuc5ymcdkmfVsUkUETZrw7IsKRtrTaWORlF5XK6SGYltKsL2AwNWiGRVbcHVDTqtcwjQhbM4N4jFXlkcUzGNk8psQGVhtY/lipUDWuVnDkxmInvVoqa0K1tUbOTrIDXJGGUJAngq1Zl+0qKmq5JJGZQ7C2qwYg/K2HsqZtAsLH5zm0KH8cqBNDKsfMXJBB/W34YuMecsTdV6oDdwI0dcsTNrZbNazFf5nC8s8YKOkWtceKeJW3TVe3RtIPl+mCD4cGwkTrxS2qnUlm0I4IuOX6/1xBpwdZQsHE6IqVupjbWAOZG4YeoP44l1UgS5WC4B0MuuRVezs7AqNgL7tc3/ALYOqDAJCrEFso4qQwF9LPzOvYke56YynUANinlrsubUpDVygMgdN2H3fvXtbn+uQwxriJSWAz2LDVQKS6if+3fa3uOfrhTO9ZUEgiyUtcSLkIrAXAG4UfP6DEhoG8iosa6WuKw1QoIjVg4INgw2J9fXniQ4GeaINzNglN3r9Qj0kseuwv8AL9WwNxxugJ/lRUzN9anfUG06SbAfP0/1wVN7ZgozBFyUtc0VboJWG9i3MHf8uvzxDtMs2S6ckmSiRVjN5/GVQtt2WwJ+e3pfGCQAFbGeMrjEJ9BXEFC1geZJNgPc9friCDNjZILRqDZXTL60SAxlgCo1Fl69NrnntiM4Him1QHN10VwpKptikpA5Eaul+fr7c98ZVJFwpykxGqcPVpqYmUWK7C+30/0wBO6O1Aaj5gHRUqon8bi+lYWdY8ok+ZvUJz9/KMTUY4QOae18tnXuQ66rMSuIl0C+plA6+568x+eMquaBeSVTeTq3TtULJmBBjOsk3uCGPm+mMY5hidVjS4mMyZPmIYqFe7XvbUDq+np/bBFrRfj3Jz8xcAUF61bi76uhA+Xr0xNN5J7U57ALkzPok/GyaV1SEauQsN7crHBlgiCbqkXkCA6y58exCtqTXyU7c/XlhVzyhWHVHEguMIq5idr62HMX58x+vphdVjRpaVAqEtusyZi+m0TAE7tva49Rbp74ssYQMpSzVeBulY/aPhqoSQMDq0gG5v6fPngIaXciie+YL5S/jyx2UMN7iwIItgG7r8srC4C49Ug1kliNQhA23INvYe2CrPjeUBpIM2WXrxdEfQGADHUSb+p364hga4SjqktZBXDWhTYTIiHc/wByfkeWIYWoi/g52qbnME1MgZtW5Nidhf1wZaHalQaTWCD5ptLmRAuJ9zbSALfl/XAtaGm4uozZbHRR8+YO0dhMTzAJNiBgX1iDIGqU5mozSEwfNG8wPlcC6X2F/a/LlywL97UpcZLDRDev1KmoMtjc2Nzb6df9MIq083whXRTzNk28VE1+akGRdSvMOYIvb0N+uF0pYSALJxLS3LqQtI8d8RyyxxZbQBjXzssaKGvudunQf0ODgEyTIVRrhdxMLGbV1dwvQcO9n3DNfV0GaVXh1uZVdNK0ckdMG8qFlNwZGDE2/hW38WCpAVCXOFhwRU6jWtk6raHAcsGVZ5lAnmjgpxG0ADmwbblfr1xYc6BICAguO4u2XCPF/EXDCumVcVUFNl0z+LLHIIZNTWsQpYEgbbj1xDcQ3QxKZUov1OitlVxnlVTUy1Eub5dLMzks3xSgsTuSd9vW+De/gkhkjMFDz9pNNw9UNX5TxdTZbUOgSVoqiJhKgN99QO4vzwTKrW2IuiLCTB1XXLtG47i40q5ZqjNaSvqZGCEiRbmxGkC23QCwwsGxLuKdSLW2dc/JbRy1jR5fR066k8GBFva+khQOW9sVRTa6STdMLnyMoQ5Khhr+9GvO5N/T+4wb9480Yc5xM2hVqsrHuzKyGMknYcj7D+uHBzRZ1gq/WPaN6L9irk1YZS/iMGPM2H5fM/0wBbvdilxBsCo+fMQG0K+qx1FbXte1r9D0wL2BugujY95EgphPXyVBRYm1W5ggfIH0wVJrhYCyrPeS690J5gvmM1itw6hbEDlYenXEsuLBWWvAO5p8lFSV8YdNF0sdYsD8rc+eG5DF9ENJ7HE5jBHn3LArYU8+qUyG4Go/22t7DAtY0GAhaQ0F7XGSsPmqHwvDmYnTvpN9/W4O4viXi9ghz1IlBGbKAEBLgmx9xa39MY+HG4TaT2AGRdATMY5Cp0nQBzJsOfrgchEg6cEDKzZiE7+PiiUAKwtvpPU/PEPMfF5rHgC4cY5JrLmId7GVkQixHO2JYyPiOiwFh3WkwuPWIXUfvI7BiSrEehP6thzHi/asfUa8hp0CaSZiGAbxb6rA26fr5YzqwdQoNc5ReVl6xWaxkfXe+kbDnyt+GFhwEgC6NzSTLlk5kiOEVpWaxN77X9LDDKbJaS4KalaIjVCasDWcyNI+r0v+WMdpEJDnODgWpTZgTqt4uxLEjcg/X9bYSKRDg4o6tcjdcIQ2rblQwa3I7bgHkcNqsESSoGXMMklJWrChLsdV7XIvbly9sEwZjARUqgBh5gpL13kAEqvY3Ww5bfz3xGh0QGmGg70lN3zFARGk6uLk9bC/t0P62xJHABNZlLbuTqGrB0suktcWN/x3wJaSICGpWJdmIUlFV+GFuzMTvbr8rjp7YWwCYhLp0zBk+HFEeuD3aZX073ANwfa3K/1wZF4ZZFUp/wDzUM1j+IpNhHbkRyHzt6HDLRfVPLspGW47QhPWeZwWcaiAbtewGMISqrGl0TZYFUUC8pUFyL/we3+mFsbPxhC6mWHc0TpK99S/wgMD9P64YR5qauIJblT5a8KZPvx3N91sPkNz69cVi1xOcJlB+QTF1w1YHmAZhsLC1x72HXmL4aDbkmU3MMveJsiiqCxM7s4Rzb7mxAva5/tjDJMqKVFjRnqcUVqtRdzJM3m1AC429/x/1xIJlLDfvSVg1cSyFG0SNux833jYWscC6k6MyAvBd/D1WvPjwy6NTqSNxbl0thgJzXSQG5S3VYWuDMpkGnpuTiTTjQ3SBBMJz+0TqT941h15AYwSLG6YGNDu1ZavLEFxZRe3m3+v5YMuCl7ho02WRXgrZdWmwU2NtvUb4lrQFlN2h1Q3r1EpAmAO4v05fkOWK7s4kxZTLc5vAKiKiufVyU3tcKx3+Xz9cMYyTKUJ+EFRr5kqyqdRQXOkeuHOBKmYdKPHXAmxdS1tgvM/2wiOARPpmJUgtYqhbGQEk7k7e9xiS2HQhFNxbony110IsqpcWUty9xhhaJzBMbTgTNkNq46WuT4e3I8xjHNgSEsNixKhq2vsznUysBuQdrf1xnCFLco1KipMz8S4LF7Xtve/6/piY7EqZtKZNW6GBR9+R82wwDOwIyy2q5HWhbESSOxFrHqfb8MH1k2KFrARqnbVqojfvCxGxuT+JwkhPed0NBSzWXbTIigDa5G1yMMLuM3SyCLTqiCr082a5OnVe9vw2wJI04on0g2yS1c8igO7A3HI+2+2MdMzxUublgO0RPjHDqxby7gFun1xk5pjVY63xaFG+KZwFuVbVyb+w54yCLhKLQdUgZjIgIJktfkedr9cZn4hSyllkNK4cwHiH94XQ8/MTfflvzwYa43JTGuDXAH0RfiixAVhueRNx/TbCy6Al1629B+FcFWjX0nSuraxOx/rjA8GxQstYBEFW1iqsrKCCRtf9csC8R3J7WTYJXxTOFUuEI2Fudvf8OuDDWyhdOhT6Or8M/dPlWx83P5+g5YS52pKNjeQ04rEddqYkklh5rnYfS3X+uG02GJ4JRpNu4FO4qj7hdtag31eoPvgHNPBMdRLBmBnwRGqBHqvGQgX1vz9+nPBMZaEBadeaKta7+UlvCB9d7+x+owsQDIVgNJ4lS1LVw3YsshceVTy2/3vjMhIzBJFSoDAsrdltSv3fOCTY+YgEehGC6sgQELKs9pVwWYBVu7oN9QO4b02woEERBVh5DOSL4tlveULcg+p/XviC2e1LGsO0Wj+03LpKXMMu4hiqq2DLgwgzBYpbBQ2yS7f5W0gnqG9sMFQEbqsZ2tfCzRGrjpKhaTNM1ppGBfVHUuu3PY39t8AKDHCXi6LE4105RaFaI80zWRClPn2dTuwUkLUufDW3Mk+vp8zjDTE3FkHXktgG54wtecZ8T57lstNSUvE+d09QQbM0nmAPUE9NhgjQpvmyGpLNCqvlHGOdV+c0v8AxBm82akAxK7kfu1NrcsS6iGt3VBrOeQ3SELj6Ouyhst4rygOmc5VULWRi9tYB3U9bEEqfmcKpkPlh0OiVkId1gWwaLOqODOqTO8sLtkOcwpW01hezN99bexuD7g41bg42I0WwossStmCrLhVVwyv91go5nkSNsPpUwbu0Q9W+RZRFVWaZiVkGsm5Bf8AVzyxeombaBV6jnNBaDKYiuZWYvN5C3Tlt6Yc5g4XVUAEXXFq2RYxqCNZrW6bi+4wWWDIQ/eyi08VICtX7ilrAWUi9j6WHU8+nzwpjnuObRPJDRkN+1HFZGIWYPcEAaeQPtfBNDgVBY0GGySnSVSPIyB5CpJFwLavbf6Yx7C4QSga0B0vWFrl0rebUL3B0jYel7fP2xOQH4lkgmX2CTJU7u13ZeQW2/tcYzIbRCB7u2yOlWgYKumRttzaw23vz9ME8WJCsim4iRoPRLNYuyg2BItubP0354A6XSXUQRqsfGqmtGuNyGJsbYKoDwN02lZu9YILZi6MSAPDYXA9gL9eeCLIaAClmiwCxJPckPVh21eI7G/lsCfxOIbTPxOsoa7dzQVl6ppG1CUJvzYC49BbDWxluVD5zSNSjLOLNqcCwDMTz2/rf+mAIAAGpVhlMTmdZLmrFKFjIrdCb/dA32wDnXhYaW8ZNkeKqt5zJKBYCxNyT8vXpgurHEwkNMCNQrvllcoWGMLYm58vO/Tp+WFCnDpKIwYHBXekqZGQMZNB2HPb8uv8tsE14MwmNIJJm6eicmRtOrSf8xsR639cA2mHGVLCZzEKsSNGeJDMjEWy7w//ALsfTrthjjxdwUtAJltlEVlazFAA1uSk2298C4D4uaF0m8WVSnrTGpIcG1xa3vsLdcYQ2Qlsa0xYpka176nMdyACCbXHufS2JsCpLv5RZKWslOotYi23mt13t9NsKAJBEot7QhYWuMcTPLZBrFrHa1rX5fLDGtMzKzq2hpJseSwlUzOhPpckHVflzt9MRVeSNwLGsDiDCM1XMVu11F/W2/rvjGW3eKLqyTvWSDO2mMiPUQNt7Ejrz9cZBBs5BVsIjxRDWEnTrZuVyGvf5nAhkXJTnHO7LGiy1SsYKtIASSFANrfrbmcQX74fwR1SAMohYFR5grzkEg3Xa9+Vv9MC1xmWpRp5zE3ShVqxCkKGHIG9r+55W+WHNMa6lZWpk/wzqE2bMLMCCgYi1iNunO30wt1PdkJJZJ0uktVXY6pYhGu4DE/r0GAcWxA1TW1eBUdJmUUpca103vsxs3zI+nvgskGQodvnKNFHTVj2UKRKRflvfff3OHloBzFAym9w3eCZrXm4ZrLIBZTb+L2t0t7YT1YUlxdd2qxJmDNE62IJNr2Fz9PTbGVmHQIqdaRBVQzTNFpYGl8RUAFr382nrtyHLFWRmgmysmk5hlui1nwg1NW5zmvGGdO8eT0EUhTUCRsN2HqTso/9WMqD7oGqVuudvaBTHDArM1ra/ibNI41zHMJjK6kX8FOSoPZRYW+fri42kA3I3ggq1CTmDbFK4orVrcxgoacHwYPvEczJyuPlywVKmQ0ykOdaIhbP4CpaWqolaopkcKxF2Aa2+/698Vq1WCArVJjtStg1VLQRCMikgZtYB0oAQL2/PFgB5Ig2Syy8g3Qs5pcupsuliWlpXkYbKii/12xAqHNqpe0FsOBBCoHZ5wuuZZ6c6qY4f2fl8jLS3tplntZmt1CX0338xO+2CqVSd1p1UtDZBAsuxcsrKu7lQdjbqeuNeGBphuqew3IUfUVVtepERb7lDuB73F/QfTFk0mg5ilMqm8aKs5jOBIVZ0NhcWbYfrlb2wb2kmCEVei8Q4CyqdZXhTKmvU24sVO/qcE1hmUOem2VEPU6WC+LdTfYb3/qP6Ylha651QF0CG8UCXM1UsYgCxULe9rn0vgnw26c2u0NgNlRbZpJMsaqAoW23Un1wWSHX4quXGCW27E0FU976iZCL8r36dMTYAzohpFziboj1krRRqE0DfYLb254EZdU6pUa5gA1QDVHSRoFyeTciNt8QZNzoozQIBWI5nZXL6I1F+mx/rhbmAqwHuykGIXGnsgRHCty3A/AflvhjWn4ikCplbDQCUM1VwQNjspINtQ/P0xkN70JcZlwsVl61otmfWwUED1+eCDSbmyzrCHCyAaohlBe4tfdrG3v7YMCFFZ+awXHq3ZS4sCR1HmFz6YU9waLojJGqQ87LYapLgAWJFxywQAcJCGo8NgjVJSp3uF8MdT8+nrtjGmxE3CGm5ztCiPU23Guw3HUNfpgSRICYNc0XQTVSMWJk0266uX5+2DkCwuEL62eXA3CS1ShCiNitrW1jYfXEZY1TmvmYQmnaO2gWW3Xlb5dcQIi9kglwOZuqA1bCiuS0bub+Unf8cLpi8GVjXF9zqm3xiiRfGCHVe4ta/wCvnh/GAbqetAsWqcp6sroU3fc2ItYetj0wDmZtdVaqdYGZSpD4ooocBUvtudIt7+uFjePJVG1Hs8Vx6xbAKW0i49QLjDYI0umOc18BqGcwjUaVO5Ubb3K/L6eu+IAJ1UnETYkwm5qgpBJ9rjfc7/jb26YJptEJb2l3CAkNmDq3mZ003PPlbn/vgmfCsNUAyCuR5i0jkeKxF7bciP78sEFGaQY1UjHVav3raVXoT1398KDnQhzOITj44ONQVQthzN779PbAhpBuVI3WwdVh6wObkhmChRa38/wwXVxonBzn7vALDZjyOsi973N7jBudlFxKxwhszdNp8yLKWBIubfe5jbEUquaYUioQBIEKlyVRUMSSRsT069MQ0EaqswhgvqlxVjWNyQbi422+nP8AD1wL6ZcZUF+7lA14pUlVseYU3vptf6X3/XLBMtaVgBjNCG1WsbAOx57XN9/1bBSFGZsQUdK3URsQ+9rj9b/zxBfqjc2TcSuS1pKE+GfU8wdj64CZuFBBmC2FXZ60BmJ6c9v5emG5gdChu2xTJK5xpIu3UEKbW2B3PrjDYSpqbpkBOI6kA3ZgARuF2I23sP1zxDXcRqpLCFIx1pJCK5Vm5i3IYl7zMlD1g4alPxV+U2KhuVgfytgHkASpY10pDVwsysQ17Ha2x9x0v6Yk3EFG4GJJUBXVTFWI3cG29h9fw2xMxZVywHXRQklaFbSb35Cw3/254JgJuCjaxpvxWFrDbezKRYqTc9dv10xjX9il9MAJwtVGTqj8vsOo+eMJJ1WAFuoRWrnKXMyhhsff+52O2IICcC0hFFUzM6qw8S21+RPpf8MGZy2VZzN6JsiJVF40AGpbtYXuLg/P6YC0SFayOAK4KwRqBqU6gNhtYdfwwTDdINYzvrPxvmsHvuRuBf64jLzsic4OOqL8cxj0agUuOXU79fngqY1ujzGYlZarBYExszk2v7fPGQBqsABdCzJVgXJuRe+x5AHa+BDQRulYZm/BL+LUagu7m1tj5v6emMkmyVnA1EowrjpBV7LyHluPpiIAO8FLssWCSK0l9KtbUd22t+uWJhpkhCHlmicR1hEhl1BG9dQ5/wBsDLeAUuYQA6blOlqlsXDr6C56Hp8sKImywVfuwkzVjAggx67g6rEAXttbriRGhR06kGydU+YvUIQQpkDXdT0t/PEsJPxaIi5zh1YR3q7W8y6xYBrfdubm+MDibRZYA2CJuEQVALajIhPoRsT8sS5zTUgBLyNy5pupGGpIbzHVvz6jDKjd2xUh5yq6UFXo82m99wCb79b+/wBMVDmkeqbScAZy681cqWqkkjQSMBqNgDzH15EC2JFINMgJlV0i4UoaiyHUx1AklR/FtzH9sAyJkBJe0AX1UHmVNT19HPQ1SxS08kRilVlA1q3P+dsRVn4olEWNLQ6brTVFU1eVpV5NUza6qldYA/WeM/ckv122Pupw60SEpxJdmK2ZQqi02pQ0asLkg3N7AAW+WApmTdZUGUzK0D2qSlM1y8MNR8HfcHV7/wAtsXA9uVQ5xMALXNLVGGSORyUQGxA5+1vcc8A50ITTdMrecNTDn+RJI5eoksY51BG7AcweW43+eKryZuFZpDdIbcqj8EzMlHxBwTVM3xmVzNmeWktY+Ax/eIPYGzW5eZvTA4ynlcH8DqreFqS0gm47Vt7h3iKnraCGoFRFKNFvL969/Xp0xRa10wAja9rg4SSO9Kqa9WnYoztufUj9c8bMUxELWEQeSQK5H0vrso2JuTbDWnKIGqMNg5SRBXBWxSJYsXOogat7G2BYDxRCq07mkdicw1rXOh15EELvbruf11wTmjikthpuNU6StYIykho1Nj05jYXxGWLplOsGuzJIrYySWkJFy2kdbYbnOhSWdUSXSi/HBi+tjqvb+u2INgp6+TvGUt8wkbSXlf2BawO+A6oFT19soCItcG/dHQ51XX2GxxOQh0FPoPDRvBK/aUrtMCyHc2AI5/IfyxIYAJQPccxLrBIFVpBWSRilrXHpbf5emBc7MZjRA0ZjdZ+JsbxWcabFrdMZO9oha0QSUFa0Nv4ykeYqN9vXBPcTZTvESTb9XWVrWZFRSAp2LA9R0/1xIbeCUsSTDjKMlcsg8IEgrY36mw6dR7nCcmV2cXTJGTLGiJ8S7KShJYm5A3tvzty+mGdbLkb6TQIBlxTmKvEckahg0e29gdr8xvz6/S2CdSm6BjyBlB9FcspzHVIRchR/EX2YHqB0xXc+CALpjwXHNxC2TQVgkjDKt1Ngpt/IH8cEbAlLkOnIPFPTVkMYdQI2O+1v1/XGUKZPw6KwQ4AteVD1NSq1etHBlMAjsN9A1E8geXywstIdHAoi4BouqjmlU7lrsgFiQeW9trdL4gB2hEwhLHBu6ZCpU1fK8zJE9zyv/CTiwWCADqq9MaltlHNmBdrm9gb3C2v6m3UYNrS3uKynMkm5SXr2mU3mcA8gu+1+v44HLBkCyl9UOMDVLWs87BSkdthccvkOn+uFOadOCW4EG4Roq5wXudr3BP3lUjnb6YNtNxcAnMqgzIn6JQzO0Xh+ITcayVB39zy/QwXVyZCkv3Yas/FuEusqql7EKNr264WWtF1jKjcsaFIFe+pyWHNiQPTbnfBzIgom5g6SYhEOYGV0COVB29Qfa3r7WxDqUCVjSTU3hPalLmEaOiSOHvtYDpzO9jiKbbSbFLxJGYjVcNeskmltXRgFNt/pbC3CHSEwubABEJi1eRY+JrlJ5W5m+9t/1fB5naRZKMA5hqkPmDNGGayhQbaSSPwOCc0TJ4oi+W5gmMlY+pvDIWSwJYkEHp/rgmAC0IDVc45tJTSavkbykyWVdxp/V/8AXGFg4pzqzurhMpavRE+6EWuPNudvXEQdNEgOtdRbZr4YMWp0vsTff5YVVpTJJTaDm/DMDmtXcV8ReLXUeS07tJNMwXQouDfnz9N98VKTD8R1Ruhhs6yd5zGkCZPwNljK1OoWszAg2Ngbxxt673cj5YZRAc/rH6JdQWhupV2aqXJssnqREqyqNMSXuWc/PlYXJ+WLUSZU0nPAh+i1qlWqvI5aRCCBcnmTzPXniQN6IQEjgt9dmdV42SqdVgJ3UkHmTY2/livVpZnwnsO7IWxs0mijpJZJCq+EjctgCPT8vy9cEWvmxTqTmTDlTszzKrzV6Why+olirasaI33Ip0/jc+wHL1NsTAzbzbBY50mcy2dk1LRZTl9NluXRKlLCAFXkQBfm3W53v1wp1TPoYS4bORgklTPxLKEtIGa+wsTy62xGWRHqpyZTAMSo2oqlJbW5LE3sG5ehI+uI0ZY6c1kFr94TPBVPM6ptJe7tdTdb2Ivz9PbfBsrEwpq0KgGQW7FSqyriC2EutQCd+X0xYabXCRWolltYUPLUhLJHvsQBe1j+eIBLdBZBSe6ZFlGHMLsAV0gAD1+pH4YIHmprOk7vmgGpZVcCRTuSPx9PpgsshT1hvBA8Fxa4oqFgSSSOdh72ws0id2UTKwAmIchyZh5beKCfUW/n+ueJFG8hEKoAhxusLUeKUsNa2vfVa5wRfGuqRnk5UQVwXY+bTyJbl7fL2xL2EwmdYfhddN5asSEGQuG926fhz54iQNFFUAgTYoXx3ipYMENt1uRt/bBAE8FDat9Ul642JBYXtcAHb9W5YXSpRdMde7UEVLyIoMu97nSbEfPDHHjEqKjwYBEJXxwc2B02JB26+nL64AidUtm8bBKapa9oyXsbabDlhxaIhSGElI+Kdl/6ihha4tpA59cCx14CNw5lcFUhaRFIGwYEXuTbmfb++FuJixR0HQYA1QWqnBdFJLjkTyPt8sTUaYCjRplt03erZlUEhuu5FunPrfBy6YASGB0EDRNpMxk0gB2Kje9zzA9dsBk4AKaVRwlNfiQjrO0qyEWBvc/UdOfT2xL9MrVDKt8wSRVE7SeVyx83L8Ty9MDlcDmCmoSRmcLlStPWHZUUE7c+Z69MHKgOc0Bx1UpDmJY2YhedzqN/YD88SQBosac13IjVaADSx8zb2sR8sSxpJ00TXPOWZ1TeSuVW1AsSAPvNt8r/AFGIyyCDwSS0AqPnzJGsVkbe1z0vvyGCD+xEapixTE5lqsQJC1r8ycT3lB1ZccxT6GuazMpCAHfe2/P+2FO7EwMJGW0KSizCW9wxuSALG3lwbWtEhG9xAkWRpMyK3MbIW1dTs1j68rYDqTFkthOqA1cZTYDWLdDYfK/1xhBGqAVAd7msNUsw1IWAtfSDzA9sYCI3kLTmuENq5fNzSxuLgb/hzOMa2E9xDhIVenqyxCi5OxPtbEB0quIBuFmKcG1rsxIaw3v9bbYLXVNaJmEf4uREJLlDf05g/wA8KeAEAcQwv0QGqfur5rajyO3z5YJz5EnRQxsiQj+PYKzXD8xy5+v8sQ18i4snFgDM03Qqiq5F3LDrc3P02viWf4Ul73RyVWqqtnIIY23uQ2/PpizIClgtBCZrVtqY6zp1b3NrD098KdE3CMC909hzD7qXI6223wQvc6IXVnZt/RSMdewCrGWQHYXaw36YhrblGHbtjCf/ABIK2LOFK2G9x9PrhUZjHJA8EbxFiktUhfFZfMpN/cjDnOP3lBa6ZhQVXVFgQrWa/QchbGEt1JRh0NsoKScg6tYAttzv+J6f64Ng4ourcd6FxJwGWxU7bqSRgnAHVKAcBdHWrexuXt7bWGFwCZRQ43cE7ilIOksxksOu9vf1wNTSyxzSAiCpYFfDZgDz1dQP64DS5QidVnxwSrbg3KlvTf8AnbBMIJujFQX5lLWqO5BlA2vte369cYTzQlruWiStRHc2sUNwN/1fBZCLoG0sxh1kRagqDrLNGSS1jawxkkmQsDALIwqAdBLvce+4PoPfe+BJnXVQ2kTLhwSRPcrp8TVsbjqPS/664IF3FHlMZjKcmVAWufF2LEk3PLn+eAJi8oSXcFxZBGGUPdfS3Pl+f+mJJPFFTpuIk+XFEeZAGuxKH23/ABwLRexWVWXAARUqAItMzORa62G1ziXniNVFMNbZ2nYncM1k1oryAW5C5HPf3xLSZlA5kdqIKosGdS3L5m3W2Bc0E3TaJJs0oJnCKdLFGHlsD+G+IdexTGtk9qdrUiQjQ+21r7/l+PXAtMIAzKSU5hkIvoszrtz2I5nf1/ljHEmLaqWgE63CkYJlaRtyDYbm+/1+uGiOHBQcoIDlcsukYXCO66bWFja23O3TCn1eSmse3RXKKq0yeQgLta9j9CDiC06onUwHiNFKNOHe52axA5WItztyH+mFCoBZMq0TmsE0nlXW/PV/m1W525e/Ln88E6oTZt0L2tZula64spIzLDm9PG4mhssgB3eIm55cyp8344ZSfO7xQS1TuWV5kp21ShVN7WFzv1ucLqBsyWysdVLviWg+1SctxBCAt4hSL5T1Oo8t8XKURZLOsla1iqGN1LEn3A2F/wBc8QYB0UtDSYJWx+z/ADamfMDktfPPBSz/AHXRgDG4vYja1zysdt8IrA8BKbTyNJBsjcbUlfwjm2UccUctJmtJRzrFO8J0PPCxsyyRHltcX3FwMC17XtLCoByukJ2aiHJMyq4qSdZcrqrVNK6tsUYBgR9MLY7MLK3UDRYHVWWmzaF3v4znpc8wOeGucRoFX6umTBJUklbqQDxFLAn7u3uMCHZTIKF1JthEhFSdnGq5WMDltb64Nj5uEDpiRonccocaNri5sALg/r+uGkQC8oHHNYlYaXSBcaR1tyIN7fywTHghQ6iWt3k58bVo0Dy+tgNI+uImBdEd4CE5Mmm67BzzF77+pwFNw11WPbo0rgZmYrdmdd7gch9emDIhY+jyuUYT/vSCzHlz5f64FtR0mYhE2sXtMofxPkJe4GotzN/p+GGNzERwUEF7YMylGdmPl1W5qB6e9vx+mFExuwj6tt5mUoytps0gFxzBsB7YxsaJNJoBQdYViWjUp94X/i/rgw2QsLRAIR5Jrg6NKgsNvQYSyCdbptVrcoOhSPFdSviBbAe97W6YLLEhYagi4RFmUNazMfW2wHqflhkECRdLe5nDVLV5y5ZnN78iL23+ntjHVGkZShoVAN2dFcssqZi0QCxhEv1sbHoPxwmpAFimCo03AlbWy6VUphrMotYbclt/rgaTQ7eanFhgRZOHrCztdUQAaR1APqcG2W2lY+q5xA5KCqa+lFd4OwfwrFQSdIuen44XLuaMhsDOFVs4qYlaQHZhY87ggn1B3w1pvcpEiwEhUKrrbySiM+XUenX39TgOqki6zrjGVuiZmVCpBbUp9r8vbFgulBkgTNiuNWWUkaC1xspO1/6YEi+qMbuhXFq0d3tquLaj7X5/zxIIDr6IMoIJcbokVYobyt5lFzc8xf8ARwLmxrZE3K2HNN1g1O5BDm/Q8v8AfGMHJQQSRa64apbLIr6bXseoP9eWDdI14qKkA5QbpQrI2fdjq0i+9/8AbCy6TpAUuc1rbm6Wk6BDd23NztiBW3spTqdZuSJQkrGEgcMukXsbEk/q2MJEXSswIjjzWJa25kZ2FhY6ug+YHt0xEtm5TDYk6lNPjGCGSSRJGbkU8ukfzwzMQIClro3v0ENcwbw2RLah0I6j/bAuaCN6yW6oQOabfEgEKDzJbA5nE9iDMRaxlNJ60guI0U2vci+4/Xt1xgfGuisVBIA4hRNVmSopKAi4vv0P9fxww6diV1Z1iJVKzbP44kLq8bt9BYYWWzYaLHhotN1XeHGpIZ8141zFhNSwQnw1vsSTawHqTZR9cJqukZBqn0WxcaK2cH0lVUy1OcV+qTNK1zNJc76jyVfYbD6DE1KQDcpMQkioS+YsmnFGdftCtkp6e8lPTkxowa+pv4m/pbB0wIRENmHXKrElSqgKmvYfL6jFqCTpZY55m4hbu7Jpw9DV6zcLUlSRva623H44rYlw+EIG03EZpC2Nn2YxvEKWAmMgEOByHvv/ACwoMMSjLxFgCUfhegen1V1Sb1kqrGgtvHGBsu/rzI9TiH6Qio0RMm6vFLMNSjQ6C+xJ+77C+F9ba1iFbYwMJDgnFRUaARGrOeV2Av8Aj+uWCa9oHeqr3AGNVEVNfoZXOl4zs2on8AOp64mowOEHgpa8uI4dqpOa1DNK2u7k7gm7EE/0GCp1A2zShqhhMtMlVOevQJJZvKSQBbmP0OeHHOEszlUNPVx332bqRyA+f0/V8ESALrCwxAKYGqSQFw2rbbRz9yR0wQcNULQ06IQqIVOkSbdFtyH02wOmilrA5suSVdSGNpB13vYkc/p/cYEPlZRaCZSdKKrsZPEJF9R5E+oODt8BWBgjVK8fQEGkIrMS1r3Przt+OFOtom0qQA4yUlpZVDt91QPQi3pz6HBjWCiADW5plNfFkkN0vLIBcCxuL/0xMAmyrlxF9UJ5JVt4quAwva2kW9sQCToUIe0nfEJC1JITSCovcA8ufryPXBTzQsEXkrjT2Zw5K2+pt9cRTdxTXOl0vKQ0hDBWUxlrspJHyvgW1eMJzIbASfiGVGsqm59efyH654b2oQKbZKH47WKLIyNcm4Gw6bYFkahKcQd4AyivWBdJY3OyqNwT/Yf2wLWnUBGa0CeKBJUhtQj8zXUEbC/064gETB1Kl1Ym5GiaCqZgqhfDj2a1tz88GTFyqjH5icqQ1XIEOhFAJtueZ+XPpiInQqw8kABMJ6jzK+pWsT/CNj0uMY0EG2qW0QJbqm3xjhlQ2F7Ai3T+3thrQTqoBcblS1PUN5WdmZx/ESCB7YFzYElFmuCpL4tkAJbmN7G9h/W3qMDSnNI0RvjgiCedgdCrJfkSVu23p688QXXAGqgMAsBKaySzEk/umOnYXABHocS1xm6KpAdcJjNNLyR1AJNwp5DEkAuzFZUI0AhNBU2ZORb1va34/jiMp11UO5XT6CoMfht40SNfc7bD+WIJtoZQMZBjiFKR1IALXJUXAJXY+uJDDqdU85XusimsChi2sWAN+QO1uX4YW6RYIcsEhNPjIhJ5nKqRYKQOfrhoBhCwNLuSW1VvZXcLz6WAwolusI6zQNLIElWjq5LEva1yAN/pg26zwVcPBbBUXqLAFypAb1+91/DEZVHV5nQ5PBcaf+mRY3N/1+hjMwI1TMpGhWXkHhsAVDf5bdfb1xFjYpwqyzLNu5N1nlL3JD7m4Ycjy54ktZKrHrG3BslLO/kKhlWwBsD8/wAcGMotqsAHEoVVUAAkFHbnqPRuotgBGkJ1V0QNVVKqoDv4msc9gOn+mH05m6SRBlNfF38uosxIP+uIJJudETiRqniVFypOhja1h0+uIDQB3rHuz/EpKOrJcXclujD9e+BdOmix5aHZAnT1gUBF0mT7tlPL0O2MaDosceEpBqgyq1yrDYsSR0/PGOpu1BspaT93VRFXO2oK1up320n5fhjABFkQeW/GohpAFIsGBJ97f35Yb1lkD3ExlWPHF76StgDb3wLQJlyUCZgFGLkWbYAC1vT3xDiNITHERI1Rlmu2x0X3A5jEhoAQ5J0TkVXp+79dr/zwMcVFxAKU0xUeUWbVtY/e+uCDoMptSAZlZNQRtqUqRzAJv7YgDMozu+FLSZStta3IsTYb2xNRxFgoLeBShNr3Mii5vuN1xMkCwuoDARKOaphe6+QDcemFtH3uKYaLJhZMysrDbw/b+XrjG20Kr5RmgBKErXVfvEbGx5+5wDuJ4J9uSV4r6HIkLvfy39fa38sOa20lKtMI4nkRWJW63Nzt+RwIu6IREQNFjxQ4OplLG1mO1xz54kJYMDeCcrWMq6tKq1zb0PTAm51THVMxsITpqp9KkEJyIHMc7YLKVjwYsYQ/ipCXDOB6XH3R+HPAkaHgpb3rizOjLoM0YZgxF9jt6enK+FuA1hTcWClYM3k0litM6tZTdNV/fle/+uJeJT6b3EZo4KTps8mj8go8uqVHmLPDqN/ncYinGpslNY51+Kt9BxG76VkyfKjKN/KrqLfRvliOrJNjZE2wyuF1sOnz2idAj5BlJ9Sryi/qNmwkNeTElDVy2MXU1T5zlU8zH9hUiqyhNImkAO/z35fTBvDmcZKa1wI7ePai1GZ5EzOf+G44CEBA+Kc29bE8sYx1QmSZSnU2ipYfVRc8mRSiWN8tqm1gso+K6WtpI08ufPGZX3cwXTqo1LvktbzlctneGnVo6P8A8kN5tK/5b+2CnNbiqzGAjf0WkuPqs1XEPkjBRYUFxawO/O2G0wWtQQJgKhOF1h1syk3sTf8AQwxpGqLdFyUNp/hpo6mGTVLG4Ible2+3yxjKZ15qC4SSt4Vc9PxPw+lauh1qIys2/JxbV8t/N9cIdTOaVYa5lgdFR+EKOq4ioajhmpzGWgzLInYI0MCTzTUhuV0hwQQrBh67rvbFau/I+QPiTGy4doWxOHspyimrkfMuN8+anA80X7Fpiz3Fhcgjb5Ya5kfAPVA1pNmuAKta5dw6ZtX/AIr8R08WxVTwzSnSPlfp74jI4W6ufFQ5saZZ7j+KmYcv4baX/wDrFxWqhvMrcJUey+mz2HLEiQNxhHimP33AuLfJGOV5DrYv238VRLosn/2l0pFr8gfFGIaSAcrDP+ZRUafjkHwKE2T5FpCjtu4kYDe7cHU1wbf/ABuv0xPXO/8Alk/6vyQODSJEeRkKSiy3hcKhbtq4nUlbFU4NozpN+VjLuMQyq6cwpu/qRB0nLIT0U3CQ/e/+MHFDkHYNwZRi23/xfnjBWfJblPn+SZbPGZsBSkMnAsLo0nanxfWqVF4/+EqFL7cj+8vb3wFQOI3Wme/8kYe0OzyD3CFJ0ld2YwyutRxhxrXAiwC8N0Udx89RPLGCgXHQ+aqZ2NdcjyKlqfO+xuMIZcz46qjcfdyqgQqPmb74lzajTGX1RPbTqAX9Cn3/ABD2JaWHwPG9WwWwvT0SG/8AmNhbbBDrIiFjKbAYD/RN5eKuxkAGPhni1pF8xLPTqeg2tywkU6wMiJKc97cuSbdyj04r7IxG6ng7iOWU2sTUxKu3yBNsPDapMEhCXsAOWSfBBbivsqWVAvAmfybFdLZgljf3C/PBNZUuLJdRjBd0yox+LOztXj8HgHMI1AIIOabX23No79OhtiCyrxISXNBGaTKC3GXAzqDD2fG6tcq2ayDb6R4awuiCspRIzaFMTxFwzNIvg8KR0wZSbDMJSDflfa/99sSzOCZcoL6bSQSVbMsqckcXXKUgXqfiZNvL8+V7YU5/IJjGtGo1VuNQqU14otOxUm7MB/f8MV21CDmNk1wcVFwSzlqk1MsSku3h+EWUhRbZ9RN22O4sPbDOuaeNlIYeIhQ9TrkzKuKTyUsqinYsqgllu91IYHnfcix9MYABvpNaq6Y1AUDndVGEC3DOuwIFtQH5bW/3w4AzKltQmZCoFTO5tJIxk1bAW2A+XXDgAbGyUxpiXaIHxLHSD5g29uhH+uFzAvdOc1tiDKG8wIbVI9zsVuTc4mbSoqQRohmq1F1LKwtcWIsDgrwksrCCjLUKty8hZiQSNdwB6flgWl0pr8upcsirUrq1XXc9N+m2CMpbnERe6H8WpVLmQNazbb4w03RLigLiDKXJUI0lxdjfSL8iOv8AtgQOaY7KBIC4ZyilyCUsBpvz/V8QnPbzK4tSoj8MHxOeoX3v+re2CLXZrBJcYG6sLVaWvptvt0F7YBjidUbagF3hNHkLavCJZSo67ke/TDLkXCFxmSsPPpQsBZ7HYciPn6YWGHNrZOdTBgA6JsH8NS7ObkHYn9c7/XEuLiTGiXlg5iU1m17PEoY2AN+Y9gcY0hxgoahMyAoielE4cMzAdGHMj9fywwmNEJBmJUK3DEdayr4JlO5dVF9I9b/TCqlXJpp2rMoVUq1jrs0y3haFJIaKiAqK89BMfuRn2Vd/mfbCKZzHrCnB4bu8Dqr5m2ZpkWS+JE5jrZf3cNh971b6Db54xkvdYI6hE281q2GW/nYlXNwBa5HpzxceHC3BVaboBnVDSpBCk+IFG229rYZnACMvkgFbo7L8wSDLM1WQKCtRcAm9vKPXpis4kGUdDENbIK2fQIMwn8WS/gAgnUbknbb88DkA70LDLt0SrrTkNEGWRnQC3O4Hthb4LoWOqgtPNOIqht2FirKGa/mJI2t89wL4wgCxVxtd+SQjy1Ecq63awLamBFmv6YJzABb9eaqVIJ3tVX6ypTXIV8Y8rkdPb6f0+uFkVCxPtTOZt1Uczq3keQ3JUmxW42Fv54OlQA4XS+tIMgWKqlVJdyRoL23uBcfXr/ph5HJLu6GwoWSQlQtmCE8t9z+rjEEWRCmYJ0QAWDkgIV0jbUd/y+eJIAESl5T/ALIFTXClj16SxZrBF/jb0A6cuuI7CmsIO6LBNIWksJ55gZiLMVAAUX5A+mw264h0EZTohBDmQHQEZqgyIyBiFBNje9j1sPTBgOGmqW1pdokyVRBWz3F7g6uQxDCVNcuidEB5lsbhlBtck7n89sQTctRAHLdN5al0ZtJfqw9efM4IB0QhL2gQufEtIjgASWXygnexH++IGVuikOJssfEhFc7k2W3l2HrfGTaUZLTcaJv8QVLxll0na53v9P64kCRmCUak8LLgnXZFtqFySeV+XL5Yg1DEptOHcENqwICy6NI2JIP5DBEpLyCZBTZ6wDQFYsLktbkR03/PE3OqcWQNIKGaoqDpe9iPNvt8hfEZe1C2ACDcpPxJMjKryfhtv1xjL3KxrQ8zohNU8rOADdDfYH9fjgXNuoJGa9k0ercB9IFjcc/5Yh0zZFM2CbNUOjqy3B+ewt8/nhhkahKIhCFXJrGg6+qkj16DExGqllY5ZiykY6mRgCrWt0J/XpjBfRA1xIEqQSscxreQoefLYelvXmcCWEFNbUAEOWTWnVYlrC21rXPyxkybWQ02SZbdN3q2a7OpjbVcAEbfjjMsmGmVFQlxTZqsqbMS7E7X535fh7YF7FIJ4prLXmR9ZsB6Ha2CZHNNc8ON0qnrwzBy/K45kdMGGA8boGgZoJUxT1ch/eB2bcdd/lt9cCb62WBpbeUR6tiBqYA/wqDt+OBa2dERLhcaoTT32U6jcWHX8cYQRqspvB+Jt0ZZtd3PnSwAJO4xDZCl7wRDgklxGbHzahsQTuMTwugOQERdPs+pIcsR6uiYhTID4dzpA6i21v74XoYRU6jRZwkeqh4MzLFo1VFHMqef+2Jp7tysqUuIThqw7ar2t6bC2439ML6rMdFhBhNUqQC2o3PMkjbD4UNLQ0yCSnZmXSVRLbiwubN77+2IABuoqi0ZdVH1shERba9ufX5/zwTbaLHOBgDUKm1VSNbFnS9gLdCR/PDJ5qu+csocWYXkYqSdx94bk8r4UWgXKcXcSpGKc/eZCjkEeXmN8SYiDoiGWJKeQ1FrBWsQDe+1xiPVBJAJbqnbVAZmLSgG19+npiXvsmGkWxmSfGJDf5gb3/pg2GbFEGR2qJqJGZWUc+Z1X2/0wD4m6SdbpmzKo1+Je+4bbbGBHm4hcYjULuLkG4JAvv8A74llSJlCLDsS9ZZgLWU7W53/ALYd81D8o+FOkkbZSUAHS/L0wi/FMki/AoinksiFHBHIXJN8SwAXS5bqjayNTedV57DkcFlJKkVIO6JRCIxqsyelwbC30+uBbqja0FIR3C+XU1gLG/r0t9cHIJgoGC5TliygkjzHzfT+mEkTojLHNEkWSQ+gjWH3BNrXIH+18May1rpLXb1kYeTWqESL0IFrjnywMiIRtmCiWbZyzbW/A8vY4lsaFY5+a0ogXUQoXxADcD0OHBoOiEgHUSiagdIIYv72/XpgCyDKYWCLIwbVdS6Ha9j135HCYy6BRTALS0riyBgCwTUL9fyN/wBbYaWjgghpGsIyzRyBSmmRbXA02uR/vhbm3uiJb90ovig6wNegW3v/ACHUfTGQCbImMBlJ8SNmCFnItY7mxHpfniWtc4QEltYTl9VynqVQrGfEbTbZht87+vLfAuY/VWGtbzhOhJ4gYxk6hz+nS3piG9yrAuBKuGVPusjNZb3Ftr4kOEkK1nLgAr9DMNN18zHYe3y6YhpIKzIYkFSlNMLrI4Au19v74wtJEpTSQM5Fk58dg6sSCpF9Vrb/ADwLWgCyYKkOlDMoVCWD8iPx5jDDJCSXkkkG3eojN4FraN1QkuL+HcH73QX+WENblunVAcgXUHirMqiPibMKeojdStlUE/w22tbn1xcJ3UDGTYKBeraz6pGY9SGuf1yxkjghyg2lN1rGaeSMyyNbmvPe3PBZANOKNrSVs3s3zqP4ufhyaQeBVHVCT/8AThuB9bkfUYqVWWlEDNjZTS/tThXjzh7i/LIJZgkwpa6JAWMkDc9utrA/Mbc8BWh9MtPDRFQqgOyu0K2LncRoc3zamlRUKzarAWFm8w57gWbkeWG0WnK2UIaGC2qjPE/hl1Ip6H+K3vhrLDVCG5hrftSopr2cgILbH39MMzgjKLyha/s0RlJIJZio3sNV7jFdzg0wjFt0lGMq+VEJK2sQTu2C6viNULwSchNlxJRpRiqkcrgcre+BLigawaosVSDqJCKNtt7/AF/HElzogoWyDMapAmudLggNvYbkn59Png3EgSDonNcWuiEQ1PlsBpC7gA2t8+nX+eBaT8UKJAunEM5AYKW8Mi5ueuIBvKNtWDDZS/HKKFNw1ze5uDvieJIWNzBzgTdJ+Ifd4hrG4NiLH5YwQbFIDuBS/EsWtq5cr3sMQdLqwGgND7oqVDvY61II83X8r4WDDkRecsmE1acqZCCXta4629hf3wwuvCWCOIshXjVlPiyWGkcuQxgmEOQOvxUlBUkNCus2J5jYn+p5YwU5ErCZ1hbHyOqe0fm0qbkkfK/PrvgWsIuocCWyr3JUyx07xarMmx1NyPX8sLcASTKshrmMkGUyjnZ5Sxm0Hm/LlYb88REiAEIoiAS7VRtPVRLnGfAyBNqdb8gfISfXfcC+McwmBCNjZ3BdVHOKqLXImltPI2YE/P5D9csNa2LhVqlnQBZVKV0WTQhLWNtV99sGMp1MLDDSGh0ymYmOsuVP3r3A9Pyxj2ui2iZEugLOsBtY8SQNvpHpiOF0Rv8AChfEs0mjTdbkksQCljy3wR5qtncTBgFFE0SgIraFsL3/AF0wACYQ0gtm6TLIdRgVQ0YXb5n8MOZAEqalyA5N5isiLHKpL7WJvcHlz6dT8sL6wTzQGIygIolksVLM3XcWH6/vjGPAKY2m0mRcItwQrqnmHuR06e+4xLCM0EpYA1ISSNIEl2ve2oDn159euJABN00BjhLjdDE5XyyWtYgE8zhRaB8KQHO0dolO4umzKuxA9Bb+W2GZpBlMdWLxqk+N4hLXI6jY2+eBDoEHVOqXdAQpDIxjS5V+R5b4F0EQgc50wUgzDSI9KJJcdNr/AKtgwwWJKh993ik3VmPlACgW81tN9uf4YW50GEL6Z1KVJVVOWZRnua0iJJPTU5ZVuF13va5J2W4F+u+BrU2kZTqjDYdmiQtbcE5JPR0rTVk6y1spNRVStYFnPmJN9uv5YJ5aGgEQopkvkt1VXzvODneaS1ILiki/dxLcch1I9Tzw+mwBqxrXjeUaK1GQBkRtgFuALi/XEmkOGig5cwzpKVYW7lIdQuBf58vbCRTHAousAfpZbI7LJ3rqnNQVU06yKLWsBtzvbn0wT4gGEqrVAidF2EglWBBCNQYABCNi23P88IMkI88NOWwUzFWKASzsGAsLtz9uX62xjWCZUse1rSSE4grGLRBRpYp0I1EW/K2JOWd9PcS5wPPkUiprFC3XXK21yxPP1JxDqJNgbJIrtAPNQU9bNomKqASbG9/54YaeaxUMe6IaqxXT7CM3KEA3J5j9fywbd2yU3dPaqxUSuVC6tIv69MKDIVkV+JMFR8moFpRJpa9rXt+vpg6cByqw4iTdMJ6vwLtL4zr97WBsvsT6nlbGOylNqNIbJKbxq00vxdUgSU7KhN/DX+Wo7fyGAY0kKHAF0NRwzAKzGOP5Xsbn2wwsjRAAALpsxclyumOzXVlAJtiXAaqyGlzM3JAkOkXUqZLHfrblsL4DiqpNkAzar6UG3TqcEGxqjaHu0uAhNPqKxmQAW6jl/c+39MS0cSoLiRl4IJnvsrqAFsTuCvL8MZABlQCWpLzNtYRMtr9drfzHPGOANwsLWm40QhM1tOq1xuTYX+uIbPxBMmOKQ9VYafFXVa1/X/Xngwy8HRDlkkoJklcE6yxHX0F8SS0WSzTEc0kSOyh2kGob72v/AKYEmDEJ7WOIshCawb7yg7e3zxFQHMk7xKEKjxC586r1Ftj7/wCmGPFohS11906IMs7t5RL7hQB/PAgRqm1AHOhxTWSYmyA3Try2wJIBlY1t54IJdtjIfLfe5FgPXBveCJQtJmVjxAAF1BvUcgPfBZhxUt+LWQnUFUkar90WH3d7+mEls3Uh4kAJ78SoWxI+YuL+u1uW2CygGSheFiOZVIUPqU3F77H3t64J3OENNoBlAeZgF1BZbHzebfly+mMa0G6NwB+FNzN5WLS67c+n+2MLiLAIAw6HimEtSPEIH3gN/MbL88Y0bsHVBF4RIKrVIC0oB/7eZ269MKg6gJzYJ0kKbp6gFQTuSALbWJ9sY8WECVmZrTMXRnqW1gHzKb6gvl1HDWfCZ1UucBEoEs7BCTqW3m/X5YENE7xQsM7yyZXYbEhfkPw/LARchE8E3Ua+bEyvDTSiSrG+hTfR7kjl8sY4aFSWjUraPEwMsaUIILq41Hpub/oYxvw5o1Sg4ngqqMueYhxYg32tufxwDXxJAunFxNigSU1RBYywuYlFi2k+X59MZncJI1SS6LcU1pWWUO8ciFAxAKG4NsMcXDgjySJKe3iKKRuRbqdjgZjRA6A2FE5jL4dOxB3sSD/W3phjTIhuqNw0Ko7yA3k1Xv5fr7e2CYeKkUZGY6JtFU7ixJIOwtf8sLcSTZKiNVMpUNGTFsG5lib74mJElDWrACeCdU9U17AqEPoTsfU4hCH6EXWZakrJqcne1rcuWCDLTqUQsbogqtTAJubfxHYWwTbCSiMnQwmckrliqaXjO5s35/74NzJuETy5B8VgASQV3tY4BrCTJWAFvFEvYqEsoNhe9+f54wvOiZUDQbI6akcMrCNRfYEEem2BbvIX1JsdE48VwAW+4PXmNvyxjmnRSZNgbIgawZStuQFhgZCUW8OSWsjsqANotvccyfW/66YMAga6qXlpuNClBgV2IL23BBP6+WMhxtxWU6oEhOQSQAL6eZvsbYgAi03UudDbrKOTG4WMaLgXAsbjpviHtM3KEVA4WS9Q1oATY2tv935e2MDZKEEzyRg4ULcoFIINtsMfTvITQHASsK9mLPqDDcbfmMDKBzbhHuLAOoUeYX6D5e+BYXAWUAGCEsMLg3YsL8x/b58sHlcblMZu/DxWdYCEADTcbt0wAkGET6wjKiI5Be4A58ifxxJ3ilsPEoiPYkPE7b7C1wev6OMJEomuymXXC4pvZtGo7i7dfn+GIBvCmlUJEN0RQ2rmFIHLUw2P6OGOnRKaL2Cw4LSK4uCDcCxAPrviqNCCNUwkAzyUhTyRSvdCgcbBBbYXw0A6BQMp3lcMvdEk1pcLqIIJ2Hy/1wA7VhLTorVHUlAUsVW1+QsfqffGNZCN+KDNwKWpZzIwkEaEHzbC53HPfE5SBHFJouIRvHjaQC9lvY8+XuPXBOaTdY0jNvLFZWIilgqqCLgDe9vX8PyxAeOas1njLAFlHLWxszIG2N7ADp1/VuuMfScYIS3u+6Fortb4V+Npxn2Xw66uAfvVUbunXbqRz+V8NpvjdVcHISVomnleaM6jdbbXNhg6gOhRNe0hATxFlmuY0A9LXP54hrTZS1xFuCl4JaulliqIQySowYEHqDcfyGJdSzWRuquabGFvuSqp+LMoosxUhRPpWQBrGKVfvcuRvuCOV/bFUsDRlKxzpurAscsaxI0ksxVQLzOWJ9tRuSfcn8cYym0WlCXumdVlYiq6QqlfvEab8j0/HEtEFYATcpDppI2Vkba6g3W/P9f2wwNJusLgBJRk17qyuu/O39OuIcAhbVBeOxEIPmJUfdv7fK2AcYFkRMpcayEswOobWsx+vviQW6wpyxYrPhkqgcANc325/q2JNSfhRNHNZiR2LFVVVvbbawtscQWlwgIA/Nbj3IiJqINnRQN9K8/l+OJAIBR9YDYylWkElrlgTtsbgemJaZF0BeBxhZkBNm0yFwOduY9fwwWSRKzMdUoBjKNQU7dRyOFtYRclFTJJJARChVmDlxv62xOuiMA5YN0RAW07Ly2II6bfPCjTJMyl9ZFisLHJIWU+XzG+peY9PbphjW6gaI6TQ67kRYyX0ASRtbaxvt9cY3SSUAcZLWGE5EJ1hRIH2F97YIOtdDBjedorfk05Uod3jOwvcb+3vjIUZ7QFe5Z3FG10bSDfT15HFTIWknmrDq7y0NfooKlqY1qJBIfFkHmA2JGGOkgNKEZdFH0lRqzfPQhNmlgBUHkfCHT8fngqoLYkqcx4KAzVV8RihK+YgoLj879cYNbiymrAiVAKjl1UszyA3HQj2/XphgIiAEDH55EaJJQkhAsa2Hpq1frfBmm3WVlWplEHUIYhbSDpGo7hh8+WxxD2W1QyQ3dS1he6sq6rG/lYN72wLm8Coay4BSo4GjZTZd9t97j+V+mIabJgbl+JYEZRhpAVTcE3/X4HAnnCUDbMgmKViEI0JvvcYa0ngETWnWEoWLAXFjyNr+3P8sTkmSRdZoCCbrhbSAHddAsLauXzt1wEE/CFAPkleDpGk3iPsN29euILUb2aQsiCJgW6nZQu/wAjfENaYyysyhwlNjC1rAgggC3piXHmEIY7VZdHtoRHYarXAO/0674xrGTJTOtDW5TdNnOjUSknO2jUOftv74Y+4gFCXsABJQxU6yS0em9vn9On++FhSXgm6bSzywM/7lpEI1AXtpIHQYPLbMopuySRdMcyy2lzqmiSppUmlQ+LGX83hSD+JR06j64A5QZ1KXmmCqVxbnH7KyyPJaZtFZUr+8Yc0iv+Rb+QwsUw4y5NyEcIWt1qSiAo9xbzD1xac0k30WB1TQKPSoIGzEtqsD6n+mCF7EJGpvqnUIqswniy6hQyzSuFRV5k36+1v5YlrBMprntAuuz/AAlkNNw3QQUsQSSZvNLJ1le3msPTp8sU3kkzwCF0ASVYPELSgo4AJve9xf8AX0xAka6qQ4G6sdFUMkSeNKk1v/sR0v679cGGACQhBy3RY6g65C0wII5m4A52v6dMS9kmw0TnPkyESaoBCudIPLYbXHW/5Yy0TxQ1HZjJUPPN4sT6tBB/hvyNrj8sZAUBxaYGiga+WRi+lQyjcXWwA/XricoI1QgQoGRWYsEUknmTa9/X8sFwusDDqFG1CTuviKY9dtVnbSv42uPng2GCpcIEpkWFRKspSygXQkdfX9fPCsgkpcNTgOWUFJBufNbn72/C2CMaJrnAmya6RZ3UX2YD2H++C6u0ygFOXzwQ5D+6RRqUnY77A2/1wtuu8mOqwIFgmjRn7pOiM8/Qj1IxjhdKIBsE3kVSwkJjk9OhN8FSaDcoqZ3s3BIIYqps172Ow3/tgssWGiYXGZiyARpd2CAELe55j5EYA5TAKJ7g64QCXZQRpYb2ud7f164NvJKc05coQVBP3dOwvcj8dsRYcEIJiyQUDIAh8tr3H+vIYEcwsbpAQ5NRLiwDDkDyPywbS3WERIa6yGlt1IYdbcwNvX+uMBvKJr+ITa5RyovYjkSNjgs41Ss7SYCyXVNXmIN9r3vfEQ4ieCIESHFNHk3ZAdjtzta2/PC+5G7VNyy+a1lB38u+r6/jgnBqhzoEocjqSqszhlNxt7c/98G3SyNtRjgQUFnJCLZza9t+WByJOURC5FUabMCQSRsSfywTb7iICDM2RjUEAsxjK+u4v0uRgTYqM/NDWZb2DFVP3bG5H198M0G8iLGxOiTPOASVdnW1mNr2xjSsdlQDOWFrgEcrcm+eF54MKZtlUbLUMZNyNP3rdfl7Ya3SFJZAulLUbBXZb8geV9/bAwBdY2po3RWmhlDg6nVST9f9/fCHNGqkURJgqQ1KFU6whvzvyGMAkSgIBEqPqq2lgikllmRY0Fxv/P8APbEuqGZATWU9Co/LKmuzdVko41hpmNmYggkD+X9cQTzUVSM0N1V3oOHfhUll0U8Dt98ruTbYEn154Ek8UdQAkOPitkSnXmEou19O5Jub+m/TfFao6AHlA5uUAc1MBFC6dKgK3mPM8r4AYidFDqQnKUzqqmOOKW8ZN1INttXXf88WqdLMRCGmA0GQuvObUdRR5vWz5bUNS3sTDq/dN1vbod+Yw4zPasaDGtkvLs1GZ0zOBKjKxU6rbMvoeo254xuoKWxwghJzepcUuliT90kiwviGAEkKXG1tVSZZ2UuzEkdfU/q+LE8OKhvahQMzzKi7WO1+vzwnPzRCkS6xUtFPci+4UciNueJdTkSoNTMMvJOaWQEM+2ojUdtufzxhdG6gZcSUieYI5Xci2oi2FvbaU6iRBKNDVeaQabgcr9LDphrqZgFC6uYkhZaTxGKbX06x5Rv88G02QHEQQxwlcZtD2REBBAPz9sCGRcoatSycRkkDUTr3N+dh+jgnABtlLK5IhEeZo3OwKkbYUynaxTBY2RwGVDMp13G2rnjCL3UFsMzIy+IzPYRg6d/9sYxjXC+oRGpBsIlGZNCWYADkbfr2xDnFpU1gA0O5payWOlrk7cttjiZLmgqq2qZgow2ZmXyW2NvX1GIbACshslHXzKkgJJYcz6++A6yTlWOpAmQiurb2ZgQSDv8Aet74aw3UOZoEWKMOqkHSo3tbkL9MY6oooML32RNI1BiWLAaif8w/vgWtkpb2kvgpRby+H5r9SD9P64YaYiSiqVIN+CWgDsVVQGbckn2F8Y34UbCTuninSU8gJJZGvsf5YUXhEKOSZSQmlfMztYg2vsf7YkkFtlXawznKKwjjRlcOxBNrHlbGB0lHUqgODSEpI1fzXPm3G1rfhhcQZKwVfugJZ/dhLkjYWt0OGtZNwsc48EcIjFlZfu2v8sBVtomU6xI3kqKVI38RNS6eew3Hy+uByzdBSH3laadjD4Okbtcjflb9HA0mA8FgaA6Oal46j9yWJfUWtYbenX64lxBOVSXE2KnKOW8MRAYi2mxY+mIfqpZStPJI8QmomkF1WMkW9cOJ0Smm8hCzeZ44S7bv5muD6b2tywoDeICIsOUOURSSSNLElwRbnyubj/TBOIbuuuja4k5gnNbpnWPSisWJTzi4O1jce+Ja2yWXAnRaGrOyutWrqZcvzCghojJdY3VropPK452vhor6yltc4hR57LszikkKZnQW2sLNvc2/niRUEwUt+JAvCX/4bZzEVcZtRLGb3srX/MYwv5I2VcwLle+D+G8yyGPM4pK+mqKeXSVjEf3XG+r222xFam0gPTqdUwQrfNII1DFEJAHT8sLDREoy/KJS3JRTMxsQSdvwwOY6BQ7EkgiLIaltDSJpA03Fx0w1ggIZhkBGKeQAHQb8x/D8sVSQT3LGuJFkp7RyMQzM4BbccrEYcHEtU1HXgrLgkFlOoBg3m5+2F9aWomkuF0Q6S7BNQUAbH1vbbBNk6pfXBlwjIGKhE0+IDzPIX9PwxmYSsachjiUcU7lEk1gqRbfn+t8Q0gy5XupJAIK4YbKHYki9re4/kMS61gqTKZL5XHRYtX3yp/eWvtbrgKbidwomjKSRqkXZ2ubNZbgn5f64dVlolLz3uj3Ks2oAljc7m3p/LBgkiULiWCVmNk8NbKwWy2F+XTEZd3Mip4hpFglG3nUC1t7X2O/+uF63KYDbMUaNB+7IRV1ADY/UYA1b5UDXkmeSdCnkB1ErZ20nqeV/TDXcuSltNxAvqp7L1dpVjAiuu299hfpgHODW5gjcXA5QrNWSOkTxyG5Yb6Tb6/3wunvNzIyIZKg4XIqZo1JC3AH487Ya4kNlJqPNlGUL+LXZ/OEVSZ1TVbzbQp//ADfzwLG7oJUPeTBSqkg6yl1jIJsed+fPGBzpUtcBMpiIthOpTUbAXXpYfhzxBKmDIcmgR95CwuG03O+CqVLBsaoRiJdli6DKDrePxHZl8lz6ctsE3SERdoBqlPpUor3kbnf+/v74gNQNMFYXUSUJAtYbDY/64EATJWQ6dUpvKASisN9ieQ9fnhlyLWTWuBaMyyyMqjyxgEkG3S2xtgS06KGVCLc0kxx6jGIk5kenU/2wDXnUInNEQUrw1ZQqhVcG2q36vhwMaoarBACSQYQWZUIFl5nfpywGpKCSPiusaXAYrpup0gHkPXE5JKNpgwEExqo8QgElrA9R6/I4YXlYHwZhJceDcAk8j6c/1/bGOlyM0wW5gsDQ14zq1bHkLc8Qa0kSENw1BeFdFyqcvui9sA9xlS8EDNzWWgCgoSGY78tjvbEBhmSUVIAsuhqYkHiFeS6rAbMDsL4h4mQFBLWHPrC19m3Z9T5nmFbmsmaVOqSSxUoDp2tYH0w0VMgywoLybjQphH2f5eNmrJSS1tXhgm1/ngHPHBIzc0/j7M8tDL/zV7nY+EPXEtqyMya5pEkaKfyHg+gySpM0EhmkK6BqRRp3PKw9uuJL5EIWGQOZVzp2Ro9Hn8ouPkP68sA9hHFMBDjlUVPVyhm0BQL6TfryP054BokqWloBtdWfLHMiqOUh8l/e/wDocQXEglZTYHao8Zk8Zo3csPu7fr5/jhRIdYrHjL3ItTKHAJDFQurc3J/1w9oAWU25nX0UTJIwCC5KkE2PK/6vg3EcFD3QLaKNn8+pJFSxGpSOlv54ZEtQtjKSUzICvLGx+6d9r3J+uF8JKzLNlFylHEigubMVa4vc3IwDnEQFgpHKTOiGUjiQsAQxuDbqAMMibpgaeKbmzFWtdGNlF7WP6GFtaY7UlzRKQ7xMhVIlRQ2kD0OGsBGpuhfULWQEEhQAgVSg9QDewvb5b4WwEmVLZA7EgxkRXAXw7kEWtbr/AHw5jpsUVBnFtk1ZQNQNvKdXLpiS4yhrtLZCbFNYVwxAAsuw26f1wtsAXWBs24oQRQdN2Ok2A6WtvggDErKbjdAaFmZYo9IYsRqJ6WvyAxIfGql9RBm/ckmRVZSdgOhGJADtLJzmkAckGUXZbNa6lht8ueFxaSgAgymvlcldyDvc9Nr4wypptFR2UpudBU2BUnY7Xxj2X7EDgWyhSM1yx3vsd+e3XDKYBsFFFxN0iW5LI9mABOIYyTmFkwOndTV0K2JOoG1gT7G+Jc2ClFgb3JlKWCzNqLMGty2/DCw5upRB5aZQfOjFCQzEXv8AW2ChpMjRE1h1TRmtYEtyBIt+vXEjWyQ6vDw2ERZCC1gCeZ6b26fjiXiBmTTpdDnkIANluyj/AE2xDZ+JZlkyU2jn1FVtba59+eCL514ochsQhzTMU3VSSuo9MYBBQ0wSNVgSsrhDzXc22B+XpiSwSrFFkvIKYTyOSG2G9vW/9sQbGysk+QSY9egMT5dJJGD7DxVNxgKwUMrLCGN7MAee4uf5YWGXsoBghPKid4wJCAZG5ewOBZ8SxzcrpKbeCJR4psZhcgkXsPQYipMp2XPYWV54PRFyywYrIWYg25bn3GE1mRBChjSDCuanS11Atc22t0P9hgyxGaMNl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download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80367"/>
            <a:ext cx="9144000" cy="66972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90800" y="1828800"/>
            <a:ext cx="17764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Bits</a:t>
            </a:r>
            <a:endParaRPr lang="en-US" sz="8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743200" y="3352800"/>
            <a:ext cx="13716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8600" y="5410200"/>
            <a:ext cx="86667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Eugene Wu, Carlo </a:t>
            </a:r>
            <a:r>
              <a:rPr lang="en-US" sz="4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Curino</a:t>
            </a:r>
            <a:r>
              <a:rPr 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Sam Madden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CSAIL@MIT</a:t>
            </a:r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Sound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178800" y="5892800"/>
            <a:ext cx="812800" cy="812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advTm="5925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4000" dirty="0" smtClean="0"/>
              <a:t>Bits of inefficiently represented data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-152400" y="1397000"/>
          <a:ext cx="9144000" cy="241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advTm="5085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4000" dirty="0" smtClean="0"/>
              <a:t>Fundamental to system design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-152400" y="1397000"/>
          <a:ext cx="9144000" cy="241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advTm="4317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4000" dirty="0" smtClean="0"/>
              <a:t>Result of poorly defined </a:t>
            </a:r>
            <a:r>
              <a:rPr lang="en-US" sz="4000" dirty="0" smtClean="0"/>
              <a:t>schemas</a:t>
            </a:r>
            <a:endParaRPr lang="en-US" sz="4000" dirty="0" smtClean="0"/>
          </a:p>
        </p:txBody>
      </p:sp>
      <p:graphicFrame>
        <p:nvGraphicFramePr>
          <p:cNvPr id="4" name="Diagram 3"/>
          <p:cNvGraphicFramePr/>
          <p:nvPr/>
        </p:nvGraphicFramePr>
        <p:xfrm>
          <a:off x="-152400" y="1397000"/>
          <a:ext cx="9144000" cy="241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advTm="5307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en-US" sz="4000" dirty="0" smtClean="0"/>
              <a:t>Can we find ways to </a:t>
            </a:r>
          </a:p>
          <a:p>
            <a:pPr algn="ctr">
              <a:buNone/>
            </a:pPr>
            <a:r>
              <a:rPr lang="en-US" sz="4000" dirty="0" smtClean="0"/>
              <a:t>reduce or reuse the waste?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99042153"/>
              </p:ext>
            </p:extLst>
          </p:nvPr>
        </p:nvGraphicFramePr>
        <p:xfrm>
          <a:off x="-152400" y="1397000"/>
          <a:ext cx="9144000" cy="241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xmlns:p14="http://schemas.microsoft.com/office/powerpoint/2010/main" advTm="11668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Standing On </a:t>
            </a:r>
            <a:r>
              <a:rPr lang="en-US" i="1" dirty="0" smtClean="0"/>
              <a:t>Tall</a:t>
            </a:r>
            <a:r>
              <a:rPr lang="en-US" dirty="0" smtClean="0"/>
              <a:t> Shoulders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58805" y="1905000"/>
            <a:ext cx="32851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Self tuning databases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5200" y="1371600"/>
            <a:ext cx="3281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 smtClean="0"/>
              <a:t>Database cracking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0" y="1295400"/>
            <a:ext cx="16419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Clustering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8000" y="3200400"/>
            <a:ext cx="23737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Index selection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2438400"/>
            <a:ext cx="4506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Optimal database parameters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90800" y="3505200"/>
            <a:ext cx="7617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LRU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76600" y="2971800"/>
            <a:ext cx="34603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Horizontal Partitioning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14800" y="3733800"/>
            <a:ext cx="23035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Column Stores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5800" y="2971800"/>
            <a:ext cx="20810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Compression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43000" y="3657600"/>
            <a:ext cx="609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2Q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7200" y="1295400"/>
            <a:ext cx="30559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Vertical Partitioning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286000" y="1905000"/>
            <a:ext cx="12902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Indexes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advTm="14728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The Clouds Are Higher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58805" y="1905000"/>
            <a:ext cx="32851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Self tuning databases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5200" y="1371600"/>
            <a:ext cx="3281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Database cracking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0" y="1295400"/>
            <a:ext cx="16419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Clustering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8000" y="3200400"/>
            <a:ext cx="23737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Index selection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2438400"/>
            <a:ext cx="45066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Optimal database parameters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90800" y="3505200"/>
            <a:ext cx="7617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LRU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76600" y="2971800"/>
            <a:ext cx="34603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Horizontal Partitioning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14800" y="3733800"/>
            <a:ext cx="23035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Column Stores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5800" y="2971800"/>
            <a:ext cx="20810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Compression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43000" y="3657600"/>
            <a:ext cx="609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2Q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7200" y="1295400"/>
            <a:ext cx="30559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Vertical Partitioning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286000" y="1905000"/>
            <a:ext cx="12902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Indexes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81200" y="4800600"/>
            <a:ext cx="55074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Huge amount of room for</a:t>
            </a:r>
          </a:p>
          <a:p>
            <a:pPr algn="ctr"/>
            <a:r>
              <a:rPr lang="en-US" sz="4000" dirty="0" smtClean="0"/>
              <a:t>interesting work</a:t>
            </a:r>
            <a:endParaRPr lang="en-US" sz="4000" dirty="0"/>
          </a:p>
        </p:txBody>
      </p:sp>
    </p:spTree>
  </p:cSld>
  <p:clrMapOvr>
    <a:masterClrMapping/>
  </p:clrMapOvr>
  <p:transition xmlns:p14="http://schemas.microsoft.com/office/powerpoint/2010/main" advTm="8205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21000" y="2048933"/>
            <a:ext cx="28717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Outrageous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3582080" y="3544711"/>
            <a:ext cx="18281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Results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3270000" y="2819400"/>
            <a:ext cx="2445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Awesome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5602638" y="2057400"/>
            <a:ext cx="5695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 smtClean="0"/>
              <a:t>ly</a:t>
            </a:r>
            <a:endParaRPr lang="en-US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2895600" y="4183559"/>
            <a:ext cx="33376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(Preliminary!)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61314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Unused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>
              <a:buNone/>
            </a:pPr>
            <a:r>
              <a:rPr lang="en-US" dirty="0" smtClean="0"/>
              <a:t>Allocated bits that do not contain any data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ransition xmlns:p14="http://schemas.microsoft.com/office/powerpoint/2010/main" advTm="876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B-Tree Indexes</a:t>
            </a:r>
            <a:endParaRPr lang="en-US" sz="6600" dirty="0"/>
          </a:p>
        </p:txBody>
      </p:sp>
    </p:spTree>
  </p:cSld>
  <p:clrMapOvr>
    <a:masterClrMapping/>
  </p:clrMapOvr>
  <p:transition xmlns:p14="http://schemas.microsoft.com/office/powerpoint/2010/main" advTm="222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14300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B-Tree Indexes</a:t>
            </a:r>
            <a:endParaRPr lang="en-US"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4038600" y="4572000"/>
            <a:ext cx="11356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Why?</a:t>
            </a:r>
            <a:endParaRPr lang="en-US" sz="3200" dirty="0"/>
          </a:p>
        </p:txBody>
      </p:sp>
    </p:spTree>
  </p:cSld>
  <p:clrMapOvr>
    <a:masterClrMapping/>
  </p:clrMapOvr>
  <p:transition xmlns:p14="http://schemas.microsoft.com/office/powerpoint/2010/main" advTm="3160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5400" dirty="0" smtClean="0"/>
              <a:t>Registers	.3ns</a:t>
            </a:r>
          </a:p>
          <a:p>
            <a:pPr>
              <a:buNone/>
            </a:pPr>
            <a:r>
              <a:rPr lang="en-US" sz="5400" dirty="0" smtClean="0"/>
              <a:t>Cache 	10ns</a:t>
            </a:r>
          </a:p>
          <a:p>
            <a:pPr>
              <a:buNone/>
            </a:pPr>
            <a:r>
              <a:rPr lang="en-US" sz="5400" dirty="0" smtClean="0"/>
              <a:t>RAM		100ns</a:t>
            </a:r>
          </a:p>
          <a:p>
            <a:pPr>
              <a:buNone/>
            </a:pPr>
            <a:r>
              <a:rPr lang="en-US" sz="5400" dirty="0" smtClean="0"/>
              <a:t>Disk 		10</a:t>
            </a:r>
            <a:r>
              <a:rPr lang="en-US" sz="5400" baseline="30000" dirty="0" smtClean="0"/>
              <a:t>7</a:t>
            </a:r>
            <a:r>
              <a:rPr lang="en-US" sz="5400" dirty="0" smtClean="0"/>
              <a:t>ns</a:t>
            </a:r>
            <a:endParaRPr lang="en-US" sz="5400" dirty="0"/>
          </a:p>
        </p:txBody>
      </p:sp>
      <p:pic>
        <p:nvPicPr>
          <p:cNvPr id="4" name="Sound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78800" y="5892800"/>
            <a:ext cx="812800" cy="812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advTm="10390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Lots of Unused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an insert workload </a:t>
            </a:r>
          </a:p>
          <a:p>
            <a:pPr lvl="1"/>
            <a:r>
              <a:rPr lang="en-US" dirty="0" smtClean="0"/>
              <a:t>32% of unused space*</a:t>
            </a:r>
          </a:p>
          <a:p>
            <a:pPr lvl="1"/>
            <a:r>
              <a:rPr lang="en-US" dirty="0" smtClean="0"/>
              <a:t>42% in Cartel </a:t>
            </a:r>
            <a:r>
              <a:rPr lang="en-US" i="1" dirty="0" err="1" smtClean="0"/>
              <a:t>centroidlocations</a:t>
            </a:r>
            <a:r>
              <a:rPr lang="en-US" dirty="0" smtClean="0"/>
              <a:t> index</a:t>
            </a:r>
          </a:p>
          <a:p>
            <a:endParaRPr lang="en-US" dirty="0" smtClean="0"/>
          </a:p>
          <a:p>
            <a:r>
              <a:rPr lang="en-US" dirty="0" smtClean="0"/>
              <a:t>Waste is </a:t>
            </a:r>
            <a:r>
              <a:rPr lang="en-US" i="1" dirty="0" smtClean="0"/>
              <a:t>designed into the data structure</a:t>
            </a:r>
            <a:endParaRPr lang="en-US" dirty="0" smtClean="0"/>
          </a:p>
          <a:p>
            <a:pPr lvl="1"/>
            <a:r>
              <a:rPr lang="en-US" dirty="0" smtClean="0"/>
              <a:t>Amortize insert costs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6324600"/>
            <a:ext cx="3524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A. C.-C. Yao.  On random 2-3 trees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advTm="40174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Indexes are Large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Wikipedia’s </a:t>
            </a:r>
            <a:r>
              <a:rPr lang="en-US" i="1" dirty="0"/>
              <a:t>revision</a:t>
            </a:r>
            <a:r>
              <a:rPr lang="en-US" dirty="0"/>
              <a:t> table</a:t>
            </a:r>
          </a:p>
          <a:p>
            <a:pPr lvl="1"/>
            <a:r>
              <a:rPr lang="en-US" dirty="0"/>
              <a:t>Data		33 GB</a:t>
            </a:r>
          </a:p>
          <a:p>
            <a:pPr lvl="1"/>
            <a:r>
              <a:rPr lang="en-US" dirty="0"/>
              <a:t>Indexes	27 GB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Cartel’s </a:t>
            </a:r>
            <a:r>
              <a:rPr lang="en-US" i="1" dirty="0" err="1"/>
              <a:t>centroidlocations</a:t>
            </a:r>
            <a:r>
              <a:rPr lang="en-US" dirty="0"/>
              <a:t> table</a:t>
            </a:r>
          </a:p>
          <a:p>
            <a:pPr lvl="1"/>
            <a:r>
              <a:rPr lang="en-US" dirty="0"/>
              <a:t>Data		13 GB</a:t>
            </a:r>
          </a:p>
          <a:p>
            <a:pPr lvl="1"/>
            <a:r>
              <a:rPr lang="en-US" dirty="0"/>
              <a:t>Indexes	8.24 </a:t>
            </a:r>
            <a:r>
              <a:rPr lang="en-US" dirty="0" smtClean="0"/>
              <a:t>GB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advTm="40589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Of A Wikipedia Query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05350" y="1367135"/>
            <a:ext cx="6720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SELECT </a:t>
            </a:r>
            <a:r>
              <a:rPr lang="en-US" sz="2400" dirty="0" err="1" smtClean="0"/>
              <a:t>page_id</a:t>
            </a:r>
            <a:r>
              <a:rPr lang="en-US" sz="2400" dirty="0" smtClean="0"/>
              <a:t> FROM page WHERE title = “Donkey”</a:t>
            </a:r>
            <a:endParaRPr lang="en-US" sz="2400" dirty="0"/>
          </a:p>
        </p:txBody>
      </p:sp>
      <p:sp>
        <p:nvSpPr>
          <p:cNvPr id="12" name="Isosceles Triangle 11"/>
          <p:cNvSpPr/>
          <p:nvPr/>
        </p:nvSpPr>
        <p:spPr>
          <a:xfrm>
            <a:off x="2667000" y="1981200"/>
            <a:ext cx="3581400" cy="12485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4155830" y="2035998"/>
            <a:ext cx="1101970" cy="1393002"/>
          </a:xfrm>
          <a:custGeom>
            <a:avLst/>
            <a:gdLst>
              <a:gd name="connsiteX0" fmla="*/ 298939 w 949570"/>
              <a:gd name="connsiteY0" fmla="*/ 0 h 2286000"/>
              <a:gd name="connsiteX1" fmla="*/ 263770 w 949570"/>
              <a:gd name="connsiteY1" fmla="*/ 298938 h 2286000"/>
              <a:gd name="connsiteX2" fmla="*/ 246185 w 949570"/>
              <a:gd name="connsiteY2" fmla="*/ 351692 h 2286000"/>
              <a:gd name="connsiteX3" fmla="*/ 193431 w 949570"/>
              <a:gd name="connsiteY3" fmla="*/ 404446 h 2286000"/>
              <a:gd name="connsiteX4" fmla="*/ 123093 w 949570"/>
              <a:gd name="connsiteY4" fmla="*/ 509953 h 2286000"/>
              <a:gd name="connsiteX5" fmla="*/ 70339 w 949570"/>
              <a:gd name="connsiteY5" fmla="*/ 597877 h 2286000"/>
              <a:gd name="connsiteX6" fmla="*/ 17585 w 949570"/>
              <a:gd name="connsiteY6" fmla="*/ 756138 h 2286000"/>
              <a:gd name="connsiteX7" fmla="*/ 0 w 949570"/>
              <a:gd name="connsiteY7" fmla="*/ 808892 h 2286000"/>
              <a:gd name="connsiteX8" fmla="*/ 35170 w 949570"/>
              <a:gd name="connsiteY8" fmla="*/ 1055077 h 2286000"/>
              <a:gd name="connsiteX9" fmla="*/ 52754 w 949570"/>
              <a:gd name="connsiteY9" fmla="*/ 1107830 h 2286000"/>
              <a:gd name="connsiteX10" fmla="*/ 158262 w 949570"/>
              <a:gd name="connsiteY10" fmla="*/ 1230923 h 2286000"/>
              <a:gd name="connsiteX11" fmla="*/ 211016 w 949570"/>
              <a:gd name="connsiteY11" fmla="*/ 1266092 h 2286000"/>
              <a:gd name="connsiteX12" fmla="*/ 246185 w 949570"/>
              <a:gd name="connsiteY12" fmla="*/ 1318846 h 2286000"/>
              <a:gd name="connsiteX13" fmla="*/ 351693 w 949570"/>
              <a:gd name="connsiteY13" fmla="*/ 1389184 h 2286000"/>
              <a:gd name="connsiteX14" fmla="*/ 404446 w 949570"/>
              <a:gd name="connsiteY14" fmla="*/ 1424353 h 2286000"/>
              <a:gd name="connsiteX15" fmla="*/ 457200 w 949570"/>
              <a:gd name="connsiteY15" fmla="*/ 1441938 h 2286000"/>
              <a:gd name="connsiteX16" fmla="*/ 562708 w 949570"/>
              <a:gd name="connsiteY16" fmla="*/ 1512277 h 2286000"/>
              <a:gd name="connsiteX17" fmla="*/ 615462 w 949570"/>
              <a:gd name="connsiteY17" fmla="*/ 1547446 h 2286000"/>
              <a:gd name="connsiteX18" fmla="*/ 668216 w 949570"/>
              <a:gd name="connsiteY18" fmla="*/ 1582615 h 2286000"/>
              <a:gd name="connsiteX19" fmla="*/ 808893 w 949570"/>
              <a:gd name="connsiteY19" fmla="*/ 1740877 h 2286000"/>
              <a:gd name="connsiteX20" fmla="*/ 861646 w 949570"/>
              <a:gd name="connsiteY20" fmla="*/ 1828800 h 2286000"/>
              <a:gd name="connsiteX21" fmla="*/ 879231 w 949570"/>
              <a:gd name="connsiteY21" fmla="*/ 1881553 h 2286000"/>
              <a:gd name="connsiteX22" fmla="*/ 914400 w 949570"/>
              <a:gd name="connsiteY22" fmla="*/ 1951892 h 2286000"/>
              <a:gd name="connsiteX23" fmla="*/ 949570 w 949570"/>
              <a:gd name="connsiteY23" fmla="*/ 2057400 h 2286000"/>
              <a:gd name="connsiteX24" fmla="*/ 931985 w 949570"/>
              <a:gd name="connsiteY24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49570" h="2286000">
                <a:moveTo>
                  <a:pt x="298939" y="0"/>
                </a:moveTo>
                <a:cubicBezTo>
                  <a:pt x="285513" y="174529"/>
                  <a:pt x="297988" y="179175"/>
                  <a:pt x="263770" y="298938"/>
                </a:cubicBezTo>
                <a:cubicBezTo>
                  <a:pt x="258678" y="316761"/>
                  <a:pt x="256467" y="336269"/>
                  <a:pt x="246185" y="351692"/>
                </a:cubicBezTo>
                <a:cubicBezTo>
                  <a:pt x="232390" y="372384"/>
                  <a:pt x="208699" y="384816"/>
                  <a:pt x="193431" y="404446"/>
                </a:cubicBezTo>
                <a:cubicBezTo>
                  <a:pt x="167481" y="437810"/>
                  <a:pt x="146539" y="474784"/>
                  <a:pt x="123093" y="509953"/>
                </a:cubicBezTo>
                <a:cubicBezTo>
                  <a:pt x="31780" y="646922"/>
                  <a:pt x="179870" y="488343"/>
                  <a:pt x="70339" y="597877"/>
                </a:cubicBezTo>
                <a:lnTo>
                  <a:pt x="17585" y="756138"/>
                </a:lnTo>
                <a:lnTo>
                  <a:pt x="0" y="808892"/>
                </a:lnTo>
                <a:cubicBezTo>
                  <a:pt x="14015" y="949035"/>
                  <a:pt x="5749" y="952103"/>
                  <a:pt x="35170" y="1055077"/>
                </a:cubicBezTo>
                <a:cubicBezTo>
                  <a:pt x="40262" y="1072899"/>
                  <a:pt x="44465" y="1091251"/>
                  <a:pt x="52754" y="1107830"/>
                </a:cubicBezTo>
                <a:cubicBezTo>
                  <a:pt x="72641" y="1147604"/>
                  <a:pt x="125813" y="1209290"/>
                  <a:pt x="158262" y="1230923"/>
                </a:cubicBezTo>
                <a:lnTo>
                  <a:pt x="211016" y="1266092"/>
                </a:lnTo>
                <a:cubicBezTo>
                  <a:pt x="222739" y="1283677"/>
                  <a:pt x="230280" y="1304929"/>
                  <a:pt x="246185" y="1318846"/>
                </a:cubicBezTo>
                <a:cubicBezTo>
                  <a:pt x="277995" y="1346680"/>
                  <a:pt x="316524" y="1365738"/>
                  <a:pt x="351693" y="1389184"/>
                </a:cubicBezTo>
                <a:lnTo>
                  <a:pt x="404446" y="1424353"/>
                </a:lnTo>
                <a:cubicBezTo>
                  <a:pt x="419869" y="1434635"/>
                  <a:pt x="440997" y="1432936"/>
                  <a:pt x="457200" y="1441938"/>
                </a:cubicBezTo>
                <a:cubicBezTo>
                  <a:pt x="494149" y="1462465"/>
                  <a:pt x="527539" y="1488831"/>
                  <a:pt x="562708" y="1512277"/>
                </a:cubicBezTo>
                <a:lnTo>
                  <a:pt x="615462" y="1547446"/>
                </a:lnTo>
                <a:cubicBezTo>
                  <a:pt x="633047" y="1559169"/>
                  <a:pt x="653272" y="1567671"/>
                  <a:pt x="668216" y="1582615"/>
                </a:cubicBezTo>
                <a:cubicBezTo>
                  <a:pt x="788667" y="1703067"/>
                  <a:pt x="746134" y="1646740"/>
                  <a:pt x="808893" y="1740877"/>
                </a:cubicBezTo>
                <a:cubicBezTo>
                  <a:pt x="858703" y="1890310"/>
                  <a:pt x="789235" y="1708116"/>
                  <a:pt x="861646" y="1828800"/>
                </a:cubicBezTo>
                <a:cubicBezTo>
                  <a:pt x="871183" y="1844694"/>
                  <a:pt x="871929" y="1864516"/>
                  <a:pt x="879231" y="1881553"/>
                </a:cubicBezTo>
                <a:cubicBezTo>
                  <a:pt x="889557" y="1905647"/>
                  <a:pt x="904664" y="1927553"/>
                  <a:pt x="914400" y="1951892"/>
                </a:cubicBezTo>
                <a:cubicBezTo>
                  <a:pt x="928168" y="1986312"/>
                  <a:pt x="949570" y="2057400"/>
                  <a:pt x="949570" y="2057400"/>
                </a:cubicBezTo>
                <a:lnTo>
                  <a:pt x="931985" y="2286000"/>
                </a:lnTo>
              </a:path>
            </a:pathLst>
          </a:custGeom>
          <a:ln>
            <a:solidFill>
              <a:schemeClr val="accent2"/>
            </a:solidFill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953000" y="3429000"/>
            <a:ext cx="533400" cy="6096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715000" y="3429000"/>
            <a:ext cx="533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191000" y="3429000"/>
            <a:ext cx="533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429000" y="3429000"/>
            <a:ext cx="533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667000" y="3429000"/>
            <a:ext cx="533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52400" y="3352800"/>
            <a:ext cx="1707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Leaf Pages</a:t>
            </a:r>
            <a:endParaRPr 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152400" y="4355068"/>
            <a:ext cx="1798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Buffer Pool</a:t>
            </a:r>
            <a:endParaRPr lang="en-US" sz="2800" dirty="0"/>
          </a:p>
        </p:txBody>
      </p:sp>
      <p:sp>
        <p:nvSpPr>
          <p:cNvPr id="29" name="Rectangle 28"/>
          <p:cNvSpPr/>
          <p:nvPr/>
        </p:nvSpPr>
        <p:spPr>
          <a:xfrm>
            <a:off x="2057400" y="4343400"/>
            <a:ext cx="502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an 30"/>
          <p:cNvSpPr/>
          <p:nvPr/>
        </p:nvSpPr>
        <p:spPr>
          <a:xfrm>
            <a:off x="1828800" y="5715000"/>
            <a:ext cx="5410200" cy="914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79395" y="5802868"/>
            <a:ext cx="792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Disk</a:t>
            </a:r>
            <a:endParaRPr lang="en-US" sz="2800" dirty="0"/>
          </a:p>
        </p:txBody>
      </p:sp>
      <p:cxnSp>
        <p:nvCxnSpPr>
          <p:cNvPr id="35" name="Straight Arrow Connector 34"/>
          <p:cNvCxnSpPr>
            <a:stCxn id="18" idx="2"/>
          </p:cNvCxnSpPr>
          <p:nvPr/>
        </p:nvCxnSpPr>
        <p:spPr>
          <a:xfrm rot="5400000">
            <a:off x="4972050" y="4095750"/>
            <a:ext cx="304800" cy="19050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4525551" y="5554251"/>
            <a:ext cx="1045398" cy="3810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 flipH="1" flipV="1">
            <a:off x="4830351" y="5401851"/>
            <a:ext cx="1197798" cy="19050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Freeform 49"/>
          <p:cNvSpPr/>
          <p:nvPr/>
        </p:nvSpPr>
        <p:spPr>
          <a:xfrm>
            <a:off x="5785338" y="2104372"/>
            <a:ext cx="1095846" cy="2555551"/>
          </a:xfrm>
          <a:custGeom>
            <a:avLst/>
            <a:gdLst>
              <a:gd name="connsiteX0" fmla="*/ 0 w 1095846"/>
              <a:gd name="connsiteY0" fmla="*/ 2555551 h 2555551"/>
              <a:gd name="connsiteX1" fmla="*/ 158262 w 1095846"/>
              <a:gd name="connsiteY1" fmla="*/ 2467628 h 2555551"/>
              <a:gd name="connsiteX2" fmla="*/ 211016 w 1095846"/>
              <a:gd name="connsiteY2" fmla="*/ 2450043 h 2555551"/>
              <a:gd name="connsiteX3" fmla="*/ 298939 w 1095846"/>
              <a:gd name="connsiteY3" fmla="*/ 2362120 h 2555551"/>
              <a:gd name="connsiteX4" fmla="*/ 351693 w 1095846"/>
              <a:gd name="connsiteY4" fmla="*/ 2326951 h 2555551"/>
              <a:gd name="connsiteX5" fmla="*/ 457200 w 1095846"/>
              <a:gd name="connsiteY5" fmla="*/ 2221443 h 2555551"/>
              <a:gd name="connsiteX6" fmla="*/ 492370 w 1095846"/>
              <a:gd name="connsiteY6" fmla="*/ 2186274 h 2555551"/>
              <a:gd name="connsiteX7" fmla="*/ 545124 w 1095846"/>
              <a:gd name="connsiteY7" fmla="*/ 2151105 h 2555551"/>
              <a:gd name="connsiteX8" fmla="*/ 580293 w 1095846"/>
              <a:gd name="connsiteY8" fmla="*/ 2098351 h 2555551"/>
              <a:gd name="connsiteX9" fmla="*/ 720970 w 1095846"/>
              <a:gd name="connsiteY9" fmla="*/ 1975259 h 2555551"/>
              <a:gd name="connsiteX10" fmla="*/ 1002324 w 1095846"/>
              <a:gd name="connsiteY10" fmla="*/ 1500474 h 2555551"/>
              <a:gd name="connsiteX11" fmla="*/ 1055077 w 1095846"/>
              <a:gd name="connsiteY11" fmla="*/ 1324628 h 2555551"/>
              <a:gd name="connsiteX12" fmla="*/ 1072662 w 1095846"/>
              <a:gd name="connsiteY12" fmla="*/ 1201536 h 2555551"/>
              <a:gd name="connsiteX13" fmla="*/ 1055077 w 1095846"/>
              <a:gd name="connsiteY13" fmla="*/ 498151 h 2555551"/>
              <a:gd name="connsiteX14" fmla="*/ 1055077 w 1095846"/>
              <a:gd name="connsiteY14" fmla="*/ 234382 h 2555551"/>
              <a:gd name="connsiteX15" fmla="*/ 1072662 w 1095846"/>
              <a:gd name="connsiteY15" fmla="*/ 128874 h 2555551"/>
              <a:gd name="connsiteX16" fmla="*/ 1055077 w 1095846"/>
              <a:gd name="connsiteY16" fmla="*/ 5782 h 2555551"/>
              <a:gd name="connsiteX17" fmla="*/ 1055077 w 1095846"/>
              <a:gd name="connsiteY17" fmla="*/ 23366 h 2555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95846" h="2555551">
                <a:moveTo>
                  <a:pt x="0" y="2555551"/>
                </a:moveTo>
                <a:cubicBezTo>
                  <a:pt x="55580" y="2522203"/>
                  <a:pt x="99399" y="2492855"/>
                  <a:pt x="158262" y="2467628"/>
                </a:cubicBezTo>
                <a:cubicBezTo>
                  <a:pt x="175299" y="2460326"/>
                  <a:pt x="193431" y="2455905"/>
                  <a:pt x="211016" y="2450043"/>
                </a:cubicBezTo>
                <a:cubicBezTo>
                  <a:pt x="240324" y="2420735"/>
                  <a:pt x="264453" y="2385111"/>
                  <a:pt x="298939" y="2362120"/>
                </a:cubicBezTo>
                <a:cubicBezTo>
                  <a:pt x="316524" y="2350397"/>
                  <a:pt x="335897" y="2340992"/>
                  <a:pt x="351693" y="2326951"/>
                </a:cubicBezTo>
                <a:cubicBezTo>
                  <a:pt x="388867" y="2293908"/>
                  <a:pt x="422031" y="2256612"/>
                  <a:pt x="457200" y="2221443"/>
                </a:cubicBezTo>
                <a:cubicBezTo>
                  <a:pt x="468923" y="2209720"/>
                  <a:pt x="478575" y="2195470"/>
                  <a:pt x="492370" y="2186274"/>
                </a:cubicBezTo>
                <a:lnTo>
                  <a:pt x="545124" y="2151105"/>
                </a:lnTo>
                <a:cubicBezTo>
                  <a:pt x="556847" y="2133520"/>
                  <a:pt x="565349" y="2113295"/>
                  <a:pt x="580293" y="2098351"/>
                </a:cubicBezTo>
                <a:cubicBezTo>
                  <a:pt x="663549" y="2015095"/>
                  <a:pt x="625917" y="2127344"/>
                  <a:pt x="720970" y="1975259"/>
                </a:cubicBezTo>
                <a:cubicBezTo>
                  <a:pt x="790711" y="1863673"/>
                  <a:pt x="982221" y="1560782"/>
                  <a:pt x="1002324" y="1500474"/>
                </a:cubicBezTo>
                <a:cubicBezTo>
                  <a:pt x="1020678" y="1445411"/>
                  <a:pt x="1044446" y="1383098"/>
                  <a:pt x="1055077" y="1324628"/>
                </a:cubicBezTo>
                <a:cubicBezTo>
                  <a:pt x="1062491" y="1283849"/>
                  <a:pt x="1066800" y="1242567"/>
                  <a:pt x="1072662" y="1201536"/>
                </a:cubicBezTo>
                <a:cubicBezTo>
                  <a:pt x="1066800" y="967074"/>
                  <a:pt x="1055077" y="732686"/>
                  <a:pt x="1055077" y="498151"/>
                </a:cubicBezTo>
                <a:cubicBezTo>
                  <a:pt x="1055077" y="175321"/>
                  <a:pt x="1095846" y="478989"/>
                  <a:pt x="1055077" y="234382"/>
                </a:cubicBezTo>
                <a:cubicBezTo>
                  <a:pt x="1060939" y="199213"/>
                  <a:pt x="1072662" y="164528"/>
                  <a:pt x="1072662" y="128874"/>
                </a:cubicBezTo>
                <a:cubicBezTo>
                  <a:pt x="1072662" y="87427"/>
                  <a:pt x="1061891" y="46665"/>
                  <a:pt x="1055077" y="5782"/>
                </a:cubicBezTo>
                <a:cubicBezTo>
                  <a:pt x="1054113" y="0"/>
                  <a:pt x="1055077" y="17505"/>
                  <a:pt x="1055077" y="23366"/>
                </a:cubicBezTo>
              </a:path>
            </a:pathLst>
          </a:cu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667000" y="3428999"/>
            <a:ext cx="533400" cy="230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429000" y="3428999"/>
            <a:ext cx="533400" cy="230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191000" y="3428999"/>
            <a:ext cx="533400" cy="230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953000" y="3428999"/>
            <a:ext cx="533400" cy="230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715000" y="3428999"/>
            <a:ext cx="533400" cy="230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3200400" y="6096000"/>
            <a:ext cx="334429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17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| “Donkey” | 1/10/2009 | true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200400" y="4495800"/>
            <a:ext cx="334429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17 </a:t>
            </a:r>
            <a:r>
              <a:rPr lang="en-US" dirty="0" smtClean="0">
                <a:solidFill>
                  <a:schemeClr val="bg1"/>
                </a:solidFill>
              </a:rPr>
              <a:t>| “Donkey” | 1/10/2009 | true</a:t>
            </a:r>
            <a:endParaRPr lang="en-US" dirty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advTm="33374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50" grpId="0" animBg="1"/>
      <p:bldP spid="6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an 62"/>
          <p:cNvSpPr/>
          <p:nvPr/>
        </p:nvSpPr>
        <p:spPr>
          <a:xfrm>
            <a:off x="1828800" y="5715000"/>
            <a:ext cx="5410200" cy="914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Of A Wikipedia Query</a:t>
            </a:r>
          </a:p>
        </p:txBody>
      </p:sp>
      <p:sp>
        <p:nvSpPr>
          <p:cNvPr id="12" name="Isosceles Triangle 11"/>
          <p:cNvSpPr/>
          <p:nvPr/>
        </p:nvSpPr>
        <p:spPr>
          <a:xfrm>
            <a:off x="2667000" y="1981200"/>
            <a:ext cx="3581400" cy="12485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4155830" y="2035998"/>
            <a:ext cx="1101970" cy="1393002"/>
          </a:xfrm>
          <a:custGeom>
            <a:avLst/>
            <a:gdLst>
              <a:gd name="connsiteX0" fmla="*/ 298939 w 949570"/>
              <a:gd name="connsiteY0" fmla="*/ 0 h 2286000"/>
              <a:gd name="connsiteX1" fmla="*/ 263770 w 949570"/>
              <a:gd name="connsiteY1" fmla="*/ 298938 h 2286000"/>
              <a:gd name="connsiteX2" fmla="*/ 246185 w 949570"/>
              <a:gd name="connsiteY2" fmla="*/ 351692 h 2286000"/>
              <a:gd name="connsiteX3" fmla="*/ 193431 w 949570"/>
              <a:gd name="connsiteY3" fmla="*/ 404446 h 2286000"/>
              <a:gd name="connsiteX4" fmla="*/ 123093 w 949570"/>
              <a:gd name="connsiteY4" fmla="*/ 509953 h 2286000"/>
              <a:gd name="connsiteX5" fmla="*/ 70339 w 949570"/>
              <a:gd name="connsiteY5" fmla="*/ 597877 h 2286000"/>
              <a:gd name="connsiteX6" fmla="*/ 17585 w 949570"/>
              <a:gd name="connsiteY6" fmla="*/ 756138 h 2286000"/>
              <a:gd name="connsiteX7" fmla="*/ 0 w 949570"/>
              <a:gd name="connsiteY7" fmla="*/ 808892 h 2286000"/>
              <a:gd name="connsiteX8" fmla="*/ 35170 w 949570"/>
              <a:gd name="connsiteY8" fmla="*/ 1055077 h 2286000"/>
              <a:gd name="connsiteX9" fmla="*/ 52754 w 949570"/>
              <a:gd name="connsiteY9" fmla="*/ 1107830 h 2286000"/>
              <a:gd name="connsiteX10" fmla="*/ 158262 w 949570"/>
              <a:gd name="connsiteY10" fmla="*/ 1230923 h 2286000"/>
              <a:gd name="connsiteX11" fmla="*/ 211016 w 949570"/>
              <a:gd name="connsiteY11" fmla="*/ 1266092 h 2286000"/>
              <a:gd name="connsiteX12" fmla="*/ 246185 w 949570"/>
              <a:gd name="connsiteY12" fmla="*/ 1318846 h 2286000"/>
              <a:gd name="connsiteX13" fmla="*/ 351693 w 949570"/>
              <a:gd name="connsiteY13" fmla="*/ 1389184 h 2286000"/>
              <a:gd name="connsiteX14" fmla="*/ 404446 w 949570"/>
              <a:gd name="connsiteY14" fmla="*/ 1424353 h 2286000"/>
              <a:gd name="connsiteX15" fmla="*/ 457200 w 949570"/>
              <a:gd name="connsiteY15" fmla="*/ 1441938 h 2286000"/>
              <a:gd name="connsiteX16" fmla="*/ 562708 w 949570"/>
              <a:gd name="connsiteY16" fmla="*/ 1512277 h 2286000"/>
              <a:gd name="connsiteX17" fmla="*/ 615462 w 949570"/>
              <a:gd name="connsiteY17" fmla="*/ 1547446 h 2286000"/>
              <a:gd name="connsiteX18" fmla="*/ 668216 w 949570"/>
              <a:gd name="connsiteY18" fmla="*/ 1582615 h 2286000"/>
              <a:gd name="connsiteX19" fmla="*/ 808893 w 949570"/>
              <a:gd name="connsiteY19" fmla="*/ 1740877 h 2286000"/>
              <a:gd name="connsiteX20" fmla="*/ 861646 w 949570"/>
              <a:gd name="connsiteY20" fmla="*/ 1828800 h 2286000"/>
              <a:gd name="connsiteX21" fmla="*/ 879231 w 949570"/>
              <a:gd name="connsiteY21" fmla="*/ 1881553 h 2286000"/>
              <a:gd name="connsiteX22" fmla="*/ 914400 w 949570"/>
              <a:gd name="connsiteY22" fmla="*/ 1951892 h 2286000"/>
              <a:gd name="connsiteX23" fmla="*/ 949570 w 949570"/>
              <a:gd name="connsiteY23" fmla="*/ 2057400 h 2286000"/>
              <a:gd name="connsiteX24" fmla="*/ 931985 w 949570"/>
              <a:gd name="connsiteY24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49570" h="2286000">
                <a:moveTo>
                  <a:pt x="298939" y="0"/>
                </a:moveTo>
                <a:cubicBezTo>
                  <a:pt x="285513" y="174529"/>
                  <a:pt x="297988" y="179175"/>
                  <a:pt x="263770" y="298938"/>
                </a:cubicBezTo>
                <a:cubicBezTo>
                  <a:pt x="258678" y="316761"/>
                  <a:pt x="256467" y="336269"/>
                  <a:pt x="246185" y="351692"/>
                </a:cubicBezTo>
                <a:cubicBezTo>
                  <a:pt x="232390" y="372384"/>
                  <a:pt x="208699" y="384816"/>
                  <a:pt x="193431" y="404446"/>
                </a:cubicBezTo>
                <a:cubicBezTo>
                  <a:pt x="167481" y="437810"/>
                  <a:pt x="146539" y="474784"/>
                  <a:pt x="123093" y="509953"/>
                </a:cubicBezTo>
                <a:cubicBezTo>
                  <a:pt x="31780" y="646922"/>
                  <a:pt x="179870" y="488343"/>
                  <a:pt x="70339" y="597877"/>
                </a:cubicBezTo>
                <a:lnTo>
                  <a:pt x="17585" y="756138"/>
                </a:lnTo>
                <a:lnTo>
                  <a:pt x="0" y="808892"/>
                </a:lnTo>
                <a:cubicBezTo>
                  <a:pt x="14015" y="949035"/>
                  <a:pt x="5749" y="952103"/>
                  <a:pt x="35170" y="1055077"/>
                </a:cubicBezTo>
                <a:cubicBezTo>
                  <a:pt x="40262" y="1072899"/>
                  <a:pt x="44465" y="1091251"/>
                  <a:pt x="52754" y="1107830"/>
                </a:cubicBezTo>
                <a:cubicBezTo>
                  <a:pt x="72641" y="1147604"/>
                  <a:pt x="125813" y="1209290"/>
                  <a:pt x="158262" y="1230923"/>
                </a:cubicBezTo>
                <a:lnTo>
                  <a:pt x="211016" y="1266092"/>
                </a:lnTo>
                <a:cubicBezTo>
                  <a:pt x="222739" y="1283677"/>
                  <a:pt x="230280" y="1304929"/>
                  <a:pt x="246185" y="1318846"/>
                </a:cubicBezTo>
                <a:cubicBezTo>
                  <a:pt x="277995" y="1346680"/>
                  <a:pt x="316524" y="1365738"/>
                  <a:pt x="351693" y="1389184"/>
                </a:cubicBezTo>
                <a:lnTo>
                  <a:pt x="404446" y="1424353"/>
                </a:lnTo>
                <a:cubicBezTo>
                  <a:pt x="419869" y="1434635"/>
                  <a:pt x="440997" y="1432936"/>
                  <a:pt x="457200" y="1441938"/>
                </a:cubicBezTo>
                <a:cubicBezTo>
                  <a:pt x="494149" y="1462465"/>
                  <a:pt x="527539" y="1488831"/>
                  <a:pt x="562708" y="1512277"/>
                </a:cubicBezTo>
                <a:lnTo>
                  <a:pt x="615462" y="1547446"/>
                </a:lnTo>
                <a:cubicBezTo>
                  <a:pt x="633047" y="1559169"/>
                  <a:pt x="653272" y="1567671"/>
                  <a:pt x="668216" y="1582615"/>
                </a:cubicBezTo>
                <a:cubicBezTo>
                  <a:pt x="788667" y="1703067"/>
                  <a:pt x="746134" y="1646740"/>
                  <a:pt x="808893" y="1740877"/>
                </a:cubicBezTo>
                <a:cubicBezTo>
                  <a:pt x="858703" y="1890310"/>
                  <a:pt x="789235" y="1708116"/>
                  <a:pt x="861646" y="1828800"/>
                </a:cubicBezTo>
                <a:cubicBezTo>
                  <a:pt x="871183" y="1844694"/>
                  <a:pt x="871929" y="1864516"/>
                  <a:pt x="879231" y="1881553"/>
                </a:cubicBezTo>
                <a:cubicBezTo>
                  <a:pt x="889557" y="1905647"/>
                  <a:pt x="904664" y="1927553"/>
                  <a:pt x="914400" y="1951892"/>
                </a:cubicBezTo>
                <a:cubicBezTo>
                  <a:pt x="928168" y="1986312"/>
                  <a:pt x="949570" y="2057400"/>
                  <a:pt x="949570" y="2057400"/>
                </a:cubicBezTo>
                <a:lnTo>
                  <a:pt x="931985" y="2286000"/>
                </a:lnTo>
              </a:path>
            </a:pathLst>
          </a:custGeom>
          <a:ln>
            <a:solidFill>
              <a:schemeClr val="accent2"/>
            </a:solidFill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953000" y="3429000"/>
            <a:ext cx="533400" cy="40240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715000" y="3429000"/>
            <a:ext cx="533400" cy="402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191000" y="3429000"/>
            <a:ext cx="533400" cy="402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429000" y="3429000"/>
            <a:ext cx="533400" cy="402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667000" y="3429000"/>
            <a:ext cx="533400" cy="402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52400" y="3352800"/>
            <a:ext cx="1707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Leaf Pages</a:t>
            </a:r>
            <a:endParaRPr 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152400" y="4355068"/>
            <a:ext cx="1798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Buffer Pool</a:t>
            </a:r>
            <a:endParaRPr lang="en-US" sz="2800" dirty="0"/>
          </a:p>
        </p:txBody>
      </p:sp>
      <p:sp>
        <p:nvSpPr>
          <p:cNvPr id="29" name="Rectangle 28"/>
          <p:cNvSpPr/>
          <p:nvPr/>
        </p:nvSpPr>
        <p:spPr>
          <a:xfrm>
            <a:off x="2057400" y="4343400"/>
            <a:ext cx="502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79395" y="5802868"/>
            <a:ext cx="792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Disk</a:t>
            </a:r>
            <a:endParaRPr lang="en-US" sz="2800" dirty="0"/>
          </a:p>
        </p:txBody>
      </p:sp>
      <p:cxnSp>
        <p:nvCxnSpPr>
          <p:cNvPr id="36" name="Straight Arrow Connector 35"/>
          <p:cNvCxnSpPr/>
          <p:nvPr/>
        </p:nvCxnSpPr>
        <p:spPr>
          <a:xfrm rot="5400000">
            <a:off x="4525551" y="5554251"/>
            <a:ext cx="1045398" cy="3810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 flipH="1" flipV="1">
            <a:off x="4830351" y="5401851"/>
            <a:ext cx="1197798" cy="19050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667000" y="3429000"/>
            <a:ext cx="5334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429000" y="3429000"/>
            <a:ext cx="5334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191000" y="3429000"/>
            <a:ext cx="5334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953000" y="3429000"/>
            <a:ext cx="533400" cy="152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715000" y="3429000"/>
            <a:ext cx="5334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rot="16200000" flipV="1">
            <a:off x="5230401" y="4218399"/>
            <a:ext cx="435798" cy="7620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953000" y="3429000"/>
            <a:ext cx="533400" cy="6096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715000" y="3429000"/>
            <a:ext cx="533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191000" y="3429000"/>
            <a:ext cx="533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429000" y="3429000"/>
            <a:ext cx="533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667000" y="3429000"/>
            <a:ext cx="533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667000" y="3428999"/>
            <a:ext cx="533400" cy="230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429000" y="3428999"/>
            <a:ext cx="533400" cy="230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191000" y="3428999"/>
            <a:ext cx="533400" cy="230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953000" y="3428999"/>
            <a:ext cx="533400" cy="2308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17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715000" y="3428999"/>
            <a:ext cx="533400" cy="230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5398477" y="1951892"/>
            <a:ext cx="580292" cy="1459523"/>
          </a:xfrm>
          <a:custGeom>
            <a:avLst/>
            <a:gdLst>
              <a:gd name="connsiteX0" fmla="*/ 0 w 580292"/>
              <a:gd name="connsiteY0" fmla="*/ 1459523 h 1459523"/>
              <a:gd name="connsiteX1" fmla="*/ 140677 w 580292"/>
              <a:gd name="connsiteY1" fmla="*/ 1318846 h 1459523"/>
              <a:gd name="connsiteX2" fmla="*/ 193431 w 580292"/>
              <a:gd name="connsiteY2" fmla="*/ 1266093 h 1459523"/>
              <a:gd name="connsiteX3" fmla="*/ 228600 w 580292"/>
              <a:gd name="connsiteY3" fmla="*/ 1230923 h 1459523"/>
              <a:gd name="connsiteX4" fmla="*/ 298938 w 580292"/>
              <a:gd name="connsiteY4" fmla="*/ 1143000 h 1459523"/>
              <a:gd name="connsiteX5" fmla="*/ 386861 w 580292"/>
              <a:gd name="connsiteY5" fmla="*/ 984739 h 1459523"/>
              <a:gd name="connsiteX6" fmla="*/ 422031 w 580292"/>
              <a:gd name="connsiteY6" fmla="*/ 931985 h 1459523"/>
              <a:gd name="connsiteX7" fmla="*/ 439615 w 580292"/>
              <a:gd name="connsiteY7" fmla="*/ 879231 h 1459523"/>
              <a:gd name="connsiteX8" fmla="*/ 457200 w 580292"/>
              <a:gd name="connsiteY8" fmla="*/ 808893 h 1459523"/>
              <a:gd name="connsiteX9" fmla="*/ 492369 w 580292"/>
              <a:gd name="connsiteY9" fmla="*/ 738554 h 1459523"/>
              <a:gd name="connsiteX10" fmla="*/ 527538 w 580292"/>
              <a:gd name="connsiteY10" fmla="*/ 633046 h 1459523"/>
              <a:gd name="connsiteX11" fmla="*/ 562708 w 580292"/>
              <a:gd name="connsiteY11" fmla="*/ 509954 h 1459523"/>
              <a:gd name="connsiteX12" fmla="*/ 580292 w 580292"/>
              <a:gd name="connsiteY12" fmla="*/ 369277 h 1459523"/>
              <a:gd name="connsiteX13" fmla="*/ 562708 w 580292"/>
              <a:gd name="connsiteY13" fmla="*/ 52754 h 1459523"/>
              <a:gd name="connsiteX14" fmla="*/ 562708 w 580292"/>
              <a:gd name="connsiteY14" fmla="*/ 0 h 1459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80292" h="1459523">
                <a:moveTo>
                  <a:pt x="0" y="1459523"/>
                </a:moveTo>
                <a:lnTo>
                  <a:pt x="140677" y="1318846"/>
                </a:lnTo>
                <a:lnTo>
                  <a:pt x="193431" y="1266093"/>
                </a:lnTo>
                <a:cubicBezTo>
                  <a:pt x="205154" y="1254370"/>
                  <a:pt x="219404" y="1244718"/>
                  <a:pt x="228600" y="1230923"/>
                </a:cubicBezTo>
                <a:cubicBezTo>
                  <a:pt x="272965" y="1164375"/>
                  <a:pt x="248825" y="1193114"/>
                  <a:pt x="298938" y="1143000"/>
                </a:cubicBezTo>
                <a:cubicBezTo>
                  <a:pt x="329889" y="1050148"/>
                  <a:pt x="306242" y="1105667"/>
                  <a:pt x="386861" y="984739"/>
                </a:cubicBezTo>
                <a:lnTo>
                  <a:pt x="422031" y="931985"/>
                </a:lnTo>
                <a:cubicBezTo>
                  <a:pt x="427892" y="914400"/>
                  <a:pt x="434523" y="897054"/>
                  <a:pt x="439615" y="879231"/>
                </a:cubicBezTo>
                <a:cubicBezTo>
                  <a:pt x="446254" y="855993"/>
                  <a:pt x="448714" y="831522"/>
                  <a:pt x="457200" y="808893"/>
                </a:cubicBezTo>
                <a:cubicBezTo>
                  <a:pt x="466404" y="784348"/>
                  <a:pt x="482634" y="762893"/>
                  <a:pt x="492369" y="738554"/>
                </a:cubicBezTo>
                <a:cubicBezTo>
                  <a:pt x="506137" y="704134"/>
                  <a:pt x="515815" y="668215"/>
                  <a:pt x="527538" y="633046"/>
                </a:cubicBezTo>
                <a:cubicBezTo>
                  <a:pt x="552768" y="557356"/>
                  <a:pt x="540624" y="598288"/>
                  <a:pt x="562708" y="509954"/>
                </a:cubicBezTo>
                <a:cubicBezTo>
                  <a:pt x="568569" y="463062"/>
                  <a:pt x="580292" y="416534"/>
                  <a:pt x="580292" y="369277"/>
                </a:cubicBezTo>
                <a:cubicBezTo>
                  <a:pt x="580292" y="263607"/>
                  <a:pt x="567734" y="158305"/>
                  <a:pt x="562708" y="52754"/>
                </a:cubicBezTo>
                <a:cubicBezTo>
                  <a:pt x="561872" y="35189"/>
                  <a:pt x="562708" y="17585"/>
                  <a:pt x="562708" y="0"/>
                </a:cubicBezTo>
              </a:path>
            </a:pathLst>
          </a:cu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3200400" y="6096000"/>
            <a:ext cx="334429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17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| “Donkey” | 1/10/2009 | true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200400" y="4495800"/>
            <a:ext cx="334429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17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| “Donkey” | 1/10/2009 | true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rot="5400000">
            <a:off x="4972050" y="4095750"/>
            <a:ext cx="304800" cy="19050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405350" y="1367135"/>
            <a:ext cx="6720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SELECT </a:t>
            </a:r>
            <a:r>
              <a:rPr lang="en-US" sz="2400" dirty="0" err="1" smtClean="0"/>
              <a:t>page_id</a:t>
            </a:r>
            <a:r>
              <a:rPr lang="en-US" sz="2400" dirty="0" smtClean="0"/>
              <a:t> FROM page WHERE title = “Donkey”</a:t>
            </a:r>
            <a:endParaRPr lang="en-US" sz="2400" dirty="0"/>
          </a:p>
        </p:txBody>
      </p:sp>
    </p:spTree>
  </p:cSld>
  <p:clrMapOvr>
    <a:masterClrMapping/>
  </p:clrMapOvr>
  <p:transition xmlns:p14="http://schemas.microsoft.com/office/powerpoint/2010/main" advTm="6321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an 65"/>
          <p:cNvSpPr/>
          <p:nvPr/>
        </p:nvSpPr>
        <p:spPr>
          <a:xfrm>
            <a:off x="1828800" y="5715000"/>
            <a:ext cx="5410200" cy="914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Of A Wikipedia Query</a:t>
            </a:r>
          </a:p>
        </p:txBody>
      </p:sp>
      <p:sp>
        <p:nvSpPr>
          <p:cNvPr id="12" name="Isosceles Triangle 11"/>
          <p:cNvSpPr/>
          <p:nvPr/>
        </p:nvSpPr>
        <p:spPr>
          <a:xfrm>
            <a:off x="2667000" y="1981200"/>
            <a:ext cx="3581400" cy="12485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4155830" y="2035998"/>
            <a:ext cx="1101970" cy="1393002"/>
          </a:xfrm>
          <a:custGeom>
            <a:avLst/>
            <a:gdLst>
              <a:gd name="connsiteX0" fmla="*/ 298939 w 949570"/>
              <a:gd name="connsiteY0" fmla="*/ 0 h 2286000"/>
              <a:gd name="connsiteX1" fmla="*/ 263770 w 949570"/>
              <a:gd name="connsiteY1" fmla="*/ 298938 h 2286000"/>
              <a:gd name="connsiteX2" fmla="*/ 246185 w 949570"/>
              <a:gd name="connsiteY2" fmla="*/ 351692 h 2286000"/>
              <a:gd name="connsiteX3" fmla="*/ 193431 w 949570"/>
              <a:gd name="connsiteY3" fmla="*/ 404446 h 2286000"/>
              <a:gd name="connsiteX4" fmla="*/ 123093 w 949570"/>
              <a:gd name="connsiteY4" fmla="*/ 509953 h 2286000"/>
              <a:gd name="connsiteX5" fmla="*/ 70339 w 949570"/>
              <a:gd name="connsiteY5" fmla="*/ 597877 h 2286000"/>
              <a:gd name="connsiteX6" fmla="*/ 17585 w 949570"/>
              <a:gd name="connsiteY6" fmla="*/ 756138 h 2286000"/>
              <a:gd name="connsiteX7" fmla="*/ 0 w 949570"/>
              <a:gd name="connsiteY7" fmla="*/ 808892 h 2286000"/>
              <a:gd name="connsiteX8" fmla="*/ 35170 w 949570"/>
              <a:gd name="connsiteY8" fmla="*/ 1055077 h 2286000"/>
              <a:gd name="connsiteX9" fmla="*/ 52754 w 949570"/>
              <a:gd name="connsiteY9" fmla="*/ 1107830 h 2286000"/>
              <a:gd name="connsiteX10" fmla="*/ 158262 w 949570"/>
              <a:gd name="connsiteY10" fmla="*/ 1230923 h 2286000"/>
              <a:gd name="connsiteX11" fmla="*/ 211016 w 949570"/>
              <a:gd name="connsiteY11" fmla="*/ 1266092 h 2286000"/>
              <a:gd name="connsiteX12" fmla="*/ 246185 w 949570"/>
              <a:gd name="connsiteY12" fmla="*/ 1318846 h 2286000"/>
              <a:gd name="connsiteX13" fmla="*/ 351693 w 949570"/>
              <a:gd name="connsiteY13" fmla="*/ 1389184 h 2286000"/>
              <a:gd name="connsiteX14" fmla="*/ 404446 w 949570"/>
              <a:gd name="connsiteY14" fmla="*/ 1424353 h 2286000"/>
              <a:gd name="connsiteX15" fmla="*/ 457200 w 949570"/>
              <a:gd name="connsiteY15" fmla="*/ 1441938 h 2286000"/>
              <a:gd name="connsiteX16" fmla="*/ 562708 w 949570"/>
              <a:gd name="connsiteY16" fmla="*/ 1512277 h 2286000"/>
              <a:gd name="connsiteX17" fmla="*/ 615462 w 949570"/>
              <a:gd name="connsiteY17" fmla="*/ 1547446 h 2286000"/>
              <a:gd name="connsiteX18" fmla="*/ 668216 w 949570"/>
              <a:gd name="connsiteY18" fmla="*/ 1582615 h 2286000"/>
              <a:gd name="connsiteX19" fmla="*/ 808893 w 949570"/>
              <a:gd name="connsiteY19" fmla="*/ 1740877 h 2286000"/>
              <a:gd name="connsiteX20" fmla="*/ 861646 w 949570"/>
              <a:gd name="connsiteY20" fmla="*/ 1828800 h 2286000"/>
              <a:gd name="connsiteX21" fmla="*/ 879231 w 949570"/>
              <a:gd name="connsiteY21" fmla="*/ 1881553 h 2286000"/>
              <a:gd name="connsiteX22" fmla="*/ 914400 w 949570"/>
              <a:gd name="connsiteY22" fmla="*/ 1951892 h 2286000"/>
              <a:gd name="connsiteX23" fmla="*/ 949570 w 949570"/>
              <a:gd name="connsiteY23" fmla="*/ 2057400 h 2286000"/>
              <a:gd name="connsiteX24" fmla="*/ 931985 w 949570"/>
              <a:gd name="connsiteY24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49570" h="2286000">
                <a:moveTo>
                  <a:pt x="298939" y="0"/>
                </a:moveTo>
                <a:cubicBezTo>
                  <a:pt x="285513" y="174529"/>
                  <a:pt x="297988" y="179175"/>
                  <a:pt x="263770" y="298938"/>
                </a:cubicBezTo>
                <a:cubicBezTo>
                  <a:pt x="258678" y="316761"/>
                  <a:pt x="256467" y="336269"/>
                  <a:pt x="246185" y="351692"/>
                </a:cubicBezTo>
                <a:cubicBezTo>
                  <a:pt x="232390" y="372384"/>
                  <a:pt x="208699" y="384816"/>
                  <a:pt x="193431" y="404446"/>
                </a:cubicBezTo>
                <a:cubicBezTo>
                  <a:pt x="167481" y="437810"/>
                  <a:pt x="146539" y="474784"/>
                  <a:pt x="123093" y="509953"/>
                </a:cubicBezTo>
                <a:cubicBezTo>
                  <a:pt x="31780" y="646922"/>
                  <a:pt x="179870" y="488343"/>
                  <a:pt x="70339" y="597877"/>
                </a:cubicBezTo>
                <a:lnTo>
                  <a:pt x="17585" y="756138"/>
                </a:lnTo>
                <a:lnTo>
                  <a:pt x="0" y="808892"/>
                </a:lnTo>
                <a:cubicBezTo>
                  <a:pt x="14015" y="949035"/>
                  <a:pt x="5749" y="952103"/>
                  <a:pt x="35170" y="1055077"/>
                </a:cubicBezTo>
                <a:cubicBezTo>
                  <a:pt x="40262" y="1072899"/>
                  <a:pt x="44465" y="1091251"/>
                  <a:pt x="52754" y="1107830"/>
                </a:cubicBezTo>
                <a:cubicBezTo>
                  <a:pt x="72641" y="1147604"/>
                  <a:pt x="125813" y="1209290"/>
                  <a:pt x="158262" y="1230923"/>
                </a:cubicBezTo>
                <a:lnTo>
                  <a:pt x="211016" y="1266092"/>
                </a:lnTo>
                <a:cubicBezTo>
                  <a:pt x="222739" y="1283677"/>
                  <a:pt x="230280" y="1304929"/>
                  <a:pt x="246185" y="1318846"/>
                </a:cubicBezTo>
                <a:cubicBezTo>
                  <a:pt x="277995" y="1346680"/>
                  <a:pt x="316524" y="1365738"/>
                  <a:pt x="351693" y="1389184"/>
                </a:cubicBezTo>
                <a:lnTo>
                  <a:pt x="404446" y="1424353"/>
                </a:lnTo>
                <a:cubicBezTo>
                  <a:pt x="419869" y="1434635"/>
                  <a:pt x="440997" y="1432936"/>
                  <a:pt x="457200" y="1441938"/>
                </a:cubicBezTo>
                <a:cubicBezTo>
                  <a:pt x="494149" y="1462465"/>
                  <a:pt x="527539" y="1488831"/>
                  <a:pt x="562708" y="1512277"/>
                </a:cubicBezTo>
                <a:lnTo>
                  <a:pt x="615462" y="1547446"/>
                </a:lnTo>
                <a:cubicBezTo>
                  <a:pt x="633047" y="1559169"/>
                  <a:pt x="653272" y="1567671"/>
                  <a:pt x="668216" y="1582615"/>
                </a:cubicBezTo>
                <a:cubicBezTo>
                  <a:pt x="788667" y="1703067"/>
                  <a:pt x="746134" y="1646740"/>
                  <a:pt x="808893" y="1740877"/>
                </a:cubicBezTo>
                <a:cubicBezTo>
                  <a:pt x="858703" y="1890310"/>
                  <a:pt x="789235" y="1708116"/>
                  <a:pt x="861646" y="1828800"/>
                </a:cubicBezTo>
                <a:cubicBezTo>
                  <a:pt x="871183" y="1844694"/>
                  <a:pt x="871929" y="1864516"/>
                  <a:pt x="879231" y="1881553"/>
                </a:cubicBezTo>
                <a:cubicBezTo>
                  <a:pt x="889557" y="1905647"/>
                  <a:pt x="904664" y="1927553"/>
                  <a:pt x="914400" y="1951892"/>
                </a:cubicBezTo>
                <a:cubicBezTo>
                  <a:pt x="928168" y="1986312"/>
                  <a:pt x="949570" y="2057400"/>
                  <a:pt x="949570" y="2057400"/>
                </a:cubicBezTo>
                <a:lnTo>
                  <a:pt x="931985" y="2286000"/>
                </a:lnTo>
              </a:path>
            </a:pathLst>
          </a:custGeom>
          <a:ln>
            <a:solidFill>
              <a:schemeClr val="accent2"/>
            </a:solidFill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52400" y="3352800"/>
            <a:ext cx="1707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Leaf Pages</a:t>
            </a:r>
            <a:endParaRPr 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152400" y="4355068"/>
            <a:ext cx="1798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Buffer Pool</a:t>
            </a:r>
            <a:endParaRPr lang="en-US" sz="2800" dirty="0"/>
          </a:p>
        </p:txBody>
      </p:sp>
      <p:sp>
        <p:nvSpPr>
          <p:cNvPr id="29" name="Rectangle 28"/>
          <p:cNvSpPr/>
          <p:nvPr/>
        </p:nvSpPr>
        <p:spPr>
          <a:xfrm>
            <a:off x="2057400" y="4343400"/>
            <a:ext cx="502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79395" y="5802868"/>
            <a:ext cx="792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Disk</a:t>
            </a:r>
            <a:endParaRPr lang="en-US" sz="2800" dirty="0"/>
          </a:p>
        </p:txBody>
      </p:sp>
      <p:sp>
        <p:nvSpPr>
          <p:cNvPr id="30" name="Freeform 29"/>
          <p:cNvSpPr/>
          <p:nvPr/>
        </p:nvSpPr>
        <p:spPr>
          <a:xfrm>
            <a:off x="5398477" y="1951892"/>
            <a:ext cx="580292" cy="1459523"/>
          </a:xfrm>
          <a:custGeom>
            <a:avLst/>
            <a:gdLst>
              <a:gd name="connsiteX0" fmla="*/ 0 w 580292"/>
              <a:gd name="connsiteY0" fmla="*/ 1459523 h 1459523"/>
              <a:gd name="connsiteX1" fmla="*/ 140677 w 580292"/>
              <a:gd name="connsiteY1" fmla="*/ 1318846 h 1459523"/>
              <a:gd name="connsiteX2" fmla="*/ 193431 w 580292"/>
              <a:gd name="connsiteY2" fmla="*/ 1266093 h 1459523"/>
              <a:gd name="connsiteX3" fmla="*/ 228600 w 580292"/>
              <a:gd name="connsiteY3" fmla="*/ 1230923 h 1459523"/>
              <a:gd name="connsiteX4" fmla="*/ 298938 w 580292"/>
              <a:gd name="connsiteY4" fmla="*/ 1143000 h 1459523"/>
              <a:gd name="connsiteX5" fmla="*/ 386861 w 580292"/>
              <a:gd name="connsiteY5" fmla="*/ 984739 h 1459523"/>
              <a:gd name="connsiteX6" fmla="*/ 422031 w 580292"/>
              <a:gd name="connsiteY6" fmla="*/ 931985 h 1459523"/>
              <a:gd name="connsiteX7" fmla="*/ 439615 w 580292"/>
              <a:gd name="connsiteY7" fmla="*/ 879231 h 1459523"/>
              <a:gd name="connsiteX8" fmla="*/ 457200 w 580292"/>
              <a:gd name="connsiteY8" fmla="*/ 808893 h 1459523"/>
              <a:gd name="connsiteX9" fmla="*/ 492369 w 580292"/>
              <a:gd name="connsiteY9" fmla="*/ 738554 h 1459523"/>
              <a:gd name="connsiteX10" fmla="*/ 527538 w 580292"/>
              <a:gd name="connsiteY10" fmla="*/ 633046 h 1459523"/>
              <a:gd name="connsiteX11" fmla="*/ 562708 w 580292"/>
              <a:gd name="connsiteY11" fmla="*/ 509954 h 1459523"/>
              <a:gd name="connsiteX12" fmla="*/ 580292 w 580292"/>
              <a:gd name="connsiteY12" fmla="*/ 369277 h 1459523"/>
              <a:gd name="connsiteX13" fmla="*/ 562708 w 580292"/>
              <a:gd name="connsiteY13" fmla="*/ 52754 h 1459523"/>
              <a:gd name="connsiteX14" fmla="*/ 562708 w 580292"/>
              <a:gd name="connsiteY14" fmla="*/ 0 h 1459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80292" h="1459523">
                <a:moveTo>
                  <a:pt x="0" y="1459523"/>
                </a:moveTo>
                <a:lnTo>
                  <a:pt x="140677" y="1318846"/>
                </a:lnTo>
                <a:lnTo>
                  <a:pt x="193431" y="1266093"/>
                </a:lnTo>
                <a:cubicBezTo>
                  <a:pt x="205154" y="1254370"/>
                  <a:pt x="219404" y="1244718"/>
                  <a:pt x="228600" y="1230923"/>
                </a:cubicBezTo>
                <a:cubicBezTo>
                  <a:pt x="272965" y="1164375"/>
                  <a:pt x="248825" y="1193114"/>
                  <a:pt x="298938" y="1143000"/>
                </a:cubicBezTo>
                <a:cubicBezTo>
                  <a:pt x="329889" y="1050148"/>
                  <a:pt x="306242" y="1105667"/>
                  <a:pt x="386861" y="984739"/>
                </a:cubicBezTo>
                <a:lnTo>
                  <a:pt x="422031" y="931985"/>
                </a:lnTo>
                <a:cubicBezTo>
                  <a:pt x="427892" y="914400"/>
                  <a:pt x="434523" y="897054"/>
                  <a:pt x="439615" y="879231"/>
                </a:cubicBezTo>
                <a:cubicBezTo>
                  <a:pt x="446254" y="855993"/>
                  <a:pt x="448714" y="831522"/>
                  <a:pt x="457200" y="808893"/>
                </a:cubicBezTo>
                <a:cubicBezTo>
                  <a:pt x="466404" y="784348"/>
                  <a:pt x="482634" y="762893"/>
                  <a:pt x="492369" y="738554"/>
                </a:cubicBezTo>
                <a:cubicBezTo>
                  <a:pt x="506137" y="704134"/>
                  <a:pt x="515815" y="668215"/>
                  <a:pt x="527538" y="633046"/>
                </a:cubicBezTo>
                <a:cubicBezTo>
                  <a:pt x="552768" y="557356"/>
                  <a:pt x="540624" y="598288"/>
                  <a:pt x="562708" y="509954"/>
                </a:cubicBezTo>
                <a:cubicBezTo>
                  <a:pt x="568569" y="463062"/>
                  <a:pt x="580292" y="416534"/>
                  <a:pt x="580292" y="369277"/>
                </a:cubicBezTo>
                <a:cubicBezTo>
                  <a:pt x="580292" y="263607"/>
                  <a:pt x="567734" y="158305"/>
                  <a:pt x="562708" y="52754"/>
                </a:cubicBezTo>
                <a:cubicBezTo>
                  <a:pt x="561872" y="35189"/>
                  <a:pt x="562708" y="17585"/>
                  <a:pt x="562708" y="0"/>
                </a:cubicBezTo>
              </a:path>
            </a:pathLst>
          </a:cu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953000" y="3429000"/>
            <a:ext cx="533400" cy="40240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715000" y="3429000"/>
            <a:ext cx="533400" cy="402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191000" y="3429000"/>
            <a:ext cx="533400" cy="402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429000" y="3429000"/>
            <a:ext cx="533400" cy="402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667000" y="3429000"/>
            <a:ext cx="533400" cy="4024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667000" y="3429000"/>
            <a:ext cx="5334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429000" y="3429000"/>
            <a:ext cx="5334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191000" y="3429000"/>
            <a:ext cx="5334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953000" y="3429000"/>
            <a:ext cx="533400" cy="152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715000" y="3429000"/>
            <a:ext cx="533400" cy="152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953000" y="3429000"/>
            <a:ext cx="533400" cy="6096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715000" y="3429000"/>
            <a:ext cx="533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191000" y="3429000"/>
            <a:ext cx="533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429000" y="3429000"/>
            <a:ext cx="533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667000" y="3429000"/>
            <a:ext cx="533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667000" y="3428999"/>
            <a:ext cx="533400" cy="230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429000" y="3428999"/>
            <a:ext cx="533400" cy="230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191000" y="3428999"/>
            <a:ext cx="533400" cy="230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953000" y="3428999"/>
            <a:ext cx="533400" cy="2308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17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715000" y="3428999"/>
            <a:ext cx="533400" cy="230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3200400" y="6096000"/>
            <a:ext cx="334429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17</a:t>
            </a:r>
            <a:r>
              <a:rPr lang="en-US" dirty="0" smtClean="0">
                <a:solidFill>
                  <a:schemeClr val="bg1"/>
                </a:solidFill>
              </a:rPr>
              <a:t> | “Donkey” | 1/10/2009 | true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405350" y="1367135"/>
            <a:ext cx="6720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SELECT </a:t>
            </a:r>
            <a:r>
              <a:rPr lang="en-US" sz="2400" dirty="0" err="1" smtClean="0"/>
              <a:t>page_id</a:t>
            </a:r>
            <a:r>
              <a:rPr lang="en-US" sz="2400" dirty="0" smtClean="0"/>
              <a:t> FROM page WHERE title = “Donkey”</a:t>
            </a:r>
            <a:endParaRPr lang="en-US" sz="2400" dirty="0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advTm="6369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Free space in secondary index leaf pages to cache hot data on access path</a:t>
            </a:r>
          </a:p>
          <a:p>
            <a:pPr lvl="1"/>
            <a:r>
              <a:rPr lang="en-US" dirty="0" smtClean="0"/>
              <a:t>Improve locality</a:t>
            </a:r>
          </a:p>
          <a:p>
            <a:pPr lvl="1"/>
            <a:r>
              <a:rPr lang="en-US" dirty="0" smtClean="0"/>
              <a:t>Save memory for other queries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Guarantee:</a:t>
            </a:r>
          </a:p>
          <a:p>
            <a:pPr lvl="1"/>
            <a:r>
              <a:rPr lang="en-US" dirty="0" smtClean="0"/>
              <a:t>Never increase Disk IO</a:t>
            </a:r>
          </a:p>
          <a:p>
            <a:pPr lvl="1"/>
            <a:r>
              <a:rPr lang="en-US" dirty="0" smtClean="0"/>
              <a:t>Minimal overhead</a:t>
            </a:r>
          </a:p>
          <a:p>
            <a:pPr lvl="1"/>
            <a:r>
              <a:rPr lang="en-US" dirty="0" smtClean="0"/>
              <a:t>Consistency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advTm="42888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an Index Page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24000" y="1371600"/>
            <a:ext cx="5943600" cy="5334000"/>
          </a:xfrm>
          <a:prstGeom prst="rect">
            <a:avLst/>
          </a:prstGeom>
          <a:ln w="2857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1524000" y="1371600"/>
            <a:ext cx="5943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Fixed Size Header</a:t>
            </a:r>
            <a:endParaRPr lang="en-US" sz="3600" dirty="0"/>
          </a:p>
        </p:txBody>
      </p:sp>
      <p:sp>
        <p:nvSpPr>
          <p:cNvPr id="18" name="Rectangle 17"/>
          <p:cNvSpPr/>
          <p:nvPr/>
        </p:nvSpPr>
        <p:spPr>
          <a:xfrm>
            <a:off x="1524000" y="6096000"/>
            <a:ext cx="5943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Fixed Size Footer</a:t>
            </a:r>
            <a:endParaRPr lang="en-US" sz="3600" dirty="0"/>
          </a:p>
        </p:txBody>
      </p:sp>
      <p:sp>
        <p:nvSpPr>
          <p:cNvPr id="23" name="Rectangle 22"/>
          <p:cNvSpPr/>
          <p:nvPr/>
        </p:nvSpPr>
        <p:spPr>
          <a:xfrm>
            <a:off x="2656685" y="3733800"/>
            <a:ext cx="3667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/>
              <a:t>Free Space</a:t>
            </a:r>
            <a:endParaRPr lang="en-US" sz="3600" dirty="0"/>
          </a:p>
        </p:txBody>
      </p:sp>
      <p:sp>
        <p:nvSpPr>
          <p:cNvPr id="25" name="Down Arrow 24"/>
          <p:cNvSpPr/>
          <p:nvPr/>
        </p:nvSpPr>
        <p:spPr>
          <a:xfrm>
            <a:off x="2133600" y="2556933"/>
            <a:ext cx="829611" cy="56726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6" name="Down Arrow 25"/>
          <p:cNvSpPr/>
          <p:nvPr/>
        </p:nvSpPr>
        <p:spPr>
          <a:xfrm flipV="1">
            <a:off x="2133600" y="5029200"/>
            <a:ext cx="829611" cy="6096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7" name="Rectangle 26"/>
          <p:cNvSpPr/>
          <p:nvPr/>
        </p:nvSpPr>
        <p:spPr>
          <a:xfrm>
            <a:off x="1524000" y="1981200"/>
            <a:ext cx="5943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Index Keys</a:t>
            </a:r>
            <a:endParaRPr lang="en-US" sz="3600" dirty="0"/>
          </a:p>
        </p:txBody>
      </p:sp>
      <p:sp>
        <p:nvSpPr>
          <p:cNvPr id="28" name="Rectangle 27"/>
          <p:cNvSpPr/>
          <p:nvPr/>
        </p:nvSpPr>
        <p:spPr>
          <a:xfrm>
            <a:off x="1524000" y="5486400"/>
            <a:ext cx="5943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Directory Entries</a:t>
            </a:r>
            <a:endParaRPr lang="en-US" sz="3600" dirty="0"/>
          </a:p>
        </p:txBody>
      </p:sp>
    </p:spTree>
  </p:cSld>
  <p:clrMapOvr>
    <a:masterClrMapping/>
  </p:clrMapOvr>
  <p:transition xmlns:p14="http://schemas.microsoft.com/office/powerpoint/2010/main" advTm="17142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an Index Page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24000" y="1371600"/>
            <a:ext cx="5943600" cy="533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1524000" y="1371600"/>
            <a:ext cx="5943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Fixed Size Header</a:t>
            </a:r>
            <a:endParaRPr lang="en-US" sz="3600" dirty="0"/>
          </a:p>
        </p:txBody>
      </p:sp>
      <p:sp>
        <p:nvSpPr>
          <p:cNvPr id="18" name="Rectangle 17"/>
          <p:cNvSpPr/>
          <p:nvPr/>
        </p:nvSpPr>
        <p:spPr>
          <a:xfrm>
            <a:off x="1524000" y="6096000"/>
            <a:ext cx="5943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Fixed Size Footer</a:t>
            </a:r>
            <a:endParaRPr lang="en-US" sz="3600" dirty="0"/>
          </a:p>
        </p:txBody>
      </p:sp>
      <p:sp>
        <p:nvSpPr>
          <p:cNvPr id="23" name="Rectangle 22"/>
          <p:cNvSpPr/>
          <p:nvPr/>
        </p:nvSpPr>
        <p:spPr>
          <a:xfrm>
            <a:off x="2133600" y="3733800"/>
            <a:ext cx="2362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</a:rPr>
              <a:t>Cache Slot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524000" y="1981200"/>
            <a:ext cx="5943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Index Keys</a:t>
            </a:r>
            <a:endParaRPr lang="en-US" sz="3600" dirty="0"/>
          </a:p>
        </p:txBody>
      </p:sp>
      <p:sp>
        <p:nvSpPr>
          <p:cNvPr id="28" name="Rectangle 27"/>
          <p:cNvSpPr/>
          <p:nvPr/>
        </p:nvSpPr>
        <p:spPr>
          <a:xfrm>
            <a:off x="1524000" y="5486400"/>
            <a:ext cx="59436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Directory Entries</a:t>
            </a:r>
            <a:endParaRPr lang="en-US" sz="3600" dirty="0"/>
          </a:p>
        </p:txBody>
      </p:sp>
      <p:sp>
        <p:nvSpPr>
          <p:cNvPr id="13" name="TextBox 12"/>
          <p:cNvSpPr txBox="1"/>
          <p:nvPr/>
        </p:nvSpPr>
        <p:spPr>
          <a:xfrm>
            <a:off x="5410200" y="3810000"/>
            <a:ext cx="2071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</a:rPr>
              <a:t>Hottest Data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10200" y="4953000"/>
            <a:ext cx="2074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Coldest Data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10200" y="2590800"/>
            <a:ext cx="2074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</a:rPr>
              <a:t>Coldest Data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rot="10800000">
            <a:off x="1524000" y="3200399"/>
            <a:ext cx="5943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0800000">
            <a:off x="1524000" y="4343399"/>
            <a:ext cx="5943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0800000">
            <a:off x="1524000" y="3733800"/>
            <a:ext cx="5943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0800000">
            <a:off x="1524001" y="4952999"/>
            <a:ext cx="5943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133600" y="3124200"/>
            <a:ext cx="2362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4"/>
                </a:solidFill>
              </a:rPr>
              <a:t>Cache Slot</a:t>
            </a:r>
            <a:endParaRPr lang="en-US" sz="3200" dirty="0">
              <a:solidFill>
                <a:schemeClr val="accent4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133600" y="2590800"/>
            <a:ext cx="2362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1"/>
                </a:solidFill>
              </a:rPr>
              <a:t>Cache Slot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133600" y="4306669"/>
            <a:ext cx="2362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4"/>
                </a:solidFill>
              </a:rPr>
              <a:t>Cache Slot</a:t>
            </a:r>
            <a:endParaRPr lang="en-US" sz="3200" dirty="0">
              <a:solidFill>
                <a:schemeClr val="accent4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133600" y="4916269"/>
            <a:ext cx="2362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1"/>
                </a:solidFill>
              </a:rPr>
              <a:t>Cache Slot</a:t>
            </a:r>
            <a:endParaRPr lang="en-US" sz="32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advTm="16928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Replacement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Hotter entries move to stable locations</a:t>
            </a:r>
          </a:p>
          <a:p>
            <a:pPr lvl="1"/>
            <a:r>
              <a:rPr lang="en-US" dirty="0" smtClean="0"/>
              <a:t>New data replace coldest entries</a:t>
            </a:r>
          </a:p>
          <a:p>
            <a:pPr lvl="1"/>
            <a:r>
              <a:rPr lang="en-US" dirty="0" smtClean="0"/>
              <a:t>On cache hit, swap entry into hotter slot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advTm="22369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  Does This Work!?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44% of Wikipedia queries</a:t>
            </a:r>
          </a:p>
          <a:p>
            <a:pPr lvl="1"/>
            <a:r>
              <a:rPr lang="en-US" dirty="0" smtClean="0"/>
              <a:t>Use </a:t>
            </a:r>
            <a:r>
              <a:rPr lang="en-US" i="1" dirty="0" err="1" smtClean="0"/>
              <a:t>name_title</a:t>
            </a:r>
            <a:r>
              <a:rPr lang="en-US" dirty="0" smtClean="0"/>
              <a:t> index </a:t>
            </a:r>
          </a:p>
          <a:p>
            <a:pPr lvl="1"/>
            <a:r>
              <a:rPr lang="fr-FR" dirty="0" smtClean="0"/>
              <a:t>Read ≤ 4 out of 11 </a:t>
            </a:r>
            <a:r>
              <a:rPr lang="fr-FR" dirty="0" err="1" smtClean="0"/>
              <a:t>fields</a:t>
            </a:r>
            <a:endParaRPr lang="fr-FR" i="1" dirty="0" smtClean="0"/>
          </a:p>
          <a:p>
            <a:pPr lvl="1"/>
            <a:r>
              <a:rPr lang="en-US" i="1" dirty="0" err="1" smtClean="0"/>
              <a:t>name_title</a:t>
            </a:r>
            <a:r>
              <a:rPr lang="en-US" dirty="0" smtClean="0"/>
              <a:t> can store data for 70% of </a:t>
            </a:r>
            <a:r>
              <a:rPr lang="en-US" dirty="0" err="1" smtClean="0"/>
              <a:t>tuples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above workload (</a:t>
            </a:r>
            <a:r>
              <a:rPr lang="en-US" dirty="0" err="1" smtClean="0"/>
              <a:t>zipf</a:t>
            </a:r>
            <a:r>
              <a:rPr lang="en-US" dirty="0" smtClean="0"/>
              <a:t>  </a:t>
            </a:r>
            <a:r>
              <a:rPr lang="el-GR" dirty="0" smtClean="0"/>
              <a:t>α</a:t>
            </a:r>
            <a:r>
              <a:rPr lang="en-US" dirty="0" smtClean="0"/>
              <a:t>=0.5)</a:t>
            </a:r>
          </a:p>
          <a:p>
            <a:pPr lvl="1"/>
            <a:r>
              <a:rPr lang="en-US" dirty="0" smtClean="0"/>
              <a:t>98%  hit rate on read-only workload</a:t>
            </a:r>
          </a:p>
          <a:p>
            <a:pPr lvl="1"/>
            <a:r>
              <a:rPr lang="en-US" dirty="0" smtClean="0"/>
              <a:t>95% hit rate on insert/read mix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9"/>
    </mc:Choice>
    <mc:Fallback xmlns="">
      <p:transition xmlns:p14="http://schemas.microsoft.com/office/powerpoint/2010/main" spd="slow" advTm="509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Ideal Memory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5400" dirty="0" smtClean="0">
                <a:solidFill>
                  <a:schemeClr val="accent2"/>
                </a:solidFill>
              </a:rPr>
              <a:t>Registers	.3ns</a:t>
            </a:r>
          </a:p>
          <a:p>
            <a:pPr>
              <a:buNone/>
            </a:pPr>
            <a:r>
              <a:rPr lang="en-US" sz="5400" dirty="0" smtClean="0">
                <a:solidFill>
                  <a:schemeClr val="accent6"/>
                </a:solidFill>
              </a:rPr>
              <a:t>Cache 	10ns</a:t>
            </a:r>
          </a:p>
          <a:p>
            <a:pPr>
              <a:buNone/>
            </a:pPr>
            <a:r>
              <a:rPr lang="en-US" sz="5400" dirty="0" smtClean="0">
                <a:solidFill>
                  <a:schemeClr val="accent4"/>
                </a:solidFill>
              </a:rPr>
              <a:t>RAM 		100ns</a:t>
            </a:r>
          </a:p>
          <a:p>
            <a:pPr>
              <a:buNone/>
            </a:pPr>
            <a:r>
              <a:rPr lang="en-US" sz="5400" dirty="0" smtClean="0">
                <a:solidFill>
                  <a:schemeClr val="accent1"/>
                </a:solidFill>
              </a:rPr>
              <a:t>Disk 		10</a:t>
            </a:r>
            <a:r>
              <a:rPr lang="en-US" sz="5400" baseline="30000" dirty="0" smtClean="0">
                <a:solidFill>
                  <a:schemeClr val="accent1"/>
                </a:solidFill>
              </a:rPr>
              <a:t>7</a:t>
            </a:r>
            <a:r>
              <a:rPr lang="en-US" sz="5400" dirty="0" smtClean="0">
                <a:solidFill>
                  <a:schemeClr val="accent1"/>
                </a:solidFill>
              </a:rPr>
              <a:t>ns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72200" y="1447800"/>
            <a:ext cx="228165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accent2"/>
                </a:solidFill>
              </a:rPr>
              <a:t>Hottest</a:t>
            </a:r>
          </a:p>
          <a:p>
            <a:endParaRPr lang="en-US" sz="5400" dirty="0" smtClean="0"/>
          </a:p>
          <a:p>
            <a:endParaRPr lang="en-US" sz="5400" dirty="0" smtClean="0"/>
          </a:p>
          <a:p>
            <a:endParaRPr lang="en-US" sz="5400" dirty="0" smtClean="0"/>
          </a:p>
          <a:p>
            <a:r>
              <a:rPr lang="en-US" sz="5400" dirty="0" smtClean="0">
                <a:solidFill>
                  <a:schemeClr val="accent1"/>
                </a:solidFill>
              </a:rPr>
              <a:t>Coldest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6" name="Up-Down Arrow 5"/>
          <p:cNvSpPr/>
          <p:nvPr/>
        </p:nvSpPr>
        <p:spPr>
          <a:xfrm>
            <a:off x="6934200" y="2362200"/>
            <a:ext cx="762000" cy="2514600"/>
          </a:xfrm>
          <a:prstGeom prst="upDownArrow">
            <a:avLst/>
          </a:prstGeom>
          <a:gradFill flip="none" rotWithShape="1">
            <a:gsLst>
              <a:gs pos="31000">
                <a:schemeClr val="accent1">
                  <a:lumMod val="60000"/>
                  <a:lumOff val="40000"/>
                </a:schemeClr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ound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78800" y="5892800"/>
            <a:ext cx="812800" cy="812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advTm="13885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 To Order-of-magnitude Wins</a:t>
            </a:r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0" y="1447800"/>
          <a:ext cx="9144000" cy="541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xmlns:p14="http://schemas.microsoft.com/office/powerpoint/2010/main" advTm="23087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 To Order-of-magnitude Wins</a:t>
            </a:r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0" y="1447800"/>
          <a:ext cx="9144000" cy="541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Oval 3"/>
          <p:cNvSpPr/>
          <p:nvPr/>
        </p:nvSpPr>
        <p:spPr>
          <a:xfrm>
            <a:off x="2057400" y="2133600"/>
            <a:ext cx="1066800" cy="3505200"/>
          </a:xfrm>
          <a:prstGeom prst="ellipse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 advTm="9067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 To Order-of-magnitude Wins</a:t>
            </a:r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0" y="1447800"/>
          <a:ext cx="9144000" cy="541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/>
          <p:cNvCxnSpPr/>
          <p:nvPr/>
        </p:nvCxnSpPr>
        <p:spPr>
          <a:xfrm rot="5400000" flipH="1" flipV="1">
            <a:off x="6972300" y="3695700"/>
            <a:ext cx="31242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 advTm="8041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 To Order-of-magnitude Wins</a:t>
            </a:r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0" y="1447800"/>
          <a:ext cx="9144000" cy="541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ight Brace 6"/>
          <p:cNvSpPr/>
          <p:nvPr/>
        </p:nvSpPr>
        <p:spPr>
          <a:xfrm>
            <a:off x="8534400" y="2590800"/>
            <a:ext cx="304800" cy="1828800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10400" y="2286000"/>
            <a:ext cx="13885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100x</a:t>
            </a:r>
            <a:endParaRPr lang="en-US" sz="4800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xmlns:p14="http://schemas.microsoft.com/office/powerpoint/2010/main" advTm="11469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2X Win Even If Data Is In Memory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0" y="1447800"/>
          <a:ext cx="9144000" cy="541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xmlns:p14="http://schemas.microsoft.com/office/powerpoint/2010/main" advTm="11261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2X Win Even If Data Is In Memory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0" y="1447800"/>
          <a:ext cx="9144000" cy="541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5" name="Straight Connector 4"/>
          <p:cNvCxnSpPr/>
          <p:nvPr/>
        </p:nvCxnSpPr>
        <p:spPr>
          <a:xfrm rot="5400000" flipH="1" flipV="1">
            <a:off x="6972300" y="3695700"/>
            <a:ext cx="312420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 advTm="13791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Locality Waste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When cold data pollutes higher level of memory hierarchy due to </a:t>
            </a:r>
            <a:r>
              <a:rPr lang="en-US" i="1" dirty="0" smtClean="0"/>
              <a:t>ineffective placement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advTm="8839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* FROM T WHERE id =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698309"/>
              </p:ext>
            </p:extLst>
          </p:nvPr>
        </p:nvGraphicFramePr>
        <p:xfrm>
          <a:off x="1219200" y="2819400"/>
          <a:ext cx="6096000" cy="312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104140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5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5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5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104140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5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5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5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  <a:tr h="104140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sz="5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5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sz="5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998"/>
    </mc:Choice>
    <mc:Fallback xmlns="">
      <p:transition xmlns:p14="http://schemas.microsoft.com/office/powerpoint/2010/main" spd="slow" advTm="20998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Locality Waste In Wikipedia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99.9%  queries access latest revision of article</a:t>
            </a:r>
          </a:p>
          <a:p>
            <a:pPr lvl="1"/>
            <a:r>
              <a:rPr lang="en-US" dirty="0" smtClean="0"/>
              <a:t>5% of </a:t>
            </a:r>
            <a:r>
              <a:rPr lang="en-US" i="1" dirty="0" smtClean="0"/>
              <a:t>revision</a:t>
            </a:r>
            <a:r>
              <a:rPr lang="en-US" dirty="0" smtClean="0"/>
              <a:t> tuples</a:t>
            </a:r>
          </a:p>
          <a:p>
            <a:pPr lvl="1"/>
            <a:r>
              <a:rPr lang="en-US" dirty="0" smtClean="0"/>
              <a:t>As </a:t>
            </a:r>
            <a:r>
              <a:rPr lang="en-US" dirty="0" smtClean="0"/>
              <a:t>low as 2% utilized</a:t>
            </a:r>
          </a:p>
          <a:p>
            <a:endParaRPr lang="en-US" dirty="0" smtClean="0"/>
          </a:p>
          <a:p>
            <a:r>
              <a:rPr lang="en-US" dirty="0" smtClean="0"/>
              <a:t>Can’t optimize based on data values alone</a:t>
            </a:r>
          </a:p>
          <a:p>
            <a:pPr lvl="1"/>
            <a:r>
              <a:rPr lang="en-US" dirty="0" smtClean="0"/>
              <a:t>Traditional clustering/partitioning doesn’t work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advTm="35571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r>
              <a:rPr lang="en-US" sz="3600" dirty="0" smtClean="0"/>
              <a:t>Workload-Specific Data Placement</a:t>
            </a:r>
          </a:p>
        </p:txBody>
      </p:sp>
    </p:spTree>
  </p:cSld>
  <p:clrMapOvr>
    <a:masterClrMapping/>
  </p:clrMapOvr>
  <p:transition xmlns:p14="http://schemas.microsoft.com/office/powerpoint/2010/main" advTm="3891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Hierarchy is Lukewarm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5400" dirty="0" smtClean="0">
                <a:solidFill>
                  <a:schemeClr val="accent1"/>
                </a:solidFill>
              </a:rPr>
              <a:t>Registers	.3ns</a:t>
            </a:r>
          </a:p>
          <a:p>
            <a:pPr>
              <a:buNone/>
            </a:pPr>
            <a:r>
              <a:rPr lang="en-US" sz="5400" dirty="0" smtClean="0">
                <a:solidFill>
                  <a:schemeClr val="accent4"/>
                </a:solidFill>
              </a:rPr>
              <a:t>Cache 	10ns</a:t>
            </a:r>
          </a:p>
          <a:p>
            <a:pPr>
              <a:buNone/>
            </a:pPr>
            <a:r>
              <a:rPr lang="en-US" sz="5400" dirty="0" smtClean="0">
                <a:solidFill>
                  <a:schemeClr val="accent2">
                    <a:lumMod val="75000"/>
                  </a:schemeClr>
                </a:solidFill>
              </a:rPr>
              <a:t>RAM		100ns</a:t>
            </a:r>
          </a:p>
          <a:p>
            <a:pPr>
              <a:buNone/>
            </a:pPr>
            <a:r>
              <a:rPr lang="en-US" sz="5400" dirty="0" smtClean="0">
                <a:solidFill>
                  <a:schemeClr val="accent6"/>
                </a:solidFill>
              </a:rPr>
              <a:t>Disk 		10</a:t>
            </a:r>
            <a:r>
              <a:rPr lang="en-US" sz="5400" baseline="30000" dirty="0" smtClean="0">
                <a:solidFill>
                  <a:schemeClr val="accent6"/>
                </a:solidFill>
              </a:rPr>
              <a:t>7</a:t>
            </a:r>
            <a:r>
              <a:rPr lang="en-US" sz="5400" dirty="0" smtClean="0">
                <a:solidFill>
                  <a:schemeClr val="accent6"/>
                </a:solidFill>
              </a:rPr>
              <a:t>ns</a:t>
            </a:r>
            <a:endParaRPr lang="en-US" sz="5400" dirty="0">
              <a:solidFill>
                <a:schemeClr val="accent6"/>
              </a:solidFill>
            </a:endParaRPr>
          </a:p>
        </p:txBody>
      </p:sp>
      <p:pic>
        <p:nvPicPr>
          <p:cNvPr id="4" name="Sound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78800" y="5892800"/>
            <a:ext cx="812800" cy="812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advTm="7688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Frequency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Cluster accessed tuples at end of table</a:t>
            </a:r>
          </a:p>
          <a:p>
            <a:pPr lvl="1"/>
            <a:r>
              <a:rPr lang="en-US" dirty="0" smtClean="0"/>
              <a:t>Insert new copy of tuple</a:t>
            </a:r>
          </a:p>
          <a:p>
            <a:pPr lvl="1"/>
            <a:r>
              <a:rPr lang="en-US" dirty="0" smtClean="0"/>
              <a:t>Invalidate old copy</a:t>
            </a:r>
          </a:p>
          <a:p>
            <a:pPr lvl="1"/>
            <a:r>
              <a:rPr lang="en-US" dirty="0" smtClean="0"/>
              <a:t>Update pointers to new copy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4648200"/>
            <a:ext cx="47244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47800" y="4648200"/>
            <a:ext cx="76200" cy="17526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00200" y="4648200"/>
            <a:ext cx="76200" cy="17526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81200" y="4648200"/>
            <a:ext cx="76200" cy="17526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95600" y="4648200"/>
            <a:ext cx="76200" cy="17526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191000" y="4648200"/>
            <a:ext cx="76200" cy="17526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05200" y="4648200"/>
            <a:ext cx="76200" cy="17526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57600" y="4648200"/>
            <a:ext cx="76200" cy="17526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495800" y="4648200"/>
            <a:ext cx="76200" cy="17526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724400" y="4648200"/>
            <a:ext cx="76200" cy="17526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105400" y="4648200"/>
            <a:ext cx="76200" cy="17526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257800" y="4648200"/>
            <a:ext cx="76200" cy="17526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667000" y="4648200"/>
            <a:ext cx="76200" cy="17526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 advTm="16328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Frequency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/>
              <a:t>Cluster accessed tuples at end of table</a:t>
            </a:r>
          </a:p>
          <a:p>
            <a:pPr lvl="1"/>
            <a:r>
              <a:rPr lang="en-US" dirty="0"/>
              <a:t>Insert new copy of tuple</a:t>
            </a:r>
          </a:p>
          <a:p>
            <a:pPr lvl="1"/>
            <a:r>
              <a:rPr lang="en-US" dirty="0"/>
              <a:t>Invalidate old copy</a:t>
            </a:r>
          </a:p>
          <a:p>
            <a:pPr lvl="1"/>
            <a:r>
              <a:rPr lang="en-US" dirty="0"/>
              <a:t>Update pointers to new copy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4648200"/>
            <a:ext cx="47244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47800" y="4648200"/>
            <a:ext cx="76200" cy="1752600"/>
          </a:xfrm>
          <a:prstGeom prst="rect">
            <a:avLst/>
          </a:prstGeom>
          <a:solidFill>
            <a:schemeClr val="bg2"/>
          </a:solidFill>
          <a:ln>
            <a:solidFill>
              <a:srgbClr val="EEECE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00200" y="4648200"/>
            <a:ext cx="76200" cy="1752600"/>
          </a:xfrm>
          <a:prstGeom prst="rect">
            <a:avLst/>
          </a:prstGeom>
          <a:solidFill>
            <a:schemeClr val="bg2"/>
          </a:solidFill>
          <a:ln>
            <a:solidFill>
              <a:srgbClr val="EEECE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81200" y="4648200"/>
            <a:ext cx="76200" cy="1752600"/>
          </a:xfrm>
          <a:prstGeom prst="rect">
            <a:avLst/>
          </a:prstGeom>
          <a:solidFill>
            <a:schemeClr val="bg2"/>
          </a:solidFill>
          <a:ln>
            <a:solidFill>
              <a:srgbClr val="EEECE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95600" y="4648200"/>
            <a:ext cx="76200" cy="1752600"/>
          </a:xfrm>
          <a:prstGeom prst="rect">
            <a:avLst/>
          </a:prstGeom>
          <a:solidFill>
            <a:schemeClr val="bg2"/>
          </a:solidFill>
          <a:ln>
            <a:solidFill>
              <a:srgbClr val="EEECE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191000" y="4648200"/>
            <a:ext cx="76200" cy="1752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05200" y="4648200"/>
            <a:ext cx="76200" cy="1752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57600" y="4648200"/>
            <a:ext cx="76200" cy="1752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495800" y="4648200"/>
            <a:ext cx="76200" cy="1752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724400" y="4648200"/>
            <a:ext cx="76200" cy="1752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105400" y="4648200"/>
            <a:ext cx="76200" cy="1752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257800" y="4648200"/>
            <a:ext cx="76200" cy="17526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667000" y="4648200"/>
            <a:ext cx="76200" cy="1752600"/>
          </a:xfrm>
          <a:prstGeom prst="rect">
            <a:avLst/>
          </a:prstGeom>
          <a:solidFill>
            <a:schemeClr val="bg2"/>
          </a:solidFill>
          <a:ln>
            <a:solidFill>
              <a:srgbClr val="EEECE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334000" y="4648200"/>
            <a:ext cx="609600" cy="17526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 advTm="15594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Frequency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/>
              <a:t>Cluster accessed tuples at end of table</a:t>
            </a:r>
          </a:p>
          <a:p>
            <a:pPr lvl="1"/>
            <a:r>
              <a:rPr lang="en-US" dirty="0"/>
              <a:t>Insert new copy of tuple</a:t>
            </a:r>
          </a:p>
          <a:p>
            <a:pPr lvl="1"/>
            <a:r>
              <a:rPr lang="en-US" dirty="0"/>
              <a:t>Invalidate old copy</a:t>
            </a:r>
          </a:p>
          <a:p>
            <a:pPr lvl="1"/>
            <a:r>
              <a:rPr lang="en-US" dirty="0"/>
              <a:t>Update pointers to new copy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4648200"/>
            <a:ext cx="47244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47800" y="4648200"/>
            <a:ext cx="76200" cy="1752600"/>
          </a:xfrm>
          <a:prstGeom prst="rect">
            <a:avLst/>
          </a:prstGeom>
          <a:solidFill>
            <a:srgbClr val="EEECE1"/>
          </a:solidFill>
          <a:ln>
            <a:solidFill>
              <a:srgbClr val="EEECE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00200" y="4648200"/>
            <a:ext cx="76200" cy="1752600"/>
          </a:xfrm>
          <a:prstGeom prst="rect">
            <a:avLst/>
          </a:prstGeom>
          <a:solidFill>
            <a:srgbClr val="EEECE1"/>
          </a:solidFill>
          <a:ln>
            <a:solidFill>
              <a:srgbClr val="EEECE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81200" y="4648200"/>
            <a:ext cx="76200" cy="1752600"/>
          </a:xfrm>
          <a:prstGeom prst="rect">
            <a:avLst/>
          </a:prstGeom>
          <a:solidFill>
            <a:srgbClr val="EEECE1"/>
          </a:solidFill>
          <a:ln>
            <a:solidFill>
              <a:srgbClr val="EEECE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95600" y="4648200"/>
            <a:ext cx="76200" cy="1752600"/>
          </a:xfrm>
          <a:prstGeom prst="rect">
            <a:avLst/>
          </a:prstGeom>
          <a:solidFill>
            <a:srgbClr val="EEECE1"/>
          </a:solidFill>
          <a:ln>
            <a:solidFill>
              <a:srgbClr val="EEECE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191000" y="4648200"/>
            <a:ext cx="76200" cy="1752600"/>
          </a:xfrm>
          <a:prstGeom prst="rect">
            <a:avLst/>
          </a:prstGeom>
          <a:solidFill>
            <a:srgbClr val="EEECE1"/>
          </a:solidFill>
          <a:ln>
            <a:solidFill>
              <a:srgbClr val="EEECE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05200" y="4648200"/>
            <a:ext cx="76200" cy="1752600"/>
          </a:xfrm>
          <a:prstGeom prst="rect">
            <a:avLst/>
          </a:prstGeom>
          <a:solidFill>
            <a:srgbClr val="EEECE1"/>
          </a:solidFill>
          <a:ln>
            <a:solidFill>
              <a:srgbClr val="EEECE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57600" y="4648200"/>
            <a:ext cx="76200" cy="1752600"/>
          </a:xfrm>
          <a:prstGeom prst="rect">
            <a:avLst/>
          </a:prstGeom>
          <a:solidFill>
            <a:srgbClr val="EEECE1"/>
          </a:solidFill>
          <a:ln>
            <a:solidFill>
              <a:srgbClr val="EEECE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495800" y="4648200"/>
            <a:ext cx="76200" cy="1752600"/>
          </a:xfrm>
          <a:prstGeom prst="rect">
            <a:avLst/>
          </a:prstGeom>
          <a:solidFill>
            <a:srgbClr val="EEECE1"/>
          </a:solidFill>
          <a:ln>
            <a:solidFill>
              <a:srgbClr val="EEECE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724400" y="4648200"/>
            <a:ext cx="76200" cy="1752600"/>
          </a:xfrm>
          <a:prstGeom prst="rect">
            <a:avLst/>
          </a:prstGeom>
          <a:solidFill>
            <a:srgbClr val="EEECE1"/>
          </a:solidFill>
          <a:ln>
            <a:solidFill>
              <a:srgbClr val="EEECE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105400" y="4648200"/>
            <a:ext cx="76200" cy="1752600"/>
          </a:xfrm>
          <a:prstGeom prst="rect">
            <a:avLst/>
          </a:prstGeom>
          <a:solidFill>
            <a:srgbClr val="EEECE1"/>
          </a:solidFill>
          <a:ln>
            <a:solidFill>
              <a:srgbClr val="EEECE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257800" y="4648200"/>
            <a:ext cx="76200" cy="1752600"/>
          </a:xfrm>
          <a:prstGeom prst="rect">
            <a:avLst/>
          </a:prstGeom>
          <a:solidFill>
            <a:srgbClr val="EEECE1"/>
          </a:solidFill>
          <a:ln>
            <a:solidFill>
              <a:srgbClr val="EEECE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667000" y="4648200"/>
            <a:ext cx="76200" cy="1752600"/>
          </a:xfrm>
          <a:prstGeom prst="rect">
            <a:avLst/>
          </a:prstGeom>
          <a:solidFill>
            <a:srgbClr val="EEECE1"/>
          </a:solidFill>
          <a:ln>
            <a:solidFill>
              <a:srgbClr val="EEECE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334000" y="4648200"/>
            <a:ext cx="1371600" cy="17526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 xmlns:p14="http://schemas.microsoft.com/office/powerpoint/2010/main" advTm="6918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Frequency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/>
              <a:t>Cluster accessed tuples at end of table</a:t>
            </a:r>
          </a:p>
          <a:p>
            <a:pPr lvl="1"/>
            <a:r>
              <a:rPr lang="en-US" dirty="0"/>
              <a:t>Insert new copy of tuple</a:t>
            </a:r>
          </a:p>
          <a:p>
            <a:pPr lvl="1"/>
            <a:r>
              <a:rPr lang="en-US" dirty="0"/>
              <a:t>Invalidate old copy</a:t>
            </a:r>
          </a:p>
          <a:p>
            <a:pPr lvl="1"/>
            <a:r>
              <a:rPr lang="en-US" dirty="0"/>
              <a:t>Update pointers to new copy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4648200"/>
            <a:ext cx="47244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47800" y="4648200"/>
            <a:ext cx="76200" cy="1752600"/>
          </a:xfrm>
          <a:prstGeom prst="rect">
            <a:avLst/>
          </a:prstGeom>
          <a:solidFill>
            <a:srgbClr val="EEECE1"/>
          </a:solidFill>
          <a:ln>
            <a:solidFill>
              <a:schemeClr val="bg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00200" y="4648200"/>
            <a:ext cx="76200" cy="1752600"/>
          </a:xfrm>
          <a:prstGeom prst="rect">
            <a:avLst/>
          </a:prstGeom>
          <a:solidFill>
            <a:srgbClr val="EEECE1"/>
          </a:solidFill>
          <a:ln>
            <a:solidFill>
              <a:schemeClr val="bg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81200" y="4648200"/>
            <a:ext cx="76200" cy="1752600"/>
          </a:xfrm>
          <a:prstGeom prst="rect">
            <a:avLst/>
          </a:prstGeom>
          <a:solidFill>
            <a:srgbClr val="EEECE1"/>
          </a:solidFill>
          <a:ln>
            <a:solidFill>
              <a:schemeClr val="bg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95600" y="4648200"/>
            <a:ext cx="76200" cy="1752600"/>
          </a:xfrm>
          <a:prstGeom prst="rect">
            <a:avLst/>
          </a:prstGeom>
          <a:solidFill>
            <a:srgbClr val="EEECE1"/>
          </a:solidFill>
          <a:ln>
            <a:solidFill>
              <a:schemeClr val="bg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191000" y="4648200"/>
            <a:ext cx="76200" cy="1752600"/>
          </a:xfrm>
          <a:prstGeom prst="rect">
            <a:avLst/>
          </a:prstGeom>
          <a:solidFill>
            <a:srgbClr val="EEECE1"/>
          </a:solidFill>
          <a:ln>
            <a:solidFill>
              <a:schemeClr val="bg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05200" y="4648200"/>
            <a:ext cx="76200" cy="1752600"/>
          </a:xfrm>
          <a:prstGeom prst="rect">
            <a:avLst/>
          </a:prstGeom>
          <a:solidFill>
            <a:srgbClr val="EEECE1"/>
          </a:solidFill>
          <a:ln>
            <a:solidFill>
              <a:schemeClr val="bg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57600" y="4648200"/>
            <a:ext cx="76200" cy="1752600"/>
          </a:xfrm>
          <a:prstGeom prst="rect">
            <a:avLst/>
          </a:prstGeom>
          <a:solidFill>
            <a:srgbClr val="EEECE1"/>
          </a:solidFill>
          <a:ln>
            <a:solidFill>
              <a:schemeClr val="bg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495800" y="4648200"/>
            <a:ext cx="76200" cy="1752600"/>
          </a:xfrm>
          <a:prstGeom prst="rect">
            <a:avLst/>
          </a:prstGeom>
          <a:solidFill>
            <a:srgbClr val="EEECE1"/>
          </a:solidFill>
          <a:ln>
            <a:solidFill>
              <a:schemeClr val="bg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724400" y="4648200"/>
            <a:ext cx="76200" cy="1752600"/>
          </a:xfrm>
          <a:prstGeom prst="rect">
            <a:avLst/>
          </a:prstGeom>
          <a:solidFill>
            <a:srgbClr val="EEECE1"/>
          </a:solidFill>
          <a:ln>
            <a:solidFill>
              <a:schemeClr val="bg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105400" y="4648200"/>
            <a:ext cx="76200" cy="1752600"/>
          </a:xfrm>
          <a:prstGeom prst="rect">
            <a:avLst/>
          </a:prstGeom>
          <a:solidFill>
            <a:srgbClr val="EEECE1"/>
          </a:solidFill>
          <a:ln>
            <a:solidFill>
              <a:schemeClr val="bg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257800" y="4648200"/>
            <a:ext cx="76200" cy="1752600"/>
          </a:xfrm>
          <a:prstGeom prst="rect">
            <a:avLst/>
          </a:prstGeom>
          <a:solidFill>
            <a:srgbClr val="EEECE1"/>
          </a:solidFill>
          <a:ln>
            <a:solidFill>
              <a:schemeClr val="bg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667000" y="4648200"/>
            <a:ext cx="76200" cy="1752600"/>
          </a:xfrm>
          <a:prstGeom prst="rect">
            <a:avLst/>
          </a:prstGeom>
          <a:solidFill>
            <a:srgbClr val="EEECE1"/>
          </a:solidFill>
          <a:ln>
            <a:solidFill>
              <a:schemeClr val="bg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324600" y="4648200"/>
            <a:ext cx="1371600" cy="17526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Hot Partition</a:t>
            </a:r>
            <a:endParaRPr lang="en-US" sz="2400" dirty="0"/>
          </a:p>
        </p:txBody>
      </p:sp>
    </p:spTree>
  </p:cSld>
  <p:clrMapOvr>
    <a:masterClrMapping/>
  </p:clrMapOvr>
  <p:transition xmlns:p14="http://schemas.microsoft.com/office/powerpoint/2010/main" advTm="5229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r</a:t>
            </a:r>
            <a:r>
              <a:rPr lang="en-US" i="1" dirty="0" smtClean="0"/>
              <a:t>evision</a:t>
            </a:r>
            <a:r>
              <a:rPr lang="en-US" dirty="0" smtClean="0"/>
              <a:t> table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</a:p>
          <a:p>
            <a:pPr lvl="1"/>
            <a:r>
              <a:rPr lang="en-US" b="1" dirty="0" smtClean="0"/>
              <a:t>2.2X</a:t>
            </a:r>
            <a:r>
              <a:rPr lang="en-US" dirty="0" smtClean="0"/>
              <a:t> query performance win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Partitioning </a:t>
            </a:r>
          </a:p>
          <a:p>
            <a:pPr lvl="1"/>
            <a:r>
              <a:rPr lang="en-US" b="1" dirty="0" smtClean="0"/>
              <a:t>8X </a:t>
            </a:r>
            <a:r>
              <a:rPr lang="en-US" dirty="0" smtClean="0"/>
              <a:t>query performance win</a:t>
            </a:r>
          </a:p>
          <a:p>
            <a:pPr lvl="1"/>
            <a:r>
              <a:rPr lang="en-US" dirty="0" smtClean="0"/>
              <a:t>Reduces </a:t>
            </a:r>
            <a:r>
              <a:rPr lang="en-US" i="1" dirty="0" smtClean="0"/>
              <a:t>effective </a:t>
            </a:r>
            <a:r>
              <a:rPr lang="en-US" dirty="0" smtClean="0"/>
              <a:t>index size from </a:t>
            </a:r>
            <a:r>
              <a:rPr lang="en-US" b="1" dirty="0" smtClean="0"/>
              <a:t>27GB to 1.4GB</a:t>
            </a:r>
          </a:p>
          <a:p>
            <a:pPr lvl="1"/>
            <a:r>
              <a:rPr lang="en-US" dirty="0" smtClean="0"/>
              <a:t>Smaller index size fits in memory</a:t>
            </a:r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advTm="40011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 Waste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Data that is inefficiently represented or at higher granularity than the application needs</a:t>
            </a:r>
          </a:p>
        </p:txBody>
      </p:sp>
    </p:spTree>
  </p:cSld>
  <p:clrMapOvr>
    <a:masterClrMapping/>
  </p:clrMapOvr>
  <p:transition xmlns:p14="http://schemas.microsoft.com/office/powerpoint/2010/main" advTm="10340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Poorly Defined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>
            <a:normAutofit fontScale="70000" lnSpcReduction="20000"/>
          </a:bodyPr>
          <a:lstStyle/>
          <a:p>
            <a:pPr lvl="1">
              <a:buNone/>
            </a:pPr>
            <a:r>
              <a:rPr lang="en-US" sz="4000" dirty="0" smtClean="0"/>
              <a:t>CREATE TABLE </a:t>
            </a:r>
            <a:r>
              <a:rPr lang="en-US" sz="4000" dirty="0" err="1" smtClean="0"/>
              <a:t>taxi_pings</a:t>
            </a:r>
            <a:r>
              <a:rPr lang="en-US" sz="4000" dirty="0" smtClean="0"/>
              <a:t>{</a:t>
            </a:r>
          </a:p>
          <a:p>
            <a:pPr lvl="2">
              <a:buNone/>
            </a:pPr>
            <a:r>
              <a:rPr lang="en-US" sz="4000" u="sng" dirty="0" err="1" smtClean="0"/>
              <a:t>mac</a:t>
            </a:r>
            <a:r>
              <a:rPr lang="en-US" sz="4000" dirty="0" smtClean="0"/>
              <a:t>		</a:t>
            </a:r>
            <a:r>
              <a:rPr lang="en-US" sz="4000" dirty="0" err="1" smtClean="0"/>
              <a:t>varchar</a:t>
            </a:r>
            <a:r>
              <a:rPr lang="en-US" sz="4000" dirty="0" smtClean="0"/>
              <a:t>(17),		</a:t>
            </a:r>
            <a:r>
              <a:rPr lang="en-US" sz="4000" dirty="0" smtClean="0">
                <a:solidFill>
                  <a:schemeClr val="accent2"/>
                </a:solidFill>
              </a:rPr>
              <a:t>“02:22:28:E0..”</a:t>
            </a:r>
          </a:p>
          <a:p>
            <a:pPr lvl="2">
              <a:buNone/>
            </a:pPr>
            <a:r>
              <a:rPr lang="en-US" sz="4000" u="sng" dirty="0" err="1" smtClean="0"/>
              <a:t>tstamp</a:t>
            </a:r>
            <a:r>
              <a:rPr lang="en-US" sz="4000" dirty="0" smtClean="0"/>
              <a:t>	</a:t>
            </a:r>
            <a:r>
              <a:rPr lang="en-US" sz="4000" dirty="0" err="1" smtClean="0"/>
              <a:t>varchar</a:t>
            </a:r>
            <a:r>
              <a:rPr lang="en-US" sz="4000" dirty="0" smtClean="0"/>
              <a:t>(14),		</a:t>
            </a:r>
            <a:r>
              <a:rPr lang="en-US" sz="4000" dirty="0" smtClean="0">
                <a:solidFill>
                  <a:schemeClr val="accent2"/>
                </a:solidFill>
              </a:rPr>
              <a:t>“12-09-2011…”</a:t>
            </a:r>
          </a:p>
          <a:p>
            <a:pPr lvl="2">
              <a:buNone/>
            </a:pPr>
            <a:r>
              <a:rPr lang="en-US" sz="4000" dirty="0" smtClean="0"/>
              <a:t>flags		</a:t>
            </a:r>
            <a:r>
              <a:rPr lang="en-US" sz="4000" dirty="0" err="1" smtClean="0"/>
              <a:t>int</a:t>
            </a:r>
            <a:r>
              <a:rPr lang="en-US" sz="4000" dirty="0" smtClean="0"/>
              <a:t>,			</a:t>
            </a:r>
            <a:r>
              <a:rPr lang="en-US" sz="4000" dirty="0" smtClean="0">
                <a:solidFill>
                  <a:schemeClr val="accent2"/>
                </a:solidFill>
              </a:rPr>
              <a:t> 0,1,2,3</a:t>
            </a:r>
          </a:p>
          <a:p>
            <a:pPr lvl="2">
              <a:buNone/>
            </a:pPr>
            <a:r>
              <a:rPr lang="en-US" sz="4000" dirty="0" smtClean="0"/>
              <a:t>year		</a:t>
            </a:r>
            <a:r>
              <a:rPr lang="en-US" sz="4000" dirty="0" err="1" smtClean="0"/>
              <a:t>int</a:t>
            </a:r>
            <a:r>
              <a:rPr lang="en-US" sz="4000" dirty="0" smtClean="0"/>
              <a:t>			</a:t>
            </a:r>
            <a:r>
              <a:rPr lang="en-US" sz="4000" dirty="0" smtClean="0">
                <a:solidFill>
                  <a:schemeClr val="accent2"/>
                </a:solidFill>
              </a:rPr>
              <a:t>2011</a:t>
            </a:r>
          </a:p>
          <a:p>
            <a:pPr lvl="1">
              <a:buNone/>
            </a:pPr>
            <a:r>
              <a:rPr lang="en-US" sz="4000" dirty="0" smtClean="0"/>
              <a:t>}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sz="4600" dirty="0" smtClean="0">
                <a:solidFill>
                  <a:schemeClr val="bg1"/>
                </a:solidFill>
              </a:rPr>
              <a:t>Schemas must be defined upfront</a:t>
            </a:r>
          </a:p>
          <a:p>
            <a:pPr lvl="1">
              <a:buNone/>
            </a:pPr>
            <a:r>
              <a:rPr lang="en-US" sz="4600" dirty="0" smtClean="0">
                <a:solidFill>
                  <a:schemeClr val="bg1"/>
                </a:solidFill>
              </a:rPr>
              <a:t>Little knowledge about data 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advTm="108904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Poorly Defined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257800"/>
          </a:xfrm>
        </p:spPr>
        <p:txBody>
          <a:bodyPr>
            <a:normAutofit fontScale="70000" lnSpcReduction="20000"/>
          </a:bodyPr>
          <a:lstStyle/>
          <a:p>
            <a:pPr lvl="1">
              <a:buNone/>
            </a:pPr>
            <a:r>
              <a:rPr lang="en-US" sz="4000" dirty="0" smtClean="0"/>
              <a:t>CREATE TABLE </a:t>
            </a:r>
            <a:r>
              <a:rPr lang="en-US" sz="4000" dirty="0" err="1" smtClean="0"/>
              <a:t>taxi_pings</a:t>
            </a:r>
            <a:r>
              <a:rPr lang="en-US" sz="4000" dirty="0" smtClean="0"/>
              <a:t>{</a:t>
            </a:r>
          </a:p>
          <a:p>
            <a:pPr lvl="2">
              <a:buNone/>
            </a:pPr>
            <a:r>
              <a:rPr lang="en-US" sz="4000" u="sng" dirty="0" err="1" smtClean="0"/>
              <a:t>mac</a:t>
            </a:r>
            <a:r>
              <a:rPr lang="en-US" sz="4000" dirty="0" smtClean="0"/>
              <a:t>		</a:t>
            </a:r>
            <a:r>
              <a:rPr lang="en-US" sz="4000" dirty="0" err="1" smtClean="0"/>
              <a:t>varchar</a:t>
            </a:r>
            <a:r>
              <a:rPr lang="en-US" sz="4000" dirty="0" smtClean="0"/>
              <a:t>(17),		</a:t>
            </a:r>
            <a:r>
              <a:rPr lang="en-US" sz="4000" dirty="0" smtClean="0">
                <a:solidFill>
                  <a:schemeClr val="accent2"/>
                </a:solidFill>
              </a:rPr>
              <a:t>“02:22:28:E0..”</a:t>
            </a:r>
          </a:p>
          <a:p>
            <a:pPr lvl="2">
              <a:buNone/>
            </a:pPr>
            <a:r>
              <a:rPr lang="en-US" sz="4000" u="sng" dirty="0" err="1" smtClean="0"/>
              <a:t>tstamp</a:t>
            </a:r>
            <a:r>
              <a:rPr lang="en-US" sz="4000" dirty="0" smtClean="0"/>
              <a:t>	</a:t>
            </a:r>
            <a:r>
              <a:rPr lang="en-US" sz="4000" dirty="0" err="1" smtClean="0"/>
              <a:t>varchar</a:t>
            </a:r>
            <a:r>
              <a:rPr lang="en-US" sz="4000" dirty="0" smtClean="0"/>
              <a:t>(14),		</a:t>
            </a:r>
            <a:r>
              <a:rPr lang="en-US" sz="4000" dirty="0" smtClean="0">
                <a:solidFill>
                  <a:schemeClr val="accent2"/>
                </a:solidFill>
              </a:rPr>
              <a:t>“12-09-2011…”</a:t>
            </a:r>
          </a:p>
          <a:p>
            <a:pPr lvl="2">
              <a:buNone/>
            </a:pPr>
            <a:r>
              <a:rPr lang="en-US" sz="4000" dirty="0" smtClean="0"/>
              <a:t>flags		</a:t>
            </a:r>
            <a:r>
              <a:rPr lang="en-US" sz="4000" dirty="0" err="1" smtClean="0"/>
              <a:t>int</a:t>
            </a:r>
            <a:r>
              <a:rPr lang="en-US" sz="4000" dirty="0" smtClean="0"/>
              <a:t>,			</a:t>
            </a:r>
            <a:r>
              <a:rPr lang="en-US" sz="4000" dirty="0" smtClean="0">
                <a:solidFill>
                  <a:schemeClr val="accent2"/>
                </a:solidFill>
              </a:rPr>
              <a:t> 0,1,2,3</a:t>
            </a:r>
          </a:p>
          <a:p>
            <a:pPr lvl="2">
              <a:buNone/>
            </a:pPr>
            <a:r>
              <a:rPr lang="en-US" sz="4000" dirty="0" smtClean="0"/>
              <a:t>year		</a:t>
            </a:r>
            <a:r>
              <a:rPr lang="en-US" sz="4000" dirty="0" err="1" smtClean="0"/>
              <a:t>int</a:t>
            </a:r>
            <a:r>
              <a:rPr lang="en-US" sz="4000" dirty="0" smtClean="0"/>
              <a:t>			</a:t>
            </a:r>
            <a:r>
              <a:rPr lang="en-US" sz="4000" dirty="0" smtClean="0">
                <a:solidFill>
                  <a:schemeClr val="accent2"/>
                </a:solidFill>
              </a:rPr>
              <a:t>2011</a:t>
            </a:r>
          </a:p>
          <a:p>
            <a:pPr lvl="1">
              <a:buNone/>
            </a:pPr>
            <a:r>
              <a:rPr lang="en-US" sz="4000" dirty="0" smtClean="0"/>
              <a:t>}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4600" dirty="0" smtClean="0"/>
              <a:t>Schemas must be defined upfront</a:t>
            </a:r>
          </a:p>
          <a:p>
            <a:pPr lvl="1"/>
            <a:r>
              <a:rPr lang="en-US" sz="4600" dirty="0" smtClean="0"/>
              <a:t>Little knowledge about data </a:t>
            </a:r>
          </a:p>
          <a:p>
            <a:pPr lvl="1"/>
            <a:r>
              <a:rPr lang="en-US" sz="4600" dirty="0" smtClean="0"/>
              <a:t>Design to be conservative and </a:t>
            </a:r>
            <a:r>
              <a:rPr lang="en-US" sz="4600" dirty="0" err="1" smtClean="0"/>
              <a:t>overallocated</a:t>
            </a:r>
            <a:endParaRPr lang="en-US" sz="4600" dirty="0"/>
          </a:p>
          <a:p>
            <a:pPr marL="0" indent="0">
              <a:buNone/>
            </a:pPr>
            <a:endParaRPr lang="en-US" sz="5400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 advTm="29315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We Need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Automatically detect the waste</a:t>
            </a:r>
          </a:p>
          <a:p>
            <a:pPr lvl="1"/>
            <a:r>
              <a:rPr lang="en-US" dirty="0" smtClean="0"/>
              <a:t>Field’s true value range</a:t>
            </a:r>
          </a:p>
          <a:p>
            <a:pPr lvl="1"/>
            <a:r>
              <a:rPr lang="en-US" dirty="0" smtClean="0"/>
              <a:t>Field’s true data type</a:t>
            </a:r>
          </a:p>
          <a:p>
            <a:r>
              <a:rPr lang="en-US" dirty="0" smtClean="0"/>
              <a:t>Surface waste information to developer</a:t>
            </a:r>
          </a:p>
          <a:p>
            <a:pPr lvl="1"/>
            <a:r>
              <a:rPr lang="en-US" dirty="0" smtClean="0"/>
              <a:t>Impact on performance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advTm="18860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Physical Independence to the </a:t>
            </a:r>
            <a:br>
              <a:rPr lang="en-US" dirty="0" smtClean="0"/>
            </a:br>
            <a:r>
              <a:rPr lang="en-US" sz="89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MAX</a:t>
            </a:r>
            <a:endParaRPr lang="en-US" dirty="0">
              <a:solidFill>
                <a:srgbClr val="FF0000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>
            <a:normAutofit/>
          </a:bodyPr>
          <a:lstStyle/>
          <a:p>
            <a:r>
              <a:rPr lang="en-US" dirty="0" smtClean="0"/>
              <a:t>Interpret schemas as hints</a:t>
            </a:r>
            <a:endParaRPr lang="en-US" i="1" dirty="0" smtClean="0"/>
          </a:p>
          <a:p>
            <a:r>
              <a:rPr lang="en-US" dirty="0" smtClean="0"/>
              <a:t>DB should..</a:t>
            </a:r>
          </a:p>
          <a:p>
            <a:pPr lvl="1"/>
            <a:r>
              <a:rPr lang="en-US" dirty="0" smtClean="0"/>
              <a:t>Detect field </a:t>
            </a:r>
            <a:r>
              <a:rPr lang="en-US" dirty="0"/>
              <a:t>storage </a:t>
            </a:r>
            <a:r>
              <a:rPr lang="en-US" dirty="0" smtClean="0"/>
              <a:t>sizes</a:t>
            </a:r>
          </a:p>
          <a:p>
            <a:pPr lvl="1"/>
            <a:r>
              <a:rPr lang="en-US" dirty="0" smtClean="0"/>
              <a:t>Replace </a:t>
            </a:r>
            <a:r>
              <a:rPr lang="en-US" dirty="0"/>
              <a:t>bits with CPU </a:t>
            </a:r>
            <a:r>
              <a:rPr lang="en-US" dirty="0" smtClean="0"/>
              <a:t>Cycles</a:t>
            </a:r>
          </a:p>
          <a:p>
            <a:pPr lvl="1"/>
            <a:r>
              <a:rPr lang="en-US" dirty="0" smtClean="0"/>
              <a:t>Store fields based on semantic property</a:t>
            </a:r>
          </a:p>
          <a:p>
            <a:r>
              <a:rPr lang="en-US" dirty="0" smtClean="0"/>
              <a:t>Flexible field storage</a:t>
            </a:r>
          </a:p>
        </p:txBody>
      </p:sp>
    </p:spTree>
  </p:cSld>
  <p:clrMapOvr>
    <a:masterClrMapping/>
  </p:clrMapOvr>
  <p:transition xmlns:p14="http://schemas.microsoft.com/office/powerpoint/2010/main" advTm="96821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6600" dirty="0" smtClean="0"/>
              <a:t>Why so cold?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ransition xmlns:p14="http://schemas.microsoft.com/office/powerpoint/2010/main" advTm="499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Tools that detect waste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Amount of memory my workload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really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needs?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How inefficient is my schema?</a:t>
            </a:r>
          </a:p>
          <a:p>
            <a:r>
              <a:rPr lang="en-US" dirty="0" smtClean="0"/>
              <a:t>Workload specific data structures &amp; policies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Index caching algorithms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Storage layout techniques</a:t>
            </a:r>
          </a:p>
          <a:p>
            <a:r>
              <a:rPr lang="en-US" dirty="0" smtClean="0"/>
              <a:t>Automatic optimization as workload changes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Can this field be dropped?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Runtime repartitioning</a:t>
            </a:r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advTm="50051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81000"/>
            <a:ext cx="7620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82"/>
    </mc:Choice>
    <mc:Fallback xmlns="">
      <p:transition xmlns:p14="http://schemas.microsoft.com/office/powerpoint/2010/main" spd="slow" advTm="828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81000"/>
            <a:ext cx="7620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5"/>
    </mc:Choice>
    <mc:Fallback xmlns="">
      <p:transition xmlns:p14="http://schemas.microsoft.com/office/powerpoint/2010/main" spd="slow" advTm="206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81000"/>
            <a:ext cx="7620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72"/>
    </mc:Choice>
    <mc:Fallback xmlns="">
      <p:transition xmlns:p14="http://schemas.microsoft.com/office/powerpoint/2010/main" spd="slow" advTm="227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81000"/>
            <a:ext cx="7620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84"/>
    </mc:Choice>
    <mc:Fallback xmlns="">
      <p:transition xmlns:p14="http://schemas.microsoft.com/office/powerpoint/2010/main" spd="slow" advTm="708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-457200"/>
            <a:ext cx="7620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4191000" y="6019800"/>
            <a:ext cx="2212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Unused space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 rot="802618">
            <a:off x="2133600" y="5486400"/>
            <a:ext cx="2245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Locality waste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 rot="20601070">
            <a:off x="4114800" y="5410200"/>
            <a:ext cx="2467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Encoding waste</a:t>
            </a:r>
            <a:endParaRPr lang="en-US" sz="2800" dirty="0"/>
          </a:p>
        </p:txBody>
      </p:sp>
      <p:sp>
        <p:nvSpPr>
          <p:cNvPr id="6" name="Oval Callout 5"/>
          <p:cNvSpPr/>
          <p:nvPr/>
        </p:nvSpPr>
        <p:spPr>
          <a:xfrm>
            <a:off x="152400" y="533400"/>
            <a:ext cx="2819400" cy="1600200"/>
          </a:xfrm>
          <a:prstGeom prst="wedgeEllipseCallout">
            <a:avLst>
              <a:gd name="adj1" fmla="val 73613"/>
              <a:gd name="adj2" fmla="val 3263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Thanks!</a:t>
            </a:r>
            <a:endParaRPr lang="en-US" sz="4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62"/>
    </mc:Choice>
    <mc:Fallback xmlns="">
      <p:transition xmlns:p14="http://schemas.microsoft.com/office/powerpoint/2010/main" spd="slow" advTm="2462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24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Additional </a:t>
            </a:r>
            <a:r>
              <a:rPr lang="en-US" dirty="0" smtClean="0"/>
              <a:t>Slides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xmlns:p14="http://schemas.microsoft.com/office/powerpoint/2010/main" advTm="2088"/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Can You Just Re-insert Tuples?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Experiments specific to Wikipedia</a:t>
            </a:r>
          </a:p>
          <a:p>
            <a:pPr lvl="1"/>
            <a:r>
              <a:rPr lang="en-US" dirty="0" smtClean="0"/>
              <a:t>ID fields are opaque to the application</a:t>
            </a:r>
          </a:p>
          <a:p>
            <a:pPr lvl="1"/>
            <a:r>
              <a:rPr lang="en-US" dirty="0" smtClean="0"/>
              <a:t>App looks up ID by article name</a:t>
            </a:r>
          </a:p>
          <a:p>
            <a:endParaRPr lang="en-US" dirty="0" smtClean="0"/>
          </a:p>
          <a:p>
            <a:r>
              <a:rPr lang="en-US" dirty="0" smtClean="0"/>
              <a:t>Update foreign key references</a:t>
            </a:r>
            <a:endParaRPr lang="en-US" dirty="0"/>
          </a:p>
          <a:p>
            <a:r>
              <a:rPr lang="en-US" dirty="0" smtClean="0"/>
              <a:t>Lookup Table</a:t>
            </a:r>
          </a:p>
          <a:p>
            <a:pPr lvl="1"/>
            <a:r>
              <a:rPr lang="en-US" dirty="0" smtClean="0"/>
              <a:t>old ID </a:t>
            </a:r>
            <a:r>
              <a:rPr lang="en-US" dirty="0" smtClean="0">
                <a:sym typeface="Wingdings"/>
              </a:rPr>
              <a:t> new ID</a:t>
            </a:r>
          </a:p>
          <a:p>
            <a:pPr lvl="1"/>
            <a:r>
              <a:rPr lang="en-US" dirty="0" smtClean="0">
                <a:sym typeface="Wingdings"/>
              </a:rPr>
              <a:t>Query rewrites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909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Caching </a:t>
            </a:r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/>
              <a:t>F</a:t>
            </a:r>
            <a:r>
              <a:rPr lang="en-US" dirty="0" smtClean="0"/>
              <a:t>ixed </a:t>
            </a:r>
            <a:r>
              <a:rPr lang="en-US" dirty="0" smtClean="0"/>
              <a:t>size cache entries</a:t>
            </a:r>
          </a:p>
          <a:p>
            <a:r>
              <a:rPr lang="en-US" dirty="0" smtClean="0"/>
              <a:t>Set of fields is fixed over the index</a:t>
            </a:r>
          </a:p>
          <a:p>
            <a:r>
              <a:rPr lang="en-US" dirty="0" smtClean="0"/>
              <a:t>Secondary index</a:t>
            </a:r>
          </a:p>
          <a:p>
            <a:r>
              <a:rPr lang="en-US" dirty="0" smtClean="0"/>
              <a:t>We know what fields to cache ahead of time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Cache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Page Cache-LSN (PCLSN) in each index page</a:t>
            </a:r>
          </a:p>
          <a:p>
            <a:r>
              <a:rPr lang="en-US" dirty="0" smtClean="0"/>
              <a:t>Global Cache-LSN (GCLSN) </a:t>
            </a:r>
          </a:p>
          <a:p>
            <a:r>
              <a:rPr lang="en-US" dirty="0" smtClean="0"/>
              <a:t>An index page’s cache is valid IFF:</a:t>
            </a:r>
          </a:p>
          <a:p>
            <a:pPr lvl="1"/>
            <a:r>
              <a:rPr lang="en-US" dirty="0" smtClean="0"/>
              <a:t>PCLSN == GCLSN</a:t>
            </a:r>
          </a:p>
          <a:p>
            <a:endParaRPr lang="en-US" dirty="0" smtClean="0"/>
          </a:p>
          <a:p>
            <a:r>
              <a:rPr lang="en-US" dirty="0" smtClean="0"/>
              <a:t>GCLSN++ invalidates entire cache</a:t>
            </a:r>
          </a:p>
          <a:p>
            <a:pPr lvl="1"/>
            <a:r>
              <a:rPr lang="en-US" dirty="0" smtClean="0"/>
              <a:t>Finer grained invalidation in paper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advTm="641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So Cold?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Cache misses</a:t>
            </a:r>
          </a:p>
          <a:p>
            <a:r>
              <a:rPr lang="en-US" dirty="0" smtClean="0"/>
              <a:t>Inefficient data structures</a:t>
            </a:r>
          </a:p>
          <a:p>
            <a:r>
              <a:rPr lang="en-US" dirty="0" smtClean="0"/>
              <a:t>Replacement policies</a:t>
            </a:r>
          </a:p>
          <a:p>
            <a:r>
              <a:rPr lang="en-US" dirty="0" smtClean="0"/>
              <a:t>Picking wrong data structures</a:t>
            </a:r>
          </a:p>
          <a:p>
            <a:r>
              <a:rPr lang="en-US" dirty="0" smtClean="0"/>
              <a:t>Poor locality</a:t>
            </a:r>
          </a:p>
          <a:p>
            <a:r>
              <a:rPr lang="en-US" dirty="0" smtClean="0"/>
              <a:t>On and on…..</a:t>
            </a:r>
          </a:p>
          <a:p>
            <a:endParaRPr lang="en-US" dirty="0"/>
          </a:p>
        </p:txBody>
      </p:sp>
    </p:spTree>
  </p:cSld>
  <p:clrMapOvr>
    <a:masterClrMapping/>
  </p:clrMapOvr>
  <p:transition xmlns:p14="http://schemas.microsoft.com/office/powerpoint/2010/main" advTm="15"/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Alternative: </a:t>
            </a:r>
            <a:r>
              <a:rPr lang="en-US" dirty="0" err="1" smtClean="0"/>
              <a:t>Fillfactor</a:t>
            </a:r>
            <a:r>
              <a:rPr lang="en-US" dirty="0" smtClean="0"/>
              <a:t> </a:t>
            </a:r>
            <a:r>
              <a:rPr lang="en-US" dirty="0" smtClean="0"/>
              <a:t>= 100%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Specify the amount of free space in index pages on creation</a:t>
            </a:r>
          </a:p>
          <a:p>
            <a:endParaRPr lang="en-US" dirty="0" smtClean="0"/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Trade read speed + waste for insert performance</a:t>
            </a:r>
          </a:p>
          <a:p>
            <a:pPr lvl="1"/>
            <a:r>
              <a:rPr lang="en-US" dirty="0" err="1" smtClean="0"/>
              <a:t>Fillfactor</a:t>
            </a:r>
            <a:r>
              <a:rPr lang="en-US" dirty="0" smtClean="0"/>
              <a:t> is only initial setting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Alternative: Covering </a:t>
            </a:r>
            <a:r>
              <a:rPr lang="en-US" dirty="0" smtClean="0"/>
              <a:t>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all the queried fields in the index </a:t>
            </a:r>
          </a:p>
          <a:p>
            <a:r>
              <a:rPr lang="en-US" dirty="0" smtClean="0"/>
              <a:t>Queries will be index-only</a:t>
            </a:r>
          </a:p>
          <a:p>
            <a:endParaRPr lang="en-US" dirty="0" smtClean="0"/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Utilization is still 68%</a:t>
            </a:r>
          </a:p>
          <a:p>
            <a:pPr lvl="1"/>
            <a:r>
              <a:rPr lang="en-US" dirty="0" smtClean="0"/>
              <a:t>Creates more waste because index is larger!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Replacement Experiments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843385905"/>
              </p:ext>
            </p:extLst>
          </p:nvPr>
        </p:nvGraphicFramePr>
        <p:xfrm>
          <a:off x="0" y="1295400"/>
          <a:ext cx="9144000" cy="556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6705600" y="1905000"/>
            <a:ext cx="0" cy="32766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 advTm="766"/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Replacement - Occasional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564755"/>
              </p:ext>
            </p:extLst>
          </p:nvPr>
        </p:nvGraphicFramePr>
        <p:xfrm>
          <a:off x="0" y="1447800"/>
          <a:ext cx="9144000" cy="541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356106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Caching Performance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0054169"/>
              </p:ext>
            </p:extLst>
          </p:nvPr>
        </p:nvGraphicFramePr>
        <p:xfrm>
          <a:off x="0" y="1371599"/>
          <a:ext cx="9144000" cy="5486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02310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Experiment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revision</a:t>
            </a:r>
            <a:r>
              <a:rPr lang="en-US" dirty="0" smtClean="0"/>
              <a:t> </a:t>
            </a:r>
            <a:r>
              <a:rPr lang="en-US" dirty="0"/>
              <a:t>table queries </a:t>
            </a:r>
            <a:endParaRPr lang="en-US" dirty="0" smtClean="0"/>
          </a:p>
          <a:p>
            <a:pPr lvl="1"/>
            <a:r>
              <a:rPr lang="en-US" dirty="0" smtClean="0"/>
              <a:t>Derived from sample </a:t>
            </a:r>
            <a:r>
              <a:rPr lang="en-US" dirty="0"/>
              <a:t>of </a:t>
            </a:r>
            <a:r>
              <a:rPr lang="en-US" dirty="0" err="1"/>
              <a:t>wikipedia’s</a:t>
            </a:r>
            <a:r>
              <a:rPr lang="en-US" dirty="0"/>
              <a:t> </a:t>
            </a:r>
            <a:r>
              <a:rPr lang="en-US" dirty="0" smtClean="0"/>
              <a:t>http requests</a:t>
            </a:r>
          </a:p>
          <a:p>
            <a:pPr lvl="1"/>
            <a:r>
              <a:rPr lang="en-US" dirty="0" smtClean="0"/>
              <a:t>800K accesses of 5.2M</a:t>
            </a:r>
          </a:p>
          <a:p>
            <a:r>
              <a:rPr lang="en-US" dirty="0" smtClean="0"/>
              <a:t>10% of 2 hours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2141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Frequency Clustering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027947101"/>
              </p:ext>
            </p:extLst>
          </p:nvPr>
        </p:nvGraphicFramePr>
        <p:xfrm>
          <a:off x="0" y="1524000"/>
          <a:ext cx="9144000" cy="533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76425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Overhead of Clustering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4125270690"/>
              </p:ext>
            </p:extLst>
          </p:nvPr>
        </p:nvGraphicFramePr>
        <p:xfrm>
          <a:off x="0" y="1447800"/>
          <a:ext cx="9144000" cy="541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836142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 of Clustering Over Time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574947549"/>
              </p:ext>
            </p:extLst>
          </p:nvPr>
        </p:nvGraphicFramePr>
        <p:xfrm>
          <a:off x="0" y="1524000"/>
          <a:ext cx="9144000" cy="533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36412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6600" dirty="0" smtClean="0"/>
              <a:t>Waste.</a:t>
            </a:r>
          </a:p>
          <a:p>
            <a:pPr algn="ctr">
              <a:buNone/>
            </a:pPr>
            <a:r>
              <a:rPr lang="en-US" sz="32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dfn</a:t>
            </a: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Bits not useful to the application </a:t>
            </a:r>
            <a:r>
              <a:rPr lang="en-US" sz="32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right now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ransition xmlns:p14="http://schemas.microsoft.com/office/powerpoint/2010/main" advTm="9530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4000" dirty="0" smtClean="0"/>
              <a:t>Bits that don’t contain any data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-152400" y="1397000"/>
          <a:ext cx="9144000" cy="241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xmlns:p14="http://schemas.microsoft.com/office/powerpoint/2010/main" advTm="3494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4000" dirty="0" smtClean="0"/>
              <a:t>Bits of data that’s not useful </a:t>
            </a:r>
            <a:r>
              <a:rPr lang="en-US" sz="4000" i="1" dirty="0" smtClean="0"/>
              <a:t>now</a:t>
            </a:r>
            <a:endParaRPr lang="en-US" sz="4000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>
              <a:buNone/>
            </a:pPr>
            <a:endParaRPr lang="en-US" i="1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-152400" y="1397000"/>
          <a:ext cx="9144000" cy="241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 advTm="4177"/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4.8|0.9|2.2|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9306</TotalTime>
  <Words>2954</Words>
  <Application>Microsoft Macintosh PowerPoint</Application>
  <PresentationFormat>On-screen Show (4:3)</PresentationFormat>
  <Paragraphs>619</Paragraphs>
  <Slides>68</Slides>
  <Notes>53</Notes>
  <HiddenSlides>1</HiddenSlides>
  <MMClips>4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69" baseType="lpstr">
      <vt:lpstr>Office Theme</vt:lpstr>
      <vt:lpstr>PowerPoint Presentation</vt:lpstr>
      <vt:lpstr>Memory Hierarchy</vt:lpstr>
      <vt:lpstr>Ideal Memory Hierarchy</vt:lpstr>
      <vt:lpstr>The Hierarchy is Lukewarm</vt:lpstr>
      <vt:lpstr>PowerPoint Presentation</vt:lpstr>
      <vt:lpstr>Why So Cold?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Standing On Tall Shoulders</vt:lpstr>
      <vt:lpstr>But The Clouds Are Higher</vt:lpstr>
      <vt:lpstr>PowerPoint Presentation</vt:lpstr>
      <vt:lpstr>Unused Space</vt:lpstr>
      <vt:lpstr>B-Tree Indexes</vt:lpstr>
      <vt:lpstr>B-Tree Indexes</vt:lpstr>
      <vt:lpstr>1. Lots of Unused Space</vt:lpstr>
      <vt:lpstr>2. Indexes are Large</vt:lpstr>
      <vt:lpstr>Life Of A Wikipedia Query</vt:lpstr>
      <vt:lpstr>Life Of A Wikipedia Query</vt:lpstr>
      <vt:lpstr>Life Of A Wikipedia Query</vt:lpstr>
      <vt:lpstr>Index Caching</vt:lpstr>
      <vt:lpstr>Anatomy of an Index Page</vt:lpstr>
      <vt:lpstr>Anatomy of an Index Page</vt:lpstr>
      <vt:lpstr>Cache Replacement Policy</vt:lpstr>
      <vt:lpstr>What?  Does This Work!?</vt:lpstr>
      <vt:lpstr>Up To Order-of-magnitude Wins</vt:lpstr>
      <vt:lpstr>Up To Order-of-magnitude Wins</vt:lpstr>
      <vt:lpstr>Up To Order-of-magnitude Wins</vt:lpstr>
      <vt:lpstr>Up To Order-of-magnitude Wins</vt:lpstr>
      <vt:lpstr>2X Win Even If Data Is In Memory</vt:lpstr>
      <vt:lpstr>2X Win Even If Data Is In Memory</vt:lpstr>
      <vt:lpstr>Locality Waste</vt:lpstr>
      <vt:lpstr>SELECT * FROM T WHERE id = 4</vt:lpstr>
      <vt:lpstr>Locality Waste In Wikipedia</vt:lpstr>
      <vt:lpstr>PowerPoint Presentation</vt:lpstr>
      <vt:lpstr>Access Frequency Clustering</vt:lpstr>
      <vt:lpstr>Access Frequency Clustering</vt:lpstr>
      <vt:lpstr>Access Frequency Clustering</vt:lpstr>
      <vt:lpstr>Access Frequency Clustering</vt:lpstr>
      <vt:lpstr>revision table experiments</vt:lpstr>
      <vt:lpstr>Encoding Waste</vt:lpstr>
      <vt:lpstr>Poorly Defined Schema</vt:lpstr>
      <vt:lpstr>Poorly Defined Schema</vt:lpstr>
      <vt:lpstr>Tools We Need Now</vt:lpstr>
      <vt:lpstr>Physical Independence to the  MAX</vt:lpstr>
      <vt:lpstr>Research Opportunities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Additional Slides </vt:lpstr>
      <vt:lpstr>How Can You Just Re-insert Tuples?</vt:lpstr>
      <vt:lpstr>Index Caching Assumptions</vt:lpstr>
      <vt:lpstr>Index Cache Consistency</vt:lpstr>
      <vt:lpstr>Alternative: Fillfactor = 100%</vt:lpstr>
      <vt:lpstr>Alternative: Covering Indexes</vt:lpstr>
      <vt:lpstr>Cache Replacement Experiments</vt:lpstr>
      <vt:lpstr>Cache Replacement - Occasional</vt:lpstr>
      <vt:lpstr>Index Caching Performance</vt:lpstr>
      <vt:lpstr>Clustering Experiment Setup</vt:lpstr>
      <vt:lpstr>Access Frequency Clustering</vt:lpstr>
      <vt:lpstr>Overhead of Clustering</vt:lpstr>
      <vt:lpstr>Benefit of Clustering Over Time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gracewoo</dc:creator>
  <cp:lastModifiedBy>eugenewu</cp:lastModifiedBy>
  <cp:revision>260</cp:revision>
  <dcterms:created xsi:type="dcterms:W3CDTF">2010-12-12T06:45:51Z</dcterms:created>
  <dcterms:modified xsi:type="dcterms:W3CDTF">2011-01-12T01:05:35Z</dcterms:modified>
</cp:coreProperties>
</file>