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embeddedFontLst>
    <p:embeddedFont>
      <p:font typeface="Bookman Old Style" panose="02050604050505020204" pitchFamily="18" charset="0"/>
      <p:regular r:id="rId4"/>
      <p:bold r:id="rId5"/>
      <p:italic r:id="rId6"/>
      <p:boldItalic r:id="rId7"/>
    </p:embeddedFont>
    <p:embeddedFont>
      <p:font typeface="Play" panose="020B0604020202020204" charset="0"/>
      <p:regular r:id="rId8"/>
      <p:bold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impuZvVbEcISEoZ72K+QSHu6CM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13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presProps" Target="presProps.xml"/><Relationship Id="rId5" Type="http://schemas.openxmlformats.org/officeDocument/2006/relationships/font" Target="fonts/font2.fntdata"/><Relationship Id="rId10" Type="http://customschemas.google.com/relationships/presentationmetadata" Target="meta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45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man Old Style"/>
              <a:buNone/>
            </a:pPr>
            <a:r>
              <a:rPr lang="es-MX" sz="2400">
                <a:latin typeface="Bookman Old Style"/>
                <a:ea typeface="Bookman Old Style"/>
                <a:cs typeface="Bookman Old Style"/>
                <a:sym typeface="Bookman Old Style"/>
              </a:rPr>
              <a:t>El Centro de Investigación y Extensión de la Facultad de Ciencias de la Universidad Pedagógica y Tecnológica de Colombia</a:t>
            </a:r>
            <a:endParaRPr sz="2400"/>
          </a:p>
        </p:txBody>
      </p:sp>
      <p:sp>
        <p:nvSpPr>
          <p:cNvPr id="85" name="Google Shape;85;p1"/>
          <p:cNvSpPr txBox="1">
            <a:spLocks noGrp="1"/>
          </p:cNvSpPr>
          <p:nvPr>
            <p:ph type="body" idx="1"/>
          </p:nvPr>
        </p:nvSpPr>
        <p:spPr>
          <a:xfrm>
            <a:off x="838200" y="1611087"/>
            <a:ext cx="10515600" cy="3940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MX" sz="2400" dirty="0">
                <a:latin typeface="Bookman Old Style"/>
                <a:ea typeface="Bookman Old Style"/>
                <a:cs typeface="Bookman Old Style"/>
                <a:sym typeface="Bookman Old Style"/>
              </a:rPr>
              <a:t>Hace constar que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400" dirty="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 dirty="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MX" sz="2000" dirty="0">
                <a:latin typeface="Bookman Old Style"/>
                <a:ea typeface="Bookman Old Style"/>
                <a:cs typeface="Bookman Old Style"/>
                <a:sym typeface="Bookman Old Style"/>
              </a:rPr>
              <a:t>                                   Con cédula de ciudadanía No.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400" dirty="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MX" sz="2400" dirty="0">
                <a:latin typeface="Bookman Old Style"/>
                <a:ea typeface="Bookman Old Style"/>
                <a:cs typeface="Bookman Old Style"/>
                <a:sym typeface="Bookman Old Style"/>
              </a:rPr>
              <a:t>Aprobó el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400" dirty="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MX" sz="2000" dirty="0">
                <a:latin typeface="Bookman Old Style"/>
                <a:ea typeface="Bookman Old Style"/>
                <a:cs typeface="Bookman Old Style"/>
                <a:sym typeface="Bookman Old Style"/>
              </a:rPr>
              <a:t>Con una duración de        horas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 dirty="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MX" sz="1900" dirty="0">
                <a:latin typeface="Bookman Old Style"/>
                <a:ea typeface="Bookman Old Style"/>
                <a:cs typeface="Bookman Old Style"/>
                <a:sym typeface="Bookman Old Style"/>
              </a:rPr>
              <a:t>Para verificar la autenticidad del certificado y la participación del estudiante en el curso, escanee el código QR. Este enlace dirige al documento oficial que respalda su aprobación.</a:t>
            </a:r>
            <a:endParaRPr sz="1900" dirty="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838200" y="1894113"/>
            <a:ext cx="105156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 b="1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Nombres y Apellidos</a:t>
            </a:r>
            <a:endParaRPr sz="3200" b="1" i="0" u="none" strike="noStrike" cap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7184568" y="2584024"/>
            <a:ext cx="2188029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9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Documento</a:t>
            </a:r>
            <a:endParaRPr sz="19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838200" y="3581401"/>
            <a:ext cx="105156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b="1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Título</a:t>
            </a:r>
            <a:endParaRPr sz="2800" b="1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6689272" y="3995649"/>
            <a:ext cx="658586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900" dirty="0" err="1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Dur</a:t>
            </a:r>
            <a:endParaRPr sz="1900" dirty="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838200" y="5504178"/>
            <a:ext cx="376256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Gerardo Andrés Caicedo Pineda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Director CIEC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7177656" y="5456640"/>
            <a:ext cx="417614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Irina Tatiana Morales Castaño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Decana Facultad de Ciencias UPTC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1227361" y="6323113"/>
            <a:ext cx="3210122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Fecha</a:t>
            </a:r>
            <a:endParaRPr sz="1600" dirty="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" name="Google Shape;93;p1">
            <a:extLst>
              <a:ext uri="{FF2B5EF4-FFF2-40B4-BE49-F238E27FC236}">
                <a16:creationId xmlns:a16="http://schemas.microsoft.com/office/drawing/2014/main" id="{AFCAB45B-F17E-FCDD-3A17-0D8D35A3764C}"/>
              </a:ext>
            </a:extLst>
          </p:cNvPr>
          <p:cNvSpPr txBox="1"/>
          <p:nvPr/>
        </p:nvSpPr>
        <p:spPr>
          <a:xfrm>
            <a:off x="552299" y="6312442"/>
            <a:ext cx="971701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Tunja,</a:t>
            </a:r>
            <a:endParaRPr sz="1600" dirty="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3BAF91C-15AA-76FF-A359-F193842E36A9}"/>
              </a:ext>
            </a:extLst>
          </p:cNvPr>
          <p:cNvSpPr txBox="1"/>
          <p:nvPr/>
        </p:nvSpPr>
        <p:spPr>
          <a:xfrm>
            <a:off x="5376000" y="5246913"/>
            <a:ext cx="1440000" cy="144000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s-MX" dirty="0"/>
              <a:t>QR AQUÍ</a:t>
            </a:r>
            <a:endParaRPr lang="es-CO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93</Words>
  <Application>Microsoft Office PowerPoint</Application>
  <PresentationFormat>Panorámica</PresentationFormat>
  <Paragraphs>22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Play</vt:lpstr>
      <vt:lpstr>Arial</vt:lpstr>
      <vt:lpstr>Bookman Old Style</vt:lpstr>
      <vt:lpstr>Tema de Office</vt:lpstr>
      <vt:lpstr>El Centro de Investigación y Extensión de la Facultad de Ciencias de la Universidad Pedagógica y Tecnológica de Colombia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Gerardo Andrés Caicedo Pineda</dc:creator>
  <cp:lastModifiedBy>Gerardo Andrés Caicedo Pineda</cp:lastModifiedBy>
  <cp:revision>5</cp:revision>
  <dcterms:created xsi:type="dcterms:W3CDTF">2025-03-15T23:59:15Z</dcterms:created>
  <dcterms:modified xsi:type="dcterms:W3CDTF">2025-03-17T05:24:03Z</dcterms:modified>
</cp:coreProperties>
</file>