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Bookman Old Style" panose="02050604050505020204" pitchFamily="18" charset="0"/>
      <p:regular r:id="rId4"/>
      <p:bold r:id="rId5"/>
      <p:italic r:id="rId6"/>
      <p:boldItalic r:id="rId7"/>
    </p:embeddedFont>
    <p:embeddedFont>
      <p:font typeface="Play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impuZvVbEcISEoZ72K+QSHu6CM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customschemas.google.com/relationships/presentationmetadata" Target="meta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None/>
            </a:pPr>
            <a:r>
              <a:rPr lang="es-MX" sz="2400">
                <a:latin typeface="Bookman Old Style"/>
                <a:ea typeface="Bookman Old Style"/>
                <a:cs typeface="Bookman Old Style"/>
                <a:sym typeface="Bookman Old Style"/>
              </a:rPr>
              <a:t>El Centro de Investigación y Extensión de la Facultad de Ciencias de la Universidad Pedagógica y Tecnológica de Colombia</a:t>
            </a:r>
            <a:endParaRPr sz="240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838200" y="1611087"/>
            <a:ext cx="10515600" cy="394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400" dirty="0">
                <a:latin typeface="Bookman Old Style"/>
                <a:ea typeface="Bookman Old Style"/>
                <a:cs typeface="Bookman Old Style"/>
                <a:sym typeface="Bookman Old Style"/>
              </a:rPr>
              <a:t>Hace constar que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000" dirty="0">
                <a:latin typeface="Bookman Old Style"/>
                <a:ea typeface="Bookman Old Style"/>
                <a:cs typeface="Bookman Old Style"/>
                <a:sym typeface="Bookman Old Style"/>
              </a:rPr>
              <a:t>                                   Con cédula de ciudadanía No.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400">
                <a:latin typeface="Bookman Old Style"/>
                <a:ea typeface="Bookman Old Style"/>
                <a:cs typeface="Bookman Old Style"/>
                <a:sym typeface="Bookman Old Style"/>
              </a:rPr>
              <a:t>Aprobó el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2000" dirty="0">
                <a:latin typeface="Bookman Old Style"/>
                <a:ea typeface="Bookman Old Style"/>
                <a:cs typeface="Bookman Old Style"/>
                <a:sym typeface="Bookman Old Style"/>
              </a:rPr>
              <a:t>Con una duración de        horas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sz="1900" dirty="0">
                <a:latin typeface="Bookman Old Style"/>
                <a:ea typeface="Bookman Old Style"/>
                <a:cs typeface="Bookman Old Style"/>
                <a:sym typeface="Bookman Old Style"/>
              </a:rPr>
              <a:t>Para verificar la autenticidad del certificado y la participación del estudiante en el curso, escanee el código QR. Este enlace dirige al documento oficial que respalda su aprobación.</a:t>
            </a:r>
            <a:endParaRPr sz="1900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38200" y="1894113"/>
            <a:ext cx="10515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Nombres y Apellidos</a:t>
            </a:r>
            <a:endParaRPr sz="3200" b="1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7184568" y="2584024"/>
            <a:ext cx="2188029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9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Documento</a:t>
            </a:r>
            <a:endParaRPr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838200" y="3581401"/>
            <a:ext cx="10515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Título</a:t>
            </a:r>
            <a:endParaRPr sz="28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689271" y="3995649"/>
            <a:ext cx="7674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900" dirty="0" err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Dur</a:t>
            </a:r>
            <a:endParaRPr sz="19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38200" y="5504178"/>
            <a:ext cx="37625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Gerardo Andrés Caicedo Pineda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Director CIEC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77656" y="5456640"/>
            <a:ext cx="41761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Irina Tatiana Morales Castaño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Decana Facultad de Ciencias UPTC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376000" y="5268685"/>
            <a:ext cx="1440000" cy="14400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QR AQUÍ</a:t>
            </a:r>
            <a:endParaRPr sz="1800" dirty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227361" y="6323113"/>
            <a:ext cx="321012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Fecha</a:t>
            </a:r>
            <a:endParaRPr sz="16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" name="Google Shape;93;p1">
            <a:extLst>
              <a:ext uri="{FF2B5EF4-FFF2-40B4-BE49-F238E27FC236}">
                <a16:creationId xmlns:a16="http://schemas.microsoft.com/office/drawing/2014/main" id="{AFCAB45B-F17E-FCDD-3A17-0D8D35A3764C}"/>
              </a:ext>
            </a:extLst>
          </p:cNvPr>
          <p:cNvSpPr txBox="1"/>
          <p:nvPr/>
        </p:nvSpPr>
        <p:spPr>
          <a:xfrm>
            <a:off x="552299" y="6312442"/>
            <a:ext cx="97170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Tunja,</a:t>
            </a:r>
            <a:endParaRPr sz="1600" dirty="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93</Words>
  <Application>Microsoft Office PowerPoint</Application>
  <PresentationFormat>Panorámica</PresentationFormat>
  <Paragraphs>22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Play</vt:lpstr>
      <vt:lpstr>Bookman Old Style</vt:lpstr>
      <vt:lpstr>Tema de Office</vt:lpstr>
      <vt:lpstr>El Centro de Investigación y Extensión de la Facultad de Ciencias de la Universidad Pedagógica y Tecnológica de Colombia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Gerardo Andrés Caicedo Pineda</dc:creator>
  <cp:lastModifiedBy>Gerardo Andrés Caicedo Pineda</cp:lastModifiedBy>
  <cp:revision>4</cp:revision>
  <dcterms:created xsi:type="dcterms:W3CDTF">2025-03-15T23:59:15Z</dcterms:created>
  <dcterms:modified xsi:type="dcterms:W3CDTF">2025-03-17T04:28:51Z</dcterms:modified>
</cp:coreProperties>
</file>