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B0CF6-3CE8-4A7B-8641-E578F0734059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B8130-EAEA-4FDE-8BAB-89CE746DB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82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8130-EAEA-4FDE-8BAB-89CE746DBFB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837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049ADFC-B780-4BC3-8A00-435C31EBAB6F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E8A9EB1-518F-4B4D-B01C-AA0401DB23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ADFC-B780-4BC3-8A00-435C31EBAB6F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9EB1-518F-4B4D-B01C-AA0401DB23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ADFC-B780-4BC3-8A00-435C31EBAB6F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9EB1-518F-4B4D-B01C-AA0401DB23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ADFC-B780-4BC3-8A00-435C31EBAB6F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9EB1-518F-4B4D-B01C-AA0401DB23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ADFC-B780-4BC3-8A00-435C31EBAB6F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9EB1-518F-4B4D-B01C-AA0401DB23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ADFC-B780-4BC3-8A00-435C31EBAB6F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9EB1-518F-4B4D-B01C-AA0401DB23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049ADFC-B780-4BC3-8A00-435C31EBAB6F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E8A9EB1-518F-4B4D-B01C-AA0401DB23A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0049ADFC-B780-4BC3-8A00-435C31EBAB6F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E8A9EB1-518F-4B4D-B01C-AA0401DB23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ADFC-B780-4BC3-8A00-435C31EBAB6F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9EB1-518F-4B4D-B01C-AA0401DB23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ADFC-B780-4BC3-8A00-435C31EBAB6F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9EB1-518F-4B4D-B01C-AA0401DB23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ADFC-B780-4BC3-8A00-435C31EBAB6F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9EB1-518F-4B4D-B01C-AA0401DB23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049ADFC-B780-4BC3-8A00-435C31EBAB6F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6E8A9EB1-518F-4B4D-B01C-AA0401DB23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268760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深入了解计算机系统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都鑫</a:t>
            </a:r>
            <a:endParaRPr lang="en-US" altLang="zh-CN" sz="2400" dirty="0" smtClean="0"/>
          </a:p>
          <a:p>
            <a:r>
              <a:rPr lang="en-US" altLang="zh-CN" sz="2400" dirty="0" smtClean="0"/>
              <a:t>20151104678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3296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                计算机组成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计算机组成分为两大系统：硬件系统，软件系统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zh-CN" altLang="zh-CN" dirty="0"/>
              <a:t>硬件系统组成部件：运算器，控制器，存储器，输入设备，输出设备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zh-CN" altLang="zh-CN" dirty="0"/>
              <a:t>软件系统：系统软件，应用软件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sz="2000" dirty="0"/>
              <a:t>计算机硬件组要是组成计算机的物理</a:t>
            </a:r>
            <a:r>
              <a:rPr lang="zh-CN" altLang="zh-CN" sz="2000" dirty="0" smtClean="0"/>
              <a:t>设备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zh-CN" sz="2000" dirty="0"/>
              <a:t>计算机软件指计算机中的程序和文档，程序必须装入机器内部才能工作，控制机器工作。文档可以给人看，不一定装入机器。</a:t>
            </a:r>
          </a:p>
          <a:p>
            <a:endParaRPr lang="zh-CN" altLang="zh-CN" sz="2000" dirty="0"/>
          </a:p>
          <a:p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542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17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63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70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3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97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11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63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29</TotalTime>
  <Words>87</Words>
  <Application>Microsoft Office PowerPoint</Application>
  <PresentationFormat>全屏显示(4:3)</PresentationFormat>
  <Paragraphs>14</Paragraphs>
  <Slides>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都市</vt:lpstr>
      <vt:lpstr>深入了解计算机系统</vt:lpstr>
      <vt:lpstr>                 计算机组成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深入了解计算机系统</dc:title>
  <dc:creator>q</dc:creator>
  <cp:lastModifiedBy>q</cp:lastModifiedBy>
  <cp:revision>3</cp:revision>
  <dcterms:created xsi:type="dcterms:W3CDTF">2016-12-21T14:08:26Z</dcterms:created>
  <dcterms:modified xsi:type="dcterms:W3CDTF">2016-12-21T14:38:21Z</dcterms:modified>
</cp:coreProperties>
</file>