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9" r:id="rId4"/>
    <p:sldId id="260" r:id="rId5"/>
    <p:sldId id="261" r:id="rId6"/>
    <p:sldId id="262" r:id="rId7"/>
    <p:sldId id="263" r:id="rId8"/>
    <p:sldId id="264" r:id="rId9"/>
    <p:sldId id="266" r:id="rId10"/>
    <p:sldId id="267" r:id="rId11"/>
    <p:sldId id="268"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6ffc0412-e73b-466b-a7ed-9ccc4eac5a34}">
          <p14:sldIdLst>
            <p14:sldId id="256"/>
            <p14:sldId id="259"/>
            <p14:sldId id="260"/>
            <p14:sldId id="261"/>
            <p14:sldId id="262"/>
            <p14:sldId id="263"/>
            <p14:sldId id="264"/>
            <p14:sldId id="266"/>
            <p14:sldId id="268"/>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14400" y="5582051"/>
            <a:ext cx="10363200" cy="925429"/>
          </a:xfrm>
        </p:spPr>
        <p:txBody>
          <a:bodyPr lIns="90170" tIns="46990" rIns="90170" bIns="46990" anchor="t"/>
          <a:lstStyle>
            <a:lvl1pPr algn="ctr">
              <a:defRPr sz="4400">
                <a:solidFill>
                  <a:srgbClr val="EC7963"/>
                </a:solidFill>
              </a:defRPr>
            </a:lvl1pPr>
          </a:lstStyle>
          <a:p>
            <a:pPr lvl="0"/>
            <a:r>
              <a:rPr lang="zh-CN" altLang="zh-CN" noProof="0" dirty="0" smtClean="0">
                <a:sym typeface="Arial" panose="020B0604020202020204" pitchFamily="34" charset="0"/>
              </a:rPr>
              <a:t>单击此处编辑母版标题样式</a:t>
            </a:r>
            <a:endParaRPr lang="zh-CN" altLang="zh-CN" noProof="0" dirty="0" smtClean="0">
              <a:sym typeface="Arial" panose="020B0604020202020204" pitchFamily="34" charset="0"/>
            </a:endParaRPr>
          </a:p>
        </p:txBody>
      </p:sp>
      <p:sp>
        <p:nvSpPr>
          <p:cNvPr id="2051" name="Rectangle 3"/>
          <p:cNvSpPr>
            <a:spLocks noGrp="1" noChangeArrowheads="1"/>
          </p:cNvSpPr>
          <p:nvPr>
            <p:ph type="subTitle" idx="1"/>
          </p:nvPr>
        </p:nvSpPr>
        <p:spPr>
          <a:xfrm>
            <a:off x="1828800" y="4930140"/>
            <a:ext cx="8534400" cy="620378"/>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0" indent="0" algn="ctr">
              <a:buFont typeface="Arial" panose="020B0604020202020204" pitchFamily="34" charset="0"/>
              <a:buNone/>
              <a:defRPr>
                <a:solidFill>
                  <a:srgbClr val="EC7963"/>
                </a:solidFill>
                <a:sym typeface="Arial" panose="020B0604020202020204" pitchFamily="34" charset="0"/>
              </a:defRPr>
            </a:lvl1pPr>
          </a:lstStyle>
          <a:p>
            <a:pPr lvl="0"/>
            <a:r>
              <a:rPr lang="zh-CN" altLang="zh-CN" noProof="0" dirty="0" smtClean="0">
                <a:sym typeface="Arial" panose="020B0604020202020204" pitchFamily="34" charset="0"/>
              </a:rPr>
              <a:t>单击此处编辑母版副标题样式</a:t>
            </a:r>
            <a:endParaRPr lang="zh-CN" altLang="zh-CN" noProof="0" dirty="0" smtClean="0">
              <a:sym typeface="Arial" panose="020B0604020202020204" pitchFamily="34" charset="0"/>
            </a:endParaRPr>
          </a:p>
        </p:txBody>
      </p:sp>
      <p:sp>
        <p:nvSpPr>
          <p:cNvPr id="2" name="日期占位符 1"/>
          <p:cNvSpPr>
            <a:spLocks noGrp="1"/>
          </p:cNvSpPr>
          <p:nvPr>
            <p:ph type="dt" sz="half" idx="10"/>
          </p:nvPr>
        </p:nvSpPr>
        <p:spPr>
          <a:xfrm>
            <a:off x="609600" y="6423659"/>
            <a:ext cx="2844800" cy="389255"/>
          </a:xfrm>
        </p:spPr>
        <p:txBody>
          <a:bodyPr/>
          <a:lstStyle/>
          <a:p>
            <a:fld id="{A95C4DBB-C3E7-475E-B664-C86F1E63D977}" type="datetime1">
              <a:rPr lang="zh-CN" altLang="en-US" smtClean="0"/>
            </a:fld>
            <a:endParaRPr lang="zh-CN" altLang="en-US"/>
          </a:p>
        </p:txBody>
      </p:sp>
      <p:sp>
        <p:nvSpPr>
          <p:cNvPr id="3" name="页脚占位符 2"/>
          <p:cNvSpPr>
            <a:spLocks noGrp="1"/>
          </p:cNvSpPr>
          <p:nvPr>
            <p:ph type="ftr" sz="quarter" idx="11"/>
          </p:nvPr>
        </p:nvSpPr>
        <p:spPr>
          <a:xfrm>
            <a:off x="4165600" y="6423659"/>
            <a:ext cx="3860800" cy="389255"/>
          </a:xfrm>
        </p:spPr>
        <p:txBody>
          <a:bodyPr/>
          <a:lstStyle/>
          <a:p>
            <a:endParaRPr lang="zh-CN" altLang="en-US"/>
          </a:p>
        </p:txBody>
      </p:sp>
      <p:sp>
        <p:nvSpPr>
          <p:cNvPr id="4" name="灯片编号占位符 3"/>
          <p:cNvSpPr>
            <a:spLocks noGrp="1"/>
          </p:cNvSpPr>
          <p:nvPr>
            <p:ph type="sldNum" sz="quarter" idx="12"/>
          </p:nvPr>
        </p:nvSpPr>
        <p:spPr>
          <a:xfrm>
            <a:off x="8737600" y="6423659"/>
            <a:ext cx="2844800" cy="389255"/>
          </a:xfrm>
        </p:spPr>
        <p:txBody>
          <a:bodyPr/>
          <a:lstStyle/>
          <a:p>
            <a:fld id="{2F5C4B93-F0AC-47AD-8D12-C9A184D01711}" type="slidenum">
              <a:rPr lang="zh-CN" altLang="zh-CN" smtClean="0"/>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95C4DBB-C3E7-475E-B664-C86F1E63D977}" type="datetime1">
              <a:rPr lang="zh-CN" altLang="en-US" smtClean="0"/>
            </a:fld>
            <a:endParaRPr lang="zh-CN" altLang="en-US"/>
          </a:p>
        </p:txBody>
      </p:sp>
      <p:sp>
        <p:nvSpPr>
          <p:cNvPr id="4" name="灯片编号占位符 3"/>
          <p:cNvSpPr>
            <a:spLocks noGrp="1"/>
          </p:cNvSpPr>
          <p:nvPr>
            <p:ph type="sldNum" sz="quarter" idx="11"/>
          </p:nvPr>
        </p:nvSpPr>
        <p:spPr/>
        <p:txBody>
          <a:bodyPr/>
          <a:lstStyle/>
          <a:p>
            <a:fld id="{2F5C4B93-F0AC-47AD-8D12-C9A184D01711}" type="slidenum">
              <a:rPr lang="zh-CN" altLang="zh-CN" smtClean="0"/>
            </a:fld>
            <a:endParaRPr lang="zh-CN" altLang="zh-CN"/>
          </a:p>
        </p:txBody>
      </p:sp>
      <p:sp>
        <p:nvSpPr>
          <p:cNvPr id="5" name="页脚占位符 4"/>
          <p:cNvSpPr>
            <a:spLocks noGrp="1"/>
          </p:cNvSpPr>
          <p:nvPr>
            <p:ph type="ftr" sz="quarter" idx="12"/>
          </p:nvPr>
        </p:nvSpPr>
        <p:spPr/>
        <p:txBody>
          <a:bodyPr/>
          <a:lstStyle/>
          <a:p>
            <a:endParaRPr lang="zh-CN" altLang="en-US"/>
          </a:p>
        </p:txBody>
      </p:sp>
      <p:sp>
        <p:nvSpPr>
          <p:cNvPr id="6" name="内容占位符 6"/>
          <p:cNvSpPr>
            <a:spLocks noGrp="1"/>
          </p:cNvSpPr>
          <p:nvPr>
            <p:ph sz="quarter" idx="13"/>
          </p:nvPr>
        </p:nvSpPr>
        <p:spPr>
          <a:xfrm>
            <a:off x="609600" y="412955"/>
            <a:ext cx="10972800" cy="5575095"/>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05832" y="198158"/>
            <a:ext cx="10376569" cy="869950"/>
          </a:xfrm>
        </p:spPr>
        <p:txBody>
          <a:bodyPr>
            <a:normAutofit/>
          </a:bodyPr>
          <a:lstStyle>
            <a:lvl1pPr>
              <a:defRPr sz="3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161365" y="1600201"/>
            <a:ext cx="10421035" cy="452596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A95C4DBB-C3E7-475E-B664-C86F1E63D977}"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C4B93-F0AC-47AD-8D12-C9A184D01711}" type="slidenum">
              <a:rPr lang="zh-CN" altLang="zh-CN" smtClean="0"/>
            </a:fld>
            <a:endParaRPr lang="zh-CN" altLang="zh-CN"/>
          </a:p>
        </p:txBody>
      </p:sp>
      <p:grpSp>
        <p:nvGrpSpPr>
          <p:cNvPr id="11" name="Group 7"/>
          <p:cNvGrpSpPr/>
          <p:nvPr/>
        </p:nvGrpSpPr>
        <p:grpSpPr bwMode="auto">
          <a:xfrm>
            <a:off x="244894" y="196135"/>
            <a:ext cx="912812" cy="933450"/>
            <a:chOff x="0" y="0"/>
            <a:chExt cx="1437" cy="1469"/>
          </a:xfrm>
        </p:grpSpPr>
        <p:sp>
          <p:nvSpPr>
            <p:cNvPr id="12" name="Oval 8"/>
            <p:cNvSpPr>
              <a:spLocks noChangeArrowheads="1"/>
            </p:cNvSpPr>
            <p:nvPr/>
          </p:nvSpPr>
          <p:spPr bwMode="auto">
            <a:xfrm>
              <a:off x="735" y="767"/>
              <a:ext cx="702" cy="703"/>
            </a:xfrm>
            <a:prstGeom prst="ellipse">
              <a:avLst/>
            </a:prstGeom>
            <a:solidFill>
              <a:srgbClr val="FFFFCC">
                <a:alpha val="59999"/>
              </a:srgb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3" name="Oval 9"/>
            <p:cNvSpPr>
              <a:spLocks noChangeArrowheads="1"/>
            </p:cNvSpPr>
            <p:nvPr/>
          </p:nvSpPr>
          <p:spPr bwMode="auto">
            <a:xfrm>
              <a:off x="0" y="197"/>
              <a:ext cx="1052" cy="1050"/>
            </a:xfrm>
            <a:prstGeom prst="ellipse">
              <a:avLst/>
            </a:prstGeom>
            <a:solidFill>
              <a:srgbClr val="EC7963">
                <a:alpha val="59999"/>
              </a:srgb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ea typeface="宋体" panose="02010600030101010101" pitchFamily="2" charset="-122"/>
              </a:endParaRPr>
            </a:p>
          </p:txBody>
        </p:sp>
        <p:sp>
          <p:nvSpPr>
            <p:cNvPr id="14" name="Oval 10"/>
            <p:cNvSpPr>
              <a:spLocks noChangeArrowheads="1"/>
            </p:cNvSpPr>
            <p:nvPr/>
          </p:nvSpPr>
          <p:spPr bwMode="auto">
            <a:xfrm>
              <a:off x="1052" y="0"/>
              <a:ext cx="315" cy="317"/>
            </a:xfrm>
            <a:prstGeom prst="ellipse">
              <a:avLst/>
            </a:prstGeom>
            <a:solidFill>
              <a:srgbClr val="99FFCC"/>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Rectangle 2"/>
          <p:cNvSpPr>
            <a:spLocks noGrp="1" noChangeArrowheads="1"/>
          </p:cNvSpPr>
          <p:nvPr>
            <p:ph type="ctrTitle" hasCustomPrompt="1"/>
          </p:nvPr>
        </p:nvSpPr>
        <p:spPr>
          <a:xfrm>
            <a:off x="3750077" y="2097088"/>
            <a:ext cx="7094482" cy="1238250"/>
          </a:xfrm>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b"/>
          <a:lstStyle>
            <a:lvl1pPr algn="l">
              <a:buFont typeface="Arial" panose="020B0604020202020204" pitchFamily="34" charset="0"/>
              <a:buNone/>
              <a:defRPr sz="4000">
                <a:solidFill>
                  <a:srgbClr val="EC7963"/>
                </a:solidFill>
                <a:sym typeface="Arial" panose="020B0604020202020204" pitchFamily="34" charset="0"/>
              </a:defRPr>
            </a:lvl1pPr>
          </a:lstStyle>
          <a:p>
            <a:pPr lvl="0"/>
            <a:r>
              <a:rPr lang="zh-CN" altLang="en-US" noProof="0" dirty="0" smtClean="0">
                <a:sym typeface="Arial" panose="020B0604020202020204" pitchFamily="34" charset="0"/>
              </a:rPr>
              <a:t>编辑标题</a:t>
            </a:r>
            <a:endParaRPr lang="zh-CN" altLang="zh-CN" noProof="0" dirty="0" smtClean="0">
              <a:sym typeface="Arial" panose="020B0604020202020204" pitchFamily="34" charset="0"/>
            </a:endParaRPr>
          </a:p>
        </p:txBody>
      </p:sp>
      <p:sp>
        <p:nvSpPr>
          <p:cNvPr id="6" name="Rectangle 3"/>
          <p:cNvSpPr>
            <a:spLocks noGrp="1" noChangeArrowheads="1"/>
          </p:cNvSpPr>
          <p:nvPr>
            <p:ph type="subTitle" idx="1"/>
          </p:nvPr>
        </p:nvSpPr>
        <p:spPr>
          <a:xfrm>
            <a:off x="3752194" y="3368457"/>
            <a:ext cx="7094482" cy="1028700"/>
          </a:xfrm>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marL="0" indent="0">
              <a:spcBef>
                <a:spcPct val="0"/>
              </a:spcBef>
              <a:buFont typeface="Arial" panose="020B0604020202020204" pitchFamily="34" charset="0"/>
              <a:buNone/>
              <a:defRPr sz="1800">
                <a:sym typeface="Arial" panose="020B0604020202020204" pitchFamily="34" charset="0"/>
              </a:defRPr>
            </a:lvl1pPr>
          </a:lstStyle>
          <a:p>
            <a:pPr lvl="0"/>
            <a:r>
              <a:rPr lang="zh-CN" altLang="zh-CN" noProof="0" dirty="0" smtClean="0">
                <a:sym typeface="Arial" panose="020B0604020202020204" pitchFamily="34" charset="0"/>
              </a:rPr>
              <a:t>单击此处编辑母版副标题样式</a:t>
            </a:r>
            <a:endParaRPr lang="zh-CN" altLang="zh-CN" noProof="0" dirty="0" smtClean="0">
              <a:sym typeface="Arial" panose="020B0604020202020204" pitchFamily="34" charset="0"/>
            </a:endParaRPr>
          </a:p>
        </p:txBody>
      </p:sp>
      <p:sp>
        <p:nvSpPr>
          <p:cNvPr id="2" name="日期占位符 1"/>
          <p:cNvSpPr>
            <a:spLocks noGrp="1"/>
          </p:cNvSpPr>
          <p:nvPr>
            <p:ph type="dt" sz="half" idx="10"/>
          </p:nvPr>
        </p:nvSpPr>
        <p:spPr/>
        <p:txBody>
          <a:bodyPr/>
          <a:lstStyle/>
          <a:p>
            <a:fld id="{A95C4DBB-C3E7-475E-B664-C86F1E63D977}"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5C4B93-F0AC-47AD-8D12-C9A184D01711}" type="slidenum">
              <a:rPr lang="zh-CN" altLang="zh-CN" smtClean="0"/>
            </a:fld>
            <a:endParaRPr lang="zh-CN" altLang="zh-CN"/>
          </a:p>
        </p:txBody>
      </p:sp>
      <p:grpSp>
        <p:nvGrpSpPr>
          <p:cNvPr id="15" name="Group 4"/>
          <p:cNvGrpSpPr/>
          <p:nvPr/>
        </p:nvGrpSpPr>
        <p:grpSpPr bwMode="auto">
          <a:xfrm>
            <a:off x="2105025" y="2334610"/>
            <a:ext cx="1437608" cy="1638300"/>
            <a:chOff x="0" y="0"/>
            <a:chExt cx="1754" cy="2001"/>
          </a:xfrm>
        </p:grpSpPr>
        <p:sp>
          <p:nvSpPr>
            <p:cNvPr id="16" name="Oval 5"/>
            <p:cNvSpPr>
              <a:spLocks noChangeArrowheads="1"/>
            </p:cNvSpPr>
            <p:nvPr/>
          </p:nvSpPr>
          <p:spPr bwMode="auto">
            <a:xfrm>
              <a:off x="840" y="1085"/>
              <a:ext cx="915" cy="916"/>
            </a:xfrm>
            <a:prstGeom prst="ellipse">
              <a:avLst/>
            </a:prstGeom>
            <a:solidFill>
              <a:srgbClr val="FFFFCC">
                <a:alpha val="59999"/>
              </a:srgb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7" name="Oval 6"/>
            <p:cNvSpPr>
              <a:spLocks noChangeArrowheads="1"/>
            </p:cNvSpPr>
            <p:nvPr/>
          </p:nvSpPr>
          <p:spPr bwMode="auto">
            <a:xfrm>
              <a:off x="0" y="410"/>
              <a:ext cx="1370" cy="1370"/>
            </a:xfrm>
            <a:prstGeom prst="ellipse">
              <a:avLst/>
            </a:prstGeom>
            <a:solidFill>
              <a:srgbClr val="EC7963">
                <a:alpha val="59999"/>
              </a:srgb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600">
                <a:solidFill>
                  <a:schemeClr val="bg1"/>
                </a:solidFill>
              </a:endParaRPr>
            </a:p>
          </p:txBody>
        </p:sp>
        <p:sp>
          <p:nvSpPr>
            <p:cNvPr id="18" name="Oval 7"/>
            <p:cNvSpPr>
              <a:spLocks noChangeArrowheads="1"/>
            </p:cNvSpPr>
            <p:nvPr/>
          </p:nvSpPr>
          <p:spPr bwMode="auto">
            <a:xfrm>
              <a:off x="1250" y="0"/>
              <a:ext cx="410" cy="413"/>
            </a:xfrm>
            <a:prstGeom prst="ellipse">
              <a:avLst/>
            </a:prstGeom>
            <a:solidFill>
              <a:srgbClr val="99FFCC"/>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157706" y="166629"/>
            <a:ext cx="10424694" cy="869950"/>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157706" y="1600201"/>
            <a:ext cx="5008990" cy="452596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573410" y="1600201"/>
            <a:ext cx="5008990" cy="452596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A95C4DBB-C3E7-475E-B664-C86F1E63D977}"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C4B93-F0AC-47AD-8D12-C9A184D01711}" type="slidenum">
              <a:rPr lang="zh-CN" altLang="zh-CN" smtClean="0"/>
            </a:fld>
            <a:endParaRPr lang="zh-CN" altLang="zh-CN"/>
          </a:p>
        </p:txBody>
      </p:sp>
      <p:grpSp>
        <p:nvGrpSpPr>
          <p:cNvPr id="16" name="Group 7"/>
          <p:cNvGrpSpPr/>
          <p:nvPr/>
        </p:nvGrpSpPr>
        <p:grpSpPr bwMode="auto">
          <a:xfrm>
            <a:off x="244894" y="196135"/>
            <a:ext cx="912812" cy="933450"/>
            <a:chOff x="0" y="0"/>
            <a:chExt cx="1437" cy="1469"/>
          </a:xfrm>
        </p:grpSpPr>
        <p:sp>
          <p:nvSpPr>
            <p:cNvPr id="17" name="Oval 8"/>
            <p:cNvSpPr>
              <a:spLocks noChangeArrowheads="1"/>
            </p:cNvSpPr>
            <p:nvPr/>
          </p:nvSpPr>
          <p:spPr bwMode="auto">
            <a:xfrm>
              <a:off x="735" y="767"/>
              <a:ext cx="702" cy="703"/>
            </a:xfrm>
            <a:prstGeom prst="ellipse">
              <a:avLst/>
            </a:prstGeom>
            <a:solidFill>
              <a:srgbClr val="FFFFCC">
                <a:alpha val="59999"/>
              </a:srgb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8" name="Oval 9"/>
            <p:cNvSpPr>
              <a:spLocks noChangeArrowheads="1"/>
            </p:cNvSpPr>
            <p:nvPr/>
          </p:nvSpPr>
          <p:spPr bwMode="auto">
            <a:xfrm>
              <a:off x="0" y="197"/>
              <a:ext cx="1052" cy="1050"/>
            </a:xfrm>
            <a:prstGeom prst="ellipse">
              <a:avLst/>
            </a:prstGeom>
            <a:solidFill>
              <a:srgbClr val="EC7963">
                <a:alpha val="59999"/>
              </a:srgb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ea typeface="宋体" panose="02010600030101010101" pitchFamily="2" charset="-122"/>
              </a:endParaRPr>
            </a:p>
          </p:txBody>
        </p:sp>
        <p:sp>
          <p:nvSpPr>
            <p:cNvPr id="19" name="Oval 10"/>
            <p:cNvSpPr>
              <a:spLocks noChangeArrowheads="1"/>
            </p:cNvSpPr>
            <p:nvPr/>
          </p:nvSpPr>
          <p:spPr bwMode="auto">
            <a:xfrm>
              <a:off x="1052" y="0"/>
              <a:ext cx="315" cy="317"/>
            </a:xfrm>
            <a:prstGeom prst="ellipse">
              <a:avLst/>
            </a:prstGeom>
            <a:solidFill>
              <a:srgbClr val="99FFCC"/>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365126"/>
            <a:ext cx="10972799" cy="1153431"/>
          </a:xfrm>
        </p:spPr>
        <p:txBody>
          <a:bodyPr>
            <a:normAutofit/>
          </a:bodyPr>
          <a:lstStyle>
            <a:lvl1pPr algn="ctr">
              <a:defRPr sz="40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09600" y="1807291"/>
            <a:ext cx="538903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609600" y="2648607"/>
            <a:ext cx="5389034" cy="3541056"/>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807291"/>
            <a:ext cx="54102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6172200" y="2648607"/>
            <a:ext cx="5410200" cy="3541056"/>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A95C4DBB-C3E7-475E-B664-C86F1E63D977}"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5C4B93-F0AC-47AD-8D12-C9A184D01711}" type="slidenum">
              <a:rPr lang="zh-CN" altLang="zh-CN" smtClean="0"/>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5C4DBB-C3E7-475E-B664-C86F1E63D977}"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5C4B93-F0AC-47AD-8D12-C9A184D01711}" type="slidenum">
              <a:rPr lang="zh-CN" altLang="zh-CN" smtClean="0"/>
            </a:fld>
            <a:endParaRPr lang="zh-CN" altLang="zh-CN"/>
          </a:p>
        </p:txBody>
      </p:sp>
      <p:sp>
        <p:nvSpPr>
          <p:cNvPr id="11" name="Rectangle 2"/>
          <p:cNvSpPr>
            <a:spLocks noGrp="1" noChangeArrowheads="1"/>
          </p:cNvSpPr>
          <p:nvPr>
            <p:ph type="ctrTitle" hasCustomPrompt="1"/>
          </p:nvPr>
        </p:nvSpPr>
        <p:spPr>
          <a:xfrm>
            <a:off x="4727545" y="2097088"/>
            <a:ext cx="4747537" cy="1238250"/>
          </a:xfrm>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b">
            <a:normAutofit/>
          </a:bodyPr>
          <a:lstStyle>
            <a:lvl1pPr algn="l">
              <a:buFont typeface="Arial" panose="020B0604020202020204" pitchFamily="34" charset="0"/>
              <a:buNone/>
              <a:defRPr sz="4400">
                <a:solidFill>
                  <a:srgbClr val="EC7963"/>
                </a:solidFill>
                <a:sym typeface="Arial" panose="020B0604020202020204" pitchFamily="34" charset="0"/>
              </a:defRPr>
            </a:lvl1pPr>
          </a:lstStyle>
          <a:p>
            <a:pPr lvl="0"/>
            <a:r>
              <a:rPr lang="zh-CN" altLang="en-US" noProof="0" dirty="0" smtClean="0">
                <a:sym typeface="Arial" panose="020B0604020202020204" pitchFamily="34" charset="0"/>
              </a:rPr>
              <a:t>编辑标题</a:t>
            </a:r>
            <a:endParaRPr lang="zh-CN" altLang="zh-CN" noProof="0" dirty="0" smtClean="0">
              <a:sym typeface="Arial" panose="020B0604020202020204" pitchFamily="34" charset="0"/>
            </a:endParaRPr>
          </a:p>
        </p:txBody>
      </p:sp>
      <p:sp>
        <p:nvSpPr>
          <p:cNvPr id="12" name="Rectangle 3"/>
          <p:cNvSpPr>
            <a:spLocks noGrp="1" noChangeArrowheads="1"/>
          </p:cNvSpPr>
          <p:nvPr>
            <p:ph type="subTitle" idx="1"/>
          </p:nvPr>
        </p:nvSpPr>
        <p:spPr>
          <a:xfrm>
            <a:off x="4729662" y="3368457"/>
            <a:ext cx="4747537" cy="1028700"/>
          </a:xfrm>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marL="0" indent="0">
              <a:spcBef>
                <a:spcPct val="0"/>
              </a:spcBef>
              <a:buFont typeface="Arial" panose="020B0604020202020204" pitchFamily="34" charset="0"/>
              <a:buNone/>
              <a:defRPr sz="1800">
                <a:sym typeface="Arial" panose="020B0604020202020204" pitchFamily="34" charset="0"/>
              </a:defRPr>
            </a:lvl1pPr>
          </a:lstStyle>
          <a:p>
            <a:pPr lvl="0"/>
            <a:r>
              <a:rPr lang="zh-CN" altLang="zh-CN" noProof="0" dirty="0" smtClean="0">
                <a:sym typeface="Arial" panose="020B0604020202020204" pitchFamily="34" charset="0"/>
              </a:rPr>
              <a:t>单击此处编辑母版副标题样式</a:t>
            </a:r>
            <a:endParaRPr lang="zh-CN" altLang="zh-CN" noProof="0" dirty="0" smtClean="0">
              <a:sym typeface="Arial" panose="020B0604020202020204" pitchFamily="34" charset="0"/>
            </a:endParaRPr>
          </a:p>
        </p:txBody>
      </p:sp>
      <p:grpSp>
        <p:nvGrpSpPr>
          <p:cNvPr id="13" name="Group 4"/>
          <p:cNvGrpSpPr/>
          <p:nvPr/>
        </p:nvGrpSpPr>
        <p:grpSpPr bwMode="auto">
          <a:xfrm>
            <a:off x="3082493" y="2334610"/>
            <a:ext cx="1437608" cy="1638300"/>
            <a:chOff x="0" y="0"/>
            <a:chExt cx="1754" cy="2001"/>
          </a:xfrm>
        </p:grpSpPr>
        <p:sp>
          <p:nvSpPr>
            <p:cNvPr id="14" name="Oval 5"/>
            <p:cNvSpPr>
              <a:spLocks noChangeArrowheads="1"/>
            </p:cNvSpPr>
            <p:nvPr/>
          </p:nvSpPr>
          <p:spPr bwMode="auto">
            <a:xfrm>
              <a:off x="840" y="1085"/>
              <a:ext cx="915" cy="916"/>
            </a:xfrm>
            <a:prstGeom prst="ellipse">
              <a:avLst/>
            </a:prstGeom>
            <a:solidFill>
              <a:srgbClr val="FFFFCC">
                <a:alpha val="59999"/>
              </a:srgb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 name="Oval 6"/>
            <p:cNvSpPr>
              <a:spLocks noChangeArrowheads="1"/>
            </p:cNvSpPr>
            <p:nvPr/>
          </p:nvSpPr>
          <p:spPr bwMode="auto">
            <a:xfrm>
              <a:off x="0" y="410"/>
              <a:ext cx="1370" cy="1370"/>
            </a:xfrm>
            <a:prstGeom prst="ellipse">
              <a:avLst/>
            </a:prstGeom>
            <a:solidFill>
              <a:srgbClr val="EC7963">
                <a:alpha val="59999"/>
              </a:srgb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600">
                <a:solidFill>
                  <a:schemeClr val="bg1"/>
                </a:solidFill>
              </a:endParaRPr>
            </a:p>
          </p:txBody>
        </p:sp>
        <p:sp>
          <p:nvSpPr>
            <p:cNvPr id="16" name="Oval 7"/>
            <p:cNvSpPr>
              <a:spLocks noChangeArrowheads="1"/>
            </p:cNvSpPr>
            <p:nvPr/>
          </p:nvSpPr>
          <p:spPr bwMode="auto">
            <a:xfrm>
              <a:off x="1250" y="0"/>
              <a:ext cx="410" cy="413"/>
            </a:xfrm>
            <a:prstGeom prst="ellipse">
              <a:avLst/>
            </a:prstGeom>
            <a:solidFill>
              <a:srgbClr val="99FFCC"/>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5C4DBB-C3E7-475E-B664-C86F1E63D977}"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5C4B93-F0AC-47AD-8D12-C9A184D01711}" type="slidenum">
              <a:rPr lang="zh-CN" altLang="zh-CN" smtClean="0"/>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7" y="457200"/>
            <a:ext cx="4165200" cy="1602000"/>
          </a:xfrm>
        </p:spPr>
        <p:txBody>
          <a:bodyPr anchor="b"/>
          <a:lstStyle>
            <a:lvl1pPr>
              <a:defRPr sz="3200"/>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5183717" y="457200"/>
            <a:ext cx="61722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40317" y="20592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A95C4DBB-C3E7-475E-B664-C86F1E63D977}"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C4B93-F0AC-47AD-8D12-C9A184D01711}" type="slidenum">
              <a:rPr lang="zh-CN" altLang="zh-CN" smtClean="0"/>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529235" y="387351"/>
            <a:ext cx="2053166" cy="5738813"/>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609600" y="387351"/>
            <a:ext cx="8716434" cy="5738813"/>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A95C4DBB-C3E7-475E-B664-C86F1E63D977}"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C4B93-F0AC-47AD-8D12-C9A184D01711}" type="slidenum">
              <a:rPr lang="zh-CN" altLang="zh-CN" smtClean="0"/>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1">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81398" y="196136"/>
            <a:ext cx="10001002" cy="1077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normAutofit/>
          </a:bodyPr>
          <a:lstStyle/>
          <a:p>
            <a:pPr lvl="0"/>
            <a:r>
              <a:rPr lang="zh-CN" altLang="zh-CN" dirty="0" smtClean="0">
                <a:sym typeface="Arial" panose="020B0604020202020204" pitchFamily="34" charset="0"/>
              </a:rPr>
              <a:t>单击此处编辑母版标题样式</a:t>
            </a:r>
            <a:endParaRPr lang="zh-CN" altLang="zh-CN" dirty="0" smtClean="0">
              <a:sym typeface="Arial" panose="020B0604020202020204" pitchFamily="34" charset="0"/>
            </a:endParaRPr>
          </a:p>
        </p:txBody>
      </p:sp>
      <p:sp>
        <p:nvSpPr>
          <p:cNvPr id="1027" name="Rectangle 3"/>
          <p:cNvSpPr>
            <a:spLocks noGrp="1" noChangeArrowheads="1"/>
          </p:cNvSpPr>
          <p:nvPr>
            <p:ph type="dt" sz="half" idx="2"/>
          </p:nvPr>
        </p:nvSpPr>
        <p:spPr bwMode="auto">
          <a:xfrm>
            <a:off x="609600" y="6245225"/>
            <a:ext cx="284480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400">
                <a:solidFill>
                  <a:schemeClr val="bg1"/>
                </a:solidFill>
                <a:latin typeface="Arial" panose="020B0604020202020204" pitchFamily="34" charset="0"/>
                <a:ea typeface="黑体" panose="02010609060101010101" pitchFamily="49" charset="-122"/>
                <a:sym typeface="Arial" panose="020B0604020202020204" pitchFamily="34" charset="0"/>
              </a:defRPr>
            </a:lvl1pPr>
          </a:lstStyle>
          <a:p>
            <a:fld id="{A95C4DBB-C3E7-475E-B664-C86F1E63D977}" type="datetime1">
              <a:rPr lang="zh-CN" altLang="en-US" smtClean="0"/>
            </a:fld>
            <a:endParaRPr lang="zh-CN" altLang="en-US"/>
          </a:p>
        </p:txBody>
      </p:sp>
      <p:sp>
        <p:nvSpPr>
          <p:cNvPr id="1028" name="Rectangle 4"/>
          <p:cNvSpPr>
            <a:spLocks noGrp="1" noChangeArrowheads="1"/>
          </p:cNvSpPr>
          <p:nvPr>
            <p:ph type="sldNum" sz="quarter" idx="4"/>
          </p:nvPr>
        </p:nvSpPr>
        <p:spPr bwMode="auto">
          <a:xfrm>
            <a:off x="8737600" y="6245225"/>
            <a:ext cx="284480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r">
              <a:defRPr sz="1400">
                <a:solidFill>
                  <a:schemeClr val="bg1"/>
                </a:solidFill>
                <a:latin typeface="Arial" panose="020B0604020202020204" pitchFamily="34" charset="0"/>
                <a:ea typeface="黑体" panose="02010609060101010101" pitchFamily="49" charset="-122"/>
                <a:sym typeface="Arial" panose="020B0604020202020204" pitchFamily="34" charset="0"/>
              </a:defRPr>
            </a:lvl1pPr>
          </a:lstStyle>
          <a:p>
            <a:fld id="{2F5C4B93-F0AC-47AD-8D12-C9A184D01711}" type="slidenum">
              <a:rPr lang="zh-CN" altLang="zh-CN" smtClean="0"/>
            </a:fld>
            <a:endParaRPr lang="zh-CN" altLang="zh-CN"/>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ctr">
              <a:defRPr sz="1400">
                <a:solidFill>
                  <a:schemeClr val="bg1"/>
                </a:solidFill>
                <a:latin typeface="Arial" panose="020B0604020202020204" pitchFamily="34" charset="0"/>
                <a:ea typeface="黑体" panose="02010609060101010101" pitchFamily="49" charset="-122"/>
                <a:sym typeface="Arial" panose="020B0604020202020204" pitchFamily="34" charset="0"/>
              </a:defRPr>
            </a:lvl1pPr>
          </a:lstStyle>
          <a:p>
            <a:endParaRPr lang="zh-CN" altLang="en-US"/>
          </a:p>
        </p:txBody>
      </p:sp>
      <p:sp>
        <p:nvSpPr>
          <p:cNvPr id="1030" name="Rectangle 6"/>
          <p:cNvSpPr>
            <a:spLocks noGrp="1" noChangeArrowheads="1"/>
          </p:cNvSpPr>
          <p:nvPr>
            <p:ph type="body" idx="1"/>
          </p:nvPr>
        </p:nvSpPr>
        <p:spPr bwMode="auto">
          <a:xfrm>
            <a:off x="611717" y="1600201"/>
            <a:ext cx="1097280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a:r>
              <a:rPr lang="zh-CN" altLang="zh-CN" dirty="0" smtClean="0"/>
              <a:t>单击此处编辑母版文本样式</a:t>
            </a:r>
            <a:endParaRPr lang="zh-CN" altLang="zh-CN" dirty="0" smtClean="0"/>
          </a:p>
          <a:p>
            <a:pPr lvl="1"/>
            <a:r>
              <a:rPr lang="zh-CN" altLang="zh-CN" dirty="0" smtClean="0"/>
              <a:t>第二级</a:t>
            </a:r>
            <a:endParaRPr lang="zh-CN" altLang="zh-CN" dirty="0" smtClean="0"/>
          </a:p>
          <a:p>
            <a:pPr lvl="2"/>
            <a:r>
              <a:rPr lang="zh-CN" altLang="zh-CN" dirty="0" smtClean="0"/>
              <a:t>第三级</a:t>
            </a:r>
            <a:endParaRPr lang="zh-CN" altLang="zh-CN" dirty="0" smtClean="0"/>
          </a:p>
          <a:p>
            <a:pPr lvl="3"/>
            <a:r>
              <a:rPr lang="zh-CN" altLang="zh-CN" dirty="0" smtClean="0"/>
              <a:t>第四级</a:t>
            </a:r>
            <a:endParaRPr lang="zh-CN" altLang="zh-CN" dirty="0" smtClean="0"/>
          </a:p>
          <a:p>
            <a:pPr lvl="4"/>
            <a:r>
              <a:rPr lang="zh-CN" altLang="zh-CN" dirty="0" smtClean="0"/>
              <a:t>第五级</a:t>
            </a:r>
            <a:endParaRPr lang="zh-CN" altLang="zh-CN"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fontAlgn="base">
        <a:spcBef>
          <a:spcPct val="0"/>
        </a:spcBef>
        <a:spcAft>
          <a:spcPct val="0"/>
        </a:spcAft>
        <a:buFont typeface="Arial" panose="020B0604020202020204" pitchFamily="34" charset="0"/>
        <a:defRPr sz="3600" kern="1200">
          <a:solidFill>
            <a:schemeClr val="tx2"/>
          </a:solidFill>
          <a:latin typeface="+mj-ea"/>
          <a:ea typeface="+mj-ea"/>
          <a:cs typeface="+mj-cs"/>
          <a:sym typeface="Arial" panose="020B0604020202020204" pitchFamily="34" charset="0"/>
        </a:defRPr>
      </a:lvl1pPr>
      <a:lvl2pPr algn="l" rtl="0" fontAlgn="base">
        <a:spcBef>
          <a:spcPct val="0"/>
        </a:spcBef>
        <a:spcAft>
          <a:spcPct val="0"/>
        </a:spcAft>
        <a:buFont typeface="Arial" panose="020B0604020202020204" pitchFamily="34" charset="0"/>
        <a:defRPr sz="2800">
          <a:solidFill>
            <a:schemeClr val="tx2"/>
          </a:solidFill>
          <a:latin typeface="Arial" panose="020B0604020202020204" pitchFamily="34" charset="0"/>
          <a:ea typeface="黑体" panose="02010609060101010101" pitchFamily="49" charset="-122"/>
          <a:sym typeface="Arial" panose="020B0604020202020204" pitchFamily="34" charset="0"/>
        </a:defRPr>
      </a:lvl2pPr>
      <a:lvl3pPr algn="l" rtl="0" fontAlgn="base">
        <a:spcBef>
          <a:spcPct val="0"/>
        </a:spcBef>
        <a:spcAft>
          <a:spcPct val="0"/>
        </a:spcAft>
        <a:buFont typeface="Arial" panose="020B0604020202020204" pitchFamily="34" charset="0"/>
        <a:defRPr sz="2800">
          <a:solidFill>
            <a:schemeClr val="tx2"/>
          </a:solidFill>
          <a:latin typeface="Arial" panose="020B0604020202020204" pitchFamily="34" charset="0"/>
          <a:ea typeface="黑体" panose="02010609060101010101" pitchFamily="49" charset="-122"/>
          <a:sym typeface="Arial" panose="020B0604020202020204" pitchFamily="34" charset="0"/>
        </a:defRPr>
      </a:lvl3pPr>
      <a:lvl4pPr algn="l" rtl="0" fontAlgn="base">
        <a:spcBef>
          <a:spcPct val="0"/>
        </a:spcBef>
        <a:spcAft>
          <a:spcPct val="0"/>
        </a:spcAft>
        <a:buFont typeface="Arial" panose="020B0604020202020204" pitchFamily="34" charset="0"/>
        <a:defRPr sz="2800">
          <a:solidFill>
            <a:schemeClr val="tx2"/>
          </a:solidFill>
          <a:latin typeface="Arial" panose="020B0604020202020204" pitchFamily="34" charset="0"/>
          <a:ea typeface="黑体" panose="02010609060101010101" pitchFamily="49" charset="-122"/>
          <a:sym typeface="Arial" panose="020B0604020202020204" pitchFamily="34" charset="0"/>
        </a:defRPr>
      </a:lvl4pPr>
      <a:lvl5pPr algn="l" rtl="0" fontAlgn="base">
        <a:spcBef>
          <a:spcPct val="0"/>
        </a:spcBef>
        <a:spcAft>
          <a:spcPct val="0"/>
        </a:spcAft>
        <a:buFont typeface="Arial" panose="020B0604020202020204" pitchFamily="34" charset="0"/>
        <a:defRPr sz="2800">
          <a:solidFill>
            <a:schemeClr val="tx2"/>
          </a:solidFill>
          <a:latin typeface="Arial" panose="020B0604020202020204" pitchFamily="34" charset="0"/>
          <a:ea typeface="黑体" panose="02010609060101010101" pitchFamily="49" charset="-122"/>
          <a:sym typeface="Arial" panose="020B0604020202020204" pitchFamily="34" charset="0"/>
        </a:defRPr>
      </a:lvl5pPr>
      <a:lvl6pPr marL="457200" algn="l" rtl="0" fontAlgn="base">
        <a:spcBef>
          <a:spcPct val="0"/>
        </a:spcBef>
        <a:spcAft>
          <a:spcPct val="0"/>
        </a:spcAft>
        <a:buFont typeface="Arial" panose="020B0604020202020204" pitchFamily="34" charset="0"/>
        <a:defRPr sz="2800">
          <a:solidFill>
            <a:schemeClr val="tx2"/>
          </a:solidFill>
          <a:latin typeface="Arial" panose="020B0604020202020204" pitchFamily="34" charset="0"/>
          <a:ea typeface="黑体" panose="02010609060101010101" pitchFamily="49" charset="-122"/>
          <a:sym typeface="Arial" panose="020B0604020202020204" pitchFamily="34" charset="0"/>
        </a:defRPr>
      </a:lvl6pPr>
      <a:lvl7pPr marL="914400" algn="l" rtl="0" fontAlgn="base">
        <a:spcBef>
          <a:spcPct val="0"/>
        </a:spcBef>
        <a:spcAft>
          <a:spcPct val="0"/>
        </a:spcAft>
        <a:buFont typeface="Arial" panose="020B0604020202020204" pitchFamily="34" charset="0"/>
        <a:defRPr sz="2800">
          <a:solidFill>
            <a:schemeClr val="tx2"/>
          </a:solidFill>
          <a:latin typeface="Arial" panose="020B0604020202020204" pitchFamily="34" charset="0"/>
          <a:ea typeface="黑体" panose="02010609060101010101" pitchFamily="49" charset="-122"/>
          <a:sym typeface="Arial" panose="020B0604020202020204" pitchFamily="34" charset="0"/>
        </a:defRPr>
      </a:lvl7pPr>
      <a:lvl8pPr marL="1371600" algn="l" rtl="0" fontAlgn="base">
        <a:spcBef>
          <a:spcPct val="0"/>
        </a:spcBef>
        <a:spcAft>
          <a:spcPct val="0"/>
        </a:spcAft>
        <a:buFont typeface="Arial" panose="020B0604020202020204" pitchFamily="34" charset="0"/>
        <a:defRPr sz="2800">
          <a:solidFill>
            <a:schemeClr val="tx2"/>
          </a:solidFill>
          <a:latin typeface="Arial" panose="020B0604020202020204" pitchFamily="34" charset="0"/>
          <a:ea typeface="黑体" panose="02010609060101010101" pitchFamily="49" charset="-122"/>
          <a:sym typeface="Arial" panose="020B0604020202020204" pitchFamily="34" charset="0"/>
        </a:defRPr>
      </a:lvl8pPr>
      <a:lvl9pPr marL="1828800" algn="l" rtl="0" fontAlgn="base">
        <a:spcBef>
          <a:spcPct val="0"/>
        </a:spcBef>
        <a:spcAft>
          <a:spcPct val="0"/>
        </a:spcAft>
        <a:buFont typeface="Arial" panose="020B0604020202020204" pitchFamily="34" charset="0"/>
        <a:defRPr sz="2800">
          <a:solidFill>
            <a:schemeClr val="tx2"/>
          </a:solidFill>
          <a:latin typeface="Arial" panose="020B0604020202020204" pitchFamily="34" charset="0"/>
          <a:ea typeface="黑体" panose="02010609060101010101" pitchFamily="49" charset="-122"/>
          <a:sym typeface="Arial" panose="020B0604020202020204" pitchFamily="34" charset="0"/>
        </a:defRPr>
      </a:lvl9pPr>
    </p:titleStyle>
    <p:bodyStyle>
      <a:lvl1pPr marL="457200" indent="-457200" algn="l" rtl="0" fontAlgn="base">
        <a:spcBef>
          <a:spcPct val="20000"/>
        </a:spcBef>
        <a:spcAft>
          <a:spcPct val="0"/>
        </a:spcAft>
        <a:buFont typeface="Arial" panose="020B0604020202020204" pitchFamily="34" charset="0"/>
        <a:buChar char="•"/>
        <a:defRPr sz="2400" kern="1200">
          <a:solidFill>
            <a:schemeClr val="bg1"/>
          </a:solidFill>
          <a:latin typeface="+mn-ea"/>
          <a:ea typeface="+mn-ea"/>
          <a:cs typeface="+mn-cs"/>
          <a:sym typeface="Arial" panose="020B0604020202020204" pitchFamily="34" charset="0"/>
        </a:defRPr>
      </a:lvl1pPr>
      <a:lvl2pPr marL="914400" indent="-457200" algn="l" rtl="0" eaLnBrk="0" fontAlgn="base" hangingPunct="0">
        <a:spcBef>
          <a:spcPct val="20000"/>
        </a:spcBef>
        <a:spcAft>
          <a:spcPct val="0"/>
        </a:spcAft>
        <a:buFont typeface="Arial" panose="020B0604020202020204" pitchFamily="34" charset="0"/>
        <a:buChar char="•"/>
        <a:defRPr sz="2000" kern="1200">
          <a:solidFill>
            <a:schemeClr val="bg1"/>
          </a:solidFill>
          <a:latin typeface="+mn-ea"/>
          <a:ea typeface="+mn-ea"/>
          <a:cs typeface="+mn-cs"/>
          <a:sym typeface="Arial" panose="020B0604020202020204" pitchFamily="34" charset="0"/>
        </a:defRPr>
      </a:lvl2pPr>
      <a:lvl3pPr marL="1257300" indent="-342900" algn="l" rtl="0" eaLnBrk="0" fontAlgn="base" hangingPunct="0">
        <a:spcBef>
          <a:spcPct val="20000"/>
        </a:spcBef>
        <a:spcAft>
          <a:spcPct val="0"/>
        </a:spcAft>
        <a:buFont typeface="Arial" panose="020B0604020202020204" pitchFamily="34" charset="0"/>
        <a:buChar char="•"/>
        <a:defRPr sz="1800" kern="1200">
          <a:solidFill>
            <a:schemeClr val="bg1"/>
          </a:solidFill>
          <a:latin typeface="+mn-ea"/>
          <a:ea typeface="+mn-ea"/>
          <a:cs typeface="+mn-cs"/>
          <a:sym typeface="Arial" panose="020B0604020202020204" pitchFamily="34" charset="0"/>
        </a:defRPr>
      </a:lvl3pPr>
      <a:lvl4pPr marL="1714500" indent="-342900" algn="l" rtl="0" eaLnBrk="0" fontAlgn="base" hangingPunct="0">
        <a:spcBef>
          <a:spcPct val="20000"/>
        </a:spcBef>
        <a:spcAft>
          <a:spcPct val="0"/>
        </a:spcAft>
        <a:buFont typeface="Arial" panose="020B0604020202020204" pitchFamily="34" charset="0"/>
        <a:buChar char="•"/>
        <a:defRPr sz="1800" kern="1200">
          <a:solidFill>
            <a:schemeClr val="bg1"/>
          </a:solidFill>
          <a:latin typeface="+mn-ea"/>
          <a:ea typeface="+mn-ea"/>
          <a:cs typeface="+mn-cs"/>
          <a:sym typeface="Arial" panose="020B0604020202020204" pitchFamily="34" charset="0"/>
        </a:defRPr>
      </a:lvl4pPr>
      <a:lvl5pPr marL="2171700" indent="-342900" algn="l" rtl="0" eaLnBrk="0" fontAlgn="base" hangingPunct="0">
        <a:spcBef>
          <a:spcPct val="20000"/>
        </a:spcBef>
        <a:spcAft>
          <a:spcPct val="0"/>
        </a:spcAft>
        <a:buFont typeface="Arial" panose="020B0604020202020204" pitchFamily="34" charset="0"/>
        <a:buChar char="•"/>
        <a:defRPr sz="1800" kern="1200">
          <a:solidFill>
            <a:schemeClr val="bg1"/>
          </a:solidFill>
          <a:latin typeface="+mn-ea"/>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Rectangle 3"/>
          <p:cNvSpPr>
            <a:spLocks noGrp="1" noChangeArrowheads="1"/>
          </p:cNvSpPr>
          <p:nvPr>
            <p:custDataLst>
              <p:tags r:id="rId1"/>
            </p:custDataLst>
          </p:nvPr>
        </p:nvSpPr>
        <p:spPr>
          <a:xfrm>
            <a:off x="604520" y="2418715"/>
            <a:ext cx="10982960" cy="1571625"/>
          </a:xfrm>
          <a:prstGeom prst="rect">
            <a:avLst/>
          </a:prstGeom>
          <a:noFill/>
          <a:ln>
            <a:noFill/>
          </a:ln>
          <a:effectLst/>
        </p:spPr>
        <p:txBody>
          <a:bodyPr vert="horz" wrap="square" lIns="90170" tIns="46990" rIns="90170" bIns="46990" numCol="1" anchor="t" anchorCtr="0" compatLnSpc="1">
            <a:normAutofit/>
            <a:scene3d>
              <a:camera prst="orthographicFront"/>
              <a:lightRig rig="threePt" dir="t"/>
            </a:scene3d>
          </a:bodyPr>
          <a:lstStyle>
            <a:lvl1pPr algn="ctr" rtl="0" fontAlgn="base">
              <a:spcBef>
                <a:spcPct val="0"/>
              </a:spcBef>
              <a:spcAft>
                <a:spcPct val="0"/>
              </a:spcAft>
              <a:buFont typeface="Arial" panose="020B0604020202020204" pitchFamily="34" charset="0"/>
              <a:defRPr sz="4400" kern="1200">
                <a:solidFill>
                  <a:srgbClr val="EC7963"/>
                </a:solidFill>
                <a:latin typeface="黑体" panose="02010609060101010101" pitchFamily="49" charset="-122"/>
                <a:ea typeface="黑体" panose="02010609060101010101" pitchFamily="49" charset="-122"/>
                <a:cs typeface="+mn-ea"/>
                <a:sym typeface="Arial" panose="020B0604020202020204" pitchFamily="34" charset="0"/>
              </a:defRPr>
            </a:lvl1pPr>
            <a:lvl2pPr algn="l" rtl="0" fontAlgn="base">
              <a:spcBef>
                <a:spcPct val="0"/>
              </a:spcBef>
              <a:spcAft>
                <a:spcPct val="0"/>
              </a:spcAft>
              <a:buFont typeface="Arial" panose="020B0604020202020204" pitchFamily="34" charset="0"/>
              <a:defRPr sz="2800">
                <a:solidFill>
                  <a:srgbClr val="EC7963"/>
                </a:solidFill>
                <a:latin typeface="Arial" panose="020B0604020202020204" pitchFamily="34" charset="0"/>
                <a:ea typeface="黑体" panose="02010609060101010101" pitchFamily="49" charset="-122"/>
                <a:sym typeface="Arial" panose="020B0604020202020204" pitchFamily="34" charset="0"/>
              </a:defRPr>
            </a:lvl2pPr>
            <a:lvl3pPr algn="l" rtl="0" fontAlgn="base">
              <a:spcBef>
                <a:spcPct val="0"/>
              </a:spcBef>
              <a:spcAft>
                <a:spcPct val="0"/>
              </a:spcAft>
              <a:buFont typeface="Arial" panose="020B0604020202020204" pitchFamily="34" charset="0"/>
              <a:defRPr sz="2800">
                <a:solidFill>
                  <a:srgbClr val="EC7963"/>
                </a:solidFill>
                <a:latin typeface="Arial" panose="020B0604020202020204" pitchFamily="34" charset="0"/>
                <a:ea typeface="黑体" panose="02010609060101010101" pitchFamily="49" charset="-122"/>
                <a:sym typeface="Arial" panose="020B0604020202020204" pitchFamily="34" charset="0"/>
              </a:defRPr>
            </a:lvl3pPr>
            <a:lvl4pPr algn="l" rtl="0" fontAlgn="base">
              <a:spcBef>
                <a:spcPct val="0"/>
              </a:spcBef>
              <a:spcAft>
                <a:spcPct val="0"/>
              </a:spcAft>
              <a:buFont typeface="Arial" panose="020B0604020202020204" pitchFamily="34" charset="0"/>
              <a:defRPr sz="2800">
                <a:solidFill>
                  <a:srgbClr val="EC7963"/>
                </a:solidFill>
                <a:latin typeface="Arial" panose="020B0604020202020204" pitchFamily="34" charset="0"/>
                <a:ea typeface="黑体" panose="02010609060101010101" pitchFamily="49" charset="-122"/>
                <a:sym typeface="Arial" panose="020B0604020202020204" pitchFamily="34" charset="0"/>
              </a:defRPr>
            </a:lvl4pPr>
            <a:lvl5pPr algn="l" rtl="0" fontAlgn="base">
              <a:spcBef>
                <a:spcPct val="0"/>
              </a:spcBef>
              <a:spcAft>
                <a:spcPct val="0"/>
              </a:spcAft>
              <a:buFont typeface="Arial" panose="020B0604020202020204" pitchFamily="34" charset="0"/>
              <a:defRPr sz="2800">
                <a:solidFill>
                  <a:srgbClr val="EC7963"/>
                </a:solidFill>
                <a:latin typeface="Arial" panose="020B0604020202020204" pitchFamily="34" charset="0"/>
                <a:ea typeface="黑体" panose="02010609060101010101" pitchFamily="49" charset="-122"/>
                <a:sym typeface="Arial" panose="020B0604020202020204" pitchFamily="34" charset="0"/>
              </a:defRPr>
            </a:lvl5pPr>
            <a:lvl6pPr marL="457200" algn="l" rtl="0" fontAlgn="base">
              <a:spcBef>
                <a:spcPct val="0"/>
              </a:spcBef>
              <a:spcAft>
                <a:spcPct val="0"/>
              </a:spcAft>
              <a:buFont typeface="Arial" panose="020B0604020202020204" pitchFamily="34" charset="0"/>
              <a:defRPr sz="2800">
                <a:solidFill>
                  <a:srgbClr val="EC7963"/>
                </a:solidFill>
                <a:latin typeface="Arial" panose="020B0604020202020204" pitchFamily="34" charset="0"/>
                <a:ea typeface="黑体" panose="02010609060101010101" pitchFamily="49" charset="-122"/>
                <a:sym typeface="Arial" panose="020B0604020202020204" pitchFamily="34" charset="0"/>
              </a:defRPr>
            </a:lvl6pPr>
            <a:lvl7pPr marL="914400" algn="l" rtl="0" fontAlgn="base">
              <a:spcBef>
                <a:spcPct val="0"/>
              </a:spcBef>
              <a:spcAft>
                <a:spcPct val="0"/>
              </a:spcAft>
              <a:buFont typeface="Arial" panose="020B0604020202020204" pitchFamily="34" charset="0"/>
              <a:defRPr sz="2800">
                <a:solidFill>
                  <a:srgbClr val="EC7963"/>
                </a:solidFill>
                <a:latin typeface="Arial" panose="020B0604020202020204" pitchFamily="34" charset="0"/>
                <a:ea typeface="黑体" panose="02010609060101010101" pitchFamily="49" charset="-122"/>
                <a:sym typeface="Arial" panose="020B0604020202020204" pitchFamily="34" charset="0"/>
              </a:defRPr>
            </a:lvl7pPr>
            <a:lvl8pPr marL="1371600" algn="l" rtl="0" fontAlgn="base">
              <a:spcBef>
                <a:spcPct val="0"/>
              </a:spcBef>
              <a:spcAft>
                <a:spcPct val="0"/>
              </a:spcAft>
              <a:buFont typeface="Arial" panose="020B0604020202020204" pitchFamily="34" charset="0"/>
              <a:defRPr sz="2800">
                <a:solidFill>
                  <a:srgbClr val="EC7963"/>
                </a:solidFill>
                <a:latin typeface="Arial" panose="020B0604020202020204" pitchFamily="34" charset="0"/>
                <a:ea typeface="黑体" panose="02010609060101010101" pitchFamily="49" charset="-122"/>
                <a:sym typeface="Arial" panose="020B0604020202020204" pitchFamily="34" charset="0"/>
              </a:defRPr>
            </a:lvl8pPr>
            <a:lvl9pPr marL="1828800" algn="l" rtl="0" fontAlgn="base">
              <a:spcBef>
                <a:spcPct val="0"/>
              </a:spcBef>
              <a:spcAft>
                <a:spcPct val="0"/>
              </a:spcAft>
              <a:buFont typeface="Arial" panose="020B0604020202020204" pitchFamily="34" charset="0"/>
              <a:defRPr sz="2800">
                <a:solidFill>
                  <a:srgbClr val="EC7963"/>
                </a:solidFill>
                <a:latin typeface="Arial" panose="020B0604020202020204" pitchFamily="34" charset="0"/>
                <a:ea typeface="黑体" panose="02010609060101010101" pitchFamily="49" charset="-122"/>
                <a:sym typeface="Arial" panose="020B0604020202020204" pitchFamily="34" charset="0"/>
              </a:defRPr>
            </a:lvl9pPr>
          </a:lstStyle>
          <a:p>
            <a:r>
              <a:rPr lang="zh-CN" altLang="zh-CN"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微软雅黑" panose="020B0503020204020204" charset="-122"/>
                <a:ea typeface="微软雅黑" panose="020B0503020204020204" charset="-122"/>
              </a:rPr>
              <a:t>深入了解计算机系统</a:t>
            </a:r>
            <a:endParaRPr lang="zh-CN" altLang="zh-CN"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微软雅黑" panose="020B0503020204020204" charset="-122"/>
              <a:ea typeface="微软雅黑" panose="020B0503020204020204" charset="-122"/>
            </a:endParaRPr>
          </a:p>
        </p:txBody>
      </p:sp>
      <p:sp>
        <p:nvSpPr>
          <p:cNvPr id="6148" name="Rectangle 4"/>
          <p:cNvSpPr>
            <a:spLocks noGrp="1" noChangeArrowheads="1"/>
          </p:cNvSpPr>
          <p:nvPr>
            <p:custDataLst>
              <p:tags r:id="rId2"/>
            </p:custDataLst>
          </p:nvPr>
        </p:nvSpPr>
        <p:spPr>
          <a:xfrm>
            <a:off x="2138680" y="4956810"/>
            <a:ext cx="8534400" cy="620378"/>
          </a:xfrm>
          <a:prstGeom prst="rect">
            <a:avLst/>
          </a:prstGeom>
          <a:noFill/>
          <a:ln>
            <a:noFill/>
          </a:ln>
        </p:spPr>
        <p:txBody>
          <a:bodyPr vert="horz" wrap="square" lIns="91440" tIns="45720" rIns="91440" bIns="45720" numCol="1" anchor="t" anchorCtr="0" compatLnSpc="1">
            <a:normAutofit/>
            <a:scene3d>
              <a:camera prst="orthographicFront"/>
              <a:lightRig rig="threePt" dir="t"/>
            </a:scene3d>
          </a:bodyPr>
          <a:lstStyle>
            <a:lvl1pPr marL="0" indent="0" algn="ctr" rtl="0" fontAlgn="base">
              <a:spcBef>
                <a:spcPct val="20000"/>
              </a:spcBef>
              <a:spcAft>
                <a:spcPct val="0"/>
              </a:spcAft>
              <a:buFont typeface="Arial" panose="020B0604020202020204" pitchFamily="34" charset="0"/>
              <a:buNone/>
              <a:defRPr sz="2400" kern="1200">
                <a:solidFill>
                  <a:srgbClr val="EC7963"/>
                </a:solidFill>
                <a:latin typeface="黑体" panose="02010609060101010101" pitchFamily="49" charset="-122"/>
                <a:ea typeface="黑体" panose="02010609060101010101" pitchFamily="49" charset="-122"/>
                <a:cs typeface="+mn-ea"/>
                <a:sym typeface="Arial" panose="020B0604020202020204" pitchFamily="34" charset="0"/>
              </a:defRPr>
            </a:lvl1pPr>
            <a:lvl2pPr marL="914400" indent="-457200" algn="l" rtl="0" eaLnBrk="0" fontAlgn="base" hangingPunct="0">
              <a:spcBef>
                <a:spcPct val="20000"/>
              </a:spcBef>
              <a:spcAft>
                <a:spcPct val="0"/>
              </a:spcAft>
              <a:buFont typeface="Arial" panose="020B0604020202020204" pitchFamily="34" charset="0"/>
              <a:buChar char="•"/>
              <a:defRPr sz="2000" kern="1200">
                <a:solidFill>
                  <a:srgbClr val="FFFFFF"/>
                </a:solidFill>
                <a:latin typeface="黑体" panose="02010609060101010101" pitchFamily="49" charset="-122"/>
                <a:ea typeface="黑体" panose="02010609060101010101" pitchFamily="49" charset="-122"/>
                <a:cs typeface="+mn-ea"/>
                <a:sym typeface="Arial" panose="020B0604020202020204" pitchFamily="34" charset="0"/>
              </a:defRPr>
            </a:lvl2pPr>
            <a:lvl3pPr marL="1257300" indent="-342900" algn="l" rtl="0" eaLnBrk="0" fontAlgn="base" hangingPunct="0">
              <a:spcBef>
                <a:spcPct val="20000"/>
              </a:spcBef>
              <a:spcAft>
                <a:spcPct val="0"/>
              </a:spcAft>
              <a:buFont typeface="Arial" panose="020B0604020202020204" pitchFamily="34" charset="0"/>
              <a:buChar char="•"/>
              <a:defRPr sz="1800" kern="1200">
                <a:solidFill>
                  <a:srgbClr val="FFFFFF"/>
                </a:solidFill>
                <a:latin typeface="黑体" panose="02010609060101010101" pitchFamily="49" charset="-122"/>
                <a:ea typeface="黑体" panose="02010609060101010101" pitchFamily="49" charset="-122"/>
                <a:cs typeface="+mn-ea"/>
                <a:sym typeface="Arial" panose="020B0604020202020204" pitchFamily="34" charset="0"/>
              </a:defRPr>
            </a:lvl3pPr>
            <a:lvl4pPr marL="1714500" indent="-342900" algn="l" rtl="0" eaLnBrk="0" fontAlgn="base" hangingPunct="0">
              <a:spcBef>
                <a:spcPct val="20000"/>
              </a:spcBef>
              <a:spcAft>
                <a:spcPct val="0"/>
              </a:spcAft>
              <a:buFont typeface="Arial" panose="020B0604020202020204" pitchFamily="34" charset="0"/>
              <a:buChar char="•"/>
              <a:defRPr sz="1800" kern="1200">
                <a:solidFill>
                  <a:srgbClr val="FFFFFF"/>
                </a:solidFill>
                <a:latin typeface="黑体" panose="02010609060101010101" pitchFamily="49" charset="-122"/>
                <a:ea typeface="黑体" panose="02010609060101010101" pitchFamily="49" charset="-122"/>
                <a:cs typeface="+mn-ea"/>
                <a:sym typeface="Arial" panose="020B0604020202020204" pitchFamily="34" charset="0"/>
              </a:defRPr>
            </a:lvl4pPr>
            <a:lvl5pPr marL="2171700" indent="-342900" algn="l" rtl="0" eaLnBrk="0" fontAlgn="base" hangingPunct="0">
              <a:spcBef>
                <a:spcPct val="20000"/>
              </a:spcBef>
              <a:spcAft>
                <a:spcPct val="0"/>
              </a:spcAft>
              <a:buFont typeface="Arial" panose="020B0604020202020204" pitchFamily="34" charset="0"/>
              <a:buChar char="•"/>
              <a:defRPr sz="1800" kern="1200">
                <a:solidFill>
                  <a:srgbClr val="FFFFFF"/>
                </a:solidFill>
                <a:latin typeface="黑体" panose="02010609060101010101" pitchFamily="49" charset="-122"/>
                <a:ea typeface="黑体" panose="02010609060101010101" pitchFamily="49" charset="-122"/>
                <a:cs typeface="+mn-ea"/>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Arial" panose="020B0604020202020204" pitchFamily="34" charset="0"/>
                <a:ea typeface="黑体" panose="02010609060101010101" pitchFamily="49"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Arial" panose="020B0604020202020204" pitchFamily="34" charset="0"/>
                <a:ea typeface="黑体" panose="02010609060101010101" pitchFamily="49"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Arial" panose="020B0604020202020204" pitchFamily="34" charset="0"/>
                <a:ea typeface="黑体" panose="02010609060101010101" pitchFamily="49"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Arial" panose="020B0604020202020204" pitchFamily="34" charset="0"/>
                <a:ea typeface="黑体" panose="02010609060101010101" pitchFamily="49" charset="-122"/>
                <a:cs typeface="+mn-ea"/>
              </a:defRPr>
            </a:lvl9pPr>
          </a:lstStyle>
          <a:p>
            <a:pPr>
              <a:lnSpc>
                <a:spcPct val="80000"/>
              </a:lnSpc>
            </a:pPr>
            <a:r>
              <a:rPr lang="en-US" altLang="zh-CN"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rPr>
              <a:t>20151104679 </a:t>
            </a:r>
            <a:r>
              <a:rPr lang="zh-CN" alt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rPr>
              <a:t>吴灵昊</a:t>
            </a:r>
            <a:endParaRPr lang="zh-CN" alt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endParaRPr>
          </a:p>
        </p:txBody>
      </p:sp>
    </p:spTree>
    <p:custDataLst>
      <p:tags r:id="rId3"/>
    </p:custData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noChangeArrowheads="1"/>
          </p:cNvSpPr>
          <p:nvPr>
            <p:ph type="ctrTitle"/>
          </p:nvPr>
        </p:nvSpPr>
        <p:spPr>
          <a:xfrm>
            <a:off x="4729480" y="2084705"/>
            <a:ext cx="5089525" cy="1713230"/>
          </a:xfrm>
        </p:spPr>
        <p:txBody>
          <a:bodyPr>
            <a:scene3d>
              <a:camera prst="orthographicFront"/>
              <a:lightRig rig="threePt" dir="t"/>
            </a:scene3d>
          </a:bodyPr>
          <a:p>
            <a:r>
              <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谢谢您！</a:t>
            </a:r>
            <a:endPar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副标题 4"/>
          <p:cNvSpPr>
            <a:spLocks noGrp="1" noChangeArrowheads="1"/>
          </p:cNvSpPr>
          <p:nvPr>
            <p:ph type="subTitle" idx="1"/>
          </p:nvPr>
        </p:nvSpPr>
        <p:spPr/>
        <p:txBody>
          <a:bodyPr/>
          <a:p>
            <a:r>
              <a:rPr lang="en-US" altLang="zh-CN"/>
              <a:t>  </a:t>
            </a:r>
            <a:endParaRPr lang="en-US" altLang="zh-CN"/>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对计算机系统的认识</a:t>
            </a:r>
            <a:endParaRPr lang="zh-CN" altLang="en-US"/>
          </a:p>
        </p:txBody>
      </p:sp>
      <p:sp>
        <p:nvSpPr>
          <p:cNvPr id="3" name="内容占位符 2"/>
          <p:cNvSpPr>
            <a:spLocks noGrp="1"/>
          </p:cNvSpPr>
          <p:nvPr>
            <p:ph idx="1"/>
          </p:nvPr>
        </p:nvSpPr>
        <p:spPr/>
        <p:txBody>
          <a:bodyPr/>
          <a:p>
            <a:r>
              <a:rPr lang="en-US" altLang="zh-CN"/>
              <a:t>1.1概念</a:t>
            </a:r>
            <a:endParaRPr lang="en-US" altLang="zh-CN"/>
          </a:p>
          <a:p>
            <a:r>
              <a:rPr lang="en-US" altLang="zh-CN"/>
              <a:t>    计算机的组成是指系统机构的逻辑实现，包括机器内部的数据流和控制流的组成及逻辑设计等，我们把计算机比作一个人，计算机的组成就好像大脑给了指令，身体各个部分需要协调工作。计算机组成的任务是指令集系统结构确定分配给硬件系统的功能和概念结构之后，研究各个组成部分的内部构造和相互联系，以实现机器指令集的各种功能。</a:t>
            </a:r>
            <a:endParaRPr lang="en-US" altLang="zh-CN"/>
          </a:p>
          <a:p>
            <a:endParaRPr lang="en-US" altLang="zh-CN"/>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sp>
        <p:nvSpPr>
          <p:cNvPr id="3" name="内容占位符 2"/>
          <p:cNvSpPr>
            <a:spLocks noGrp="1"/>
          </p:cNvSpPr>
          <p:nvPr>
            <p:ph idx="1"/>
          </p:nvPr>
        </p:nvSpPr>
        <p:spPr>
          <a:xfrm>
            <a:off x="1205815" y="571501"/>
            <a:ext cx="10421035" cy="4525963"/>
          </a:xfrm>
        </p:spPr>
        <p:txBody>
          <a:bodyPr/>
          <a:p>
            <a:r>
              <a:rPr lang="zh-CN" altLang="en-US"/>
              <a:t>1.2计算机组成</a:t>
            </a:r>
            <a:endParaRPr lang="zh-CN" altLang="en-US"/>
          </a:p>
          <a:p>
            <a:r>
              <a:rPr lang="zh-CN" altLang="en-US"/>
              <a:t>计算机是由硬件和软件组成的，硬件是我们看得见摸得着的，就像人的器官，一个人要活着，器官必须正常运转，而软件我们摸不着，它像是计算机的思维，控制和告诉器官怎么做。而这个告诉的系统软件语言处理器相当于大脑语言区，它吧编码转化为二进制，并传递给硬件系统，硬件系统做出判断和处理。</a:t>
            </a:r>
            <a:endParaRPr lang="zh-CN" altLang="en-US"/>
          </a:p>
          <a:p>
            <a:endParaRPr lang="zh-CN" altLang="en-US"/>
          </a:p>
        </p:txBody>
      </p:sp>
      <p:pic>
        <p:nvPicPr>
          <p:cNvPr id="4" name="图片 3"/>
          <p:cNvPicPr>
            <a:picLocks noChangeAspect="1"/>
          </p:cNvPicPr>
          <p:nvPr/>
        </p:nvPicPr>
        <p:blipFill>
          <a:blip r:embed="rId1"/>
          <a:stretch>
            <a:fillRect/>
          </a:stretch>
        </p:blipFill>
        <p:spPr>
          <a:xfrm>
            <a:off x="2801620" y="2756535"/>
            <a:ext cx="6126480" cy="3672205"/>
          </a:xfrm>
          <a:prstGeom prst="rect">
            <a:avLst/>
          </a:prstGeo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sp>
        <p:nvSpPr>
          <p:cNvPr id="3" name="内容占位符 2"/>
          <p:cNvSpPr>
            <a:spLocks noGrp="1"/>
          </p:cNvSpPr>
          <p:nvPr>
            <p:ph idx="1"/>
          </p:nvPr>
        </p:nvSpPr>
        <p:spPr>
          <a:xfrm>
            <a:off x="1161415" y="796925"/>
            <a:ext cx="10420985" cy="5541010"/>
          </a:xfrm>
        </p:spPr>
        <p:txBody>
          <a:bodyPr>
            <a:normAutofit fontScale="90000"/>
          </a:bodyPr>
          <a:p>
            <a:r>
              <a:rPr lang="zh-CN" altLang="en-US"/>
              <a:t>1.2.1硬件</a:t>
            </a:r>
            <a:endParaRPr lang="zh-CN" altLang="en-US"/>
          </a:p>
          <a:p>
            <a:r>
              <a:rPr lang="zh-CN" altLang="en-US"/>
              <a:t>概念：计算机硬件是指计算机系统中由电子，机械和光电元件等组成的各种物理装置的总称。这些物理装置按系统结构的要求构成一个有机整体为计算机软件运行提供物质基础。简言之，计算机硬件的功能是输入并存储程序和数据，以及执行程序把数据加工成可以利用的形式。</a:t>
            </a:r>
            <a:endParaRPr lang="zh-CN" altLang="en-US"/>
          </a:p>
          <a:p>
            <a:r>
              <a:rPr lang="zh-CN" altLang="en-US"/>
              <a:t>（1）控制器</a:t>
            </a:r>
            <a:endParaRPr lang="zh-CN" altLang="en-US"/>
          </a:p>
          <a:p>
            <a:r>
              <a:rPr lang="zh-CN" altLang="en-US"/>
              <a:t>（2）运算器</a:t>
            </a:r>
            <a:endParaRPr lang="zh-CN" altLang="en-US"/>
          </a:p>
          <a:p>
            <a:r>
              <a:rPr lang="zh-CN" altLang="en-US"/>
              <a:t>（3）存储器</a:t>
            </a:r>
            <a:endParaRPr lang="zh-CN" altLang="en-US"/>
          </a:p>
          <a:p>
            <a:r>
              <a:rPr lang="zh-CN" altLang="en-US"/>
              <a:t>（4）输入</a:t>
            </a:r>
            <a:endParaRPr lang="zh-CN" altLang="en-US"/>
          </a:p>
          <a:p>
            <a:r>
              <a:rPr lang="zh-CN" altLang="en-US"/>
              <a:t>（5）输出</a:t>
            </a:r>
            <a:endParaRPr lang="zh-CN" altLang="en-US"/>
          </a:p>
          <a:p>
            <a:r>
              <a:rPr lang="zh-CN" altLang="en-US"/>
              <a:t>而我们经常说的CPU，它其实是由俩部分组成的，CPU=控制器+运算器</a:t>
            </a:r>
            <a:endParaRPr lang="zh-CN" altLang="en-US"/>
          </a:p>
          <a:p>
            <a:r>
              <a:rPr lang="zh-CN" altLang="en-US"/>
              <a:t>主板=I/O总线，输入输出系统</a:t>
            </a:r>
            <a:endParaRPr lang="zh-CN" altLang="en-US"/>
          </a:p>
          <a:p>
            <a:r>
              <a:rPr lang="zh-CN" altLang="en-US"/>
              <a:t>    存储器=内存+硬盘</a:t>
            </a:r>
            <a:endParaRPr lang="zh-CN" altLang="en-US"/>
          </a:p>
          <a:p>
            <a:r>
              <a:rPr lang="zh-CN" altLang="en-US"/>
              <a:t>    I/O设备：键盘,鼠标，扫描仪，显示器等等</a:t>
            </a:r>
            <a:endParaRPr lang="zh-CN" altLang="en-US"/>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zh-CN" altLang="en-US"/>
          </a:p>
        </p:txBody>
      </p:sp>
      <p:sp>
        <p:nvSpPr>
          <p:cNvPr id="3" name="内容占位符 2"/>
          <p:cNvSpPr>
            <a:spLocks noGrp="1"/>
          </p:cNvSpPr>
          <p:nvPr>
            <p:ph idx="1"/>
          </p:nvPr>
        </p:nvSpPr>
        <p:spPr/>
        <p:txBody>
          <a:bodyPr>
            <a:normAutofit fontScale="90000" lnSpcReduction="10000"/>
          </a:bodyPr>
          <a:p>
            <a:r>
              <a:rPr lang="zh-CN" altLang="en-US"/>
              <a:t>1.2.2软件</a:t>
            </a:r>
            <a:endParaRPr lang="zh-CN" altLang="en-US"/>
          </a:p>
          <a:p>
            <a:r>
              <a:rPr lang="zh-CN" altLang="en-US"/>
              <a:t>    概念：软件是一系列按照特定顺序组织的电脑数据和指令的集合。一般来说软件被划分为编程语言、系统软件、应用软件和介于这两者之间的中间件。其中系统软件为计算机使用提供最基本的功能，但是并不针对某一特定应用领域。而应用软件则恰好相反，不同的应用软件根据用户和所服务的领域提供不同的功能。</a:t>
            </a:r>
            <a:endParaRPr lang="zh-CN" altLang="en-US"/>
          </a:p>
          <a:p>
            <a:r>
              <a:rPr lang="zh-CN" altLang="en-US"/>
              <a:t>我们常用的计算机软件总体分为系统软件和应用软件两大类：</a:t>
            </a:r>
            <a:endParaRPr lang="zh-CN" altLang="en-US"/>
          </a:p>
          <a:p>
            <a:r>
              <a:rPr lang="zh-CN" altLang="en-US"/>
              <a:t>a.系统软件是各类操作系统，如windows、Linux、UNIX等，还包括操作系统的补丁程序及硬件驱动程序，都是系统软件类。</a:t>
            </a:r>
            <a:endParaRPr lang="zh-CN" altLang="en-US"/>
          </a:p>
          <a:p>
            <a:r>
              <a:rPr lang="zh-CN" altLang="en-US"/>
              <a:t>b.应用软件可以细分的种类就更多了，如工具软件、游戏软件、管理软件等都属于应用软件类。</a:t>
            </a:r>
            <a:endParaRPr lang="zh-CN" altLang="en-US"/>
          </a:p>
          <a:p>
            <a:r>
              <a:rPr lang="zh-CN" altLang="en-US"/>
              <a:t>在系统软件中还有很重要一种程序软件——的语言处理程序，它是翻译官，能将用程序设计语言编写的源程序转换成机器语言的形式，以便计算机能够运行，这一转换是由翻译程序来完成的。</a:t>
            </a:r>
            <a:endParaRPr lang="zh-CN" altLang="en-US"/>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指针</a:t>
            </a:r>
            <a:endParaRPr lang="zh-CN" altLang="en-US"/>
          </a:p>
        </p:txBody>
      </p:sp>
      <p:sp>
        <p:nvSpPr>
          <p:cNvPr id="3" name="内容占位符 2"/>
          <p:cNvSpPr>
            <a:spLocks noGrp="1"/>
          </p:cNvSpPr>
          <p:nvPr>
            <p:ph idx="1"/>
          </p:nvPr>
        </p:nvSpPr>
        <p:spPr/>
        <p:txBody>
          <a:bodyPr/>
          <a:p>
            <a:r>
              <a:rPr lang="zh-CN" altLang="en-US"/>
              <a:t>简介</a:t>
            </a:r>
            <a:endParaRPr lang="zh-CN" altLang="en-US"/>
          </a:p>
          <a:p>
            <a:r>
              <a:rPr lang="zh-CN" altLang="en-US"/>
              <a:t>“指针是一种保存变量地址的变量”，指针是一个特殊的变量，它里面存储的数值被解释成为内存里的一个地址，指针是存储地址一个变量，地址是内存分配。指针可以指向这个内存地址，也可以指向另一个内存地址，当指针指向一个内存地址，它们之间才发生联系，通过这个指针去操作这块内存。指针把我们带入到地址层面去操作数据，在php，java 这些高级语言没有这一层的操作。</a:t>
            </a:r>
            <a:endParaRPr lang="zh-CN" altLang="en-US"/>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05832" y="308648"/>
            <a:ext cx="10376569" cy="869950"/>
          </a:xfrm>
        </p:spPr>
        <p:txBody>
          <a:bodyPr/>
          <a:p>
            <a:r>
              <a:rPr lang="en-US" altLang="zh-CN"/>
              <a:t> </a:t>
            </a:r>
            <a:endParaRPr lang="en-US" altLang="zh-CN"/>
          </a:p>
        </p:txBody>
      </p:sp>
      <p:sp>
        <p:nvSpPr>
          <p:cNvPr id="3" name="内容占位符 2"/>
          <p:cNvSpPr>
            <a:spLocks noGrp="1"/>
          </p:cNvSpPr>
          <p:nvPr>
            <p:ph idx="1"/>
          </p:nvPr>
        </p:nvSpPr>
        <p:spPr>
          <a:xfrm>
            <a:off x="989965" y="783590"/>
            <a:ext cx="10592435" cy="5845175"/>
          </a:xfrm>
        </p:spPr>
        <p:txBody>
          <a:bodyPr>
            <a:normAutofit fontScale="80000"/>
          </a:bodyPr>
          <a:p>
            <a:r>
              <a:rPr lang="zh-CN" altLang="en-US"/>
              <a:t>心得</a:t>
            </a:r>
            <a:endParaRPr lang="zh-CN" altLang="en-US"/>
          </a:p>
          <a:p>
            <a:r>
              <a:rPr lang="zh-CN" altLang="en-US"/>
              <a:t>指针是编程语言中的一个对象，利用地址可以使它的值直接指向存在电脑存储器中另一个地方的值。因此，将其形象化的称为“指针”。意思是通过它能找到以它为地址的内存单元。指针参考了存储器中某个地址，通过被称为反参考指针的动作，可以取出在那个地址中存储的值。假设将电脑存储器当成一本书，一张内容记录了某个页码加上行号的便利贴，可以被当成是一个指向特定页面的指针；根据便利粘贴面的页码与行号，翻到那个页面，把那个页面的那一行文字读出来，就相当于是对这个指针进行反参考的动作。 </a:t>
            </a:r>
            <a:endParaRPr lang="zh-CN" altLang="en-US"/>
          </a:p>
          <a:p>
            <a:r>
              <a:rPr lang="zh-CN" altLang="en-US"/>
              <a:t>指针一般指向一个函数或一个变量。在使用一个指针时，一个程序既可以直接使用这个指针所储存的内存地址，又可以使用这个地址里储存的函数的值。</a:t>
            </a:r>
            <a:endParaRPr lang="zh-CN" altLang="en-US"/>
          </a:p>
          <a:p>
            <a:r>
              <a:rPr lang="zh-CN" altLang="en-US"/>
              <a:t>使用指针来读取数据，在重复性操作的状况下，可以明显改善程序性能，例如在遍历字符串，查取表格，控制表格及树状结构上。对指针进行复制，之后再解引用指针以取出数据，无论在时间或空间上，都比直接复制及访问数据本身来的经济快速。</a:t>
            </a:r>
            <a:endParaRPr lang="zh-CN" altLang="en-US"/>
          </a:p>
          <a:p>
            <a:r>
              <a:rPr lang="zh-CN" altLang="en-US"/>
              <a:t>指针有两种含义，一是作为数据类型，二是作为实体。 </a:t>
            </a:r>
            <a:endParaRPr lang="zh-CN" altLang="en-US"/>
          </a:p>
          <a:p>
            <a:r>
              <a:rPr lang="zh-CN" altLang="en-US"/>
              <a:t>指针作为实体，是一个用来保存一个内存地址的计算机语言中的变量。 </a:t>
            </a:r>
            <a:endParaRPr lang="zh-CN" altLang="en-US"/>
          </a:p>
          <a:p>
            <a:r>
              <a:rPr lang="zh-CN" altLang="en-US"/>
              <a:t>指针作为数据类型，可以从一个函数类型、一个对象类型或者一个不完备类型中导出。指针类型描述了一种对象，其值为对被引用类型的实体的引用。</a:t>
            </a:r>
            <a:endParaRPr lang="zh-CN" altLang="en-US"/>
          </a:p>
          <a:p>
            <a:r>
              <a:rPr lang="zh-CN" altLang="en-US">
                <a:sym typeface="+mn-ea"/>
              </a:rPr>
              <a:t>指针的用途是通过它找到它所在的存储单元。并且在指针的算术运算中，指针所指向的类型有很大的作用。</a:t>
            </a:r>
            <a:endParaRPr lang="zh-CN" altLang="en-US"/>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Arduino系统</a:t>
            </a:r>
            <a:endParaRPr lang="zh-CN" altLang="en-US"/>
          </a:p>
        </p:txBody>
      </p:sp>
      <p:sp>
        <p:nvSpPr>
          <p:cNvPr id="3" name="内容占位符 2"/>
          <p:cNvSpPr>
            <a:spLocks noGrp="1"/>
          </p:cNvSpPr>
          <p:nvPr>
            <p:ph idx="1"/>
          </p:nvPr>
        </p:nvSpPr>
        <p:spPr/>
        <p:txBody>
          <a:bodyPr/>
          <a:p>
            <a:r>
              <a:rPr lang="zh-CN" altLang="en-US"/>
              <a:t>什么是Arduino系统</a:t>
            </a:r>
            <a:endParaRPr lang="zh-CN" altLang="en-US"/>
          </a:p>
          <a:p>
            <a:r>
              <a:rPr lang="zh-CN" altLang="en-US"/>
              <a:t>Arduino是一个比你的台式电脑更能够用来感应和控制现实物理世界的一套工具。 它由一个基于简易单片机并且开放源码的计算机平台，和一套为Arduino板编写程序 的开发环境组成。</a:t>
            </a:r>
            <a:endParaRPr lang="zh-CN" altLang="en-US"/>
          </a:p>
          <a:p>
            <a:r>
              <a:rPr lang="zh-CN" altLang="en-US"/>
              <a:t>Arduino可以用来开发交互产品，比如它可以读取大量的开关和传感器信号，并且可以控制 各式各样的电灯、电机和其他物理设备。Arduino项目可以是单独的，也可以在运行时和 你电脑中运行的程序（例如：Flash，Processing，MaxMSP）进行通讯。Arduino板你可以 选择自己去手动组装或是购买已经组装好的；Arduino开源的IDE可以免费下载得到。</a:t>
            </a:r>
            <a:endParaRPr lang="zh-CN" altLang="en-US"/>
          </a:p>
          <a:p>
            <a:r>
              <a:rPr lang="zh-CN" altLang="en-US"/>
              <a:t>Arduino的编程语言就像似在对一个类似于物理的计算平台进行相应的连线，它基于处理多媒体 的编程环境。</a:t>
            </a:r>
            <a:endParaRPr lang="zh-CN" altLang="en-US"/>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sp>
        <p:nvSpPr>
          <p:cNvPr id="3" name="内容占位符 2"/>
          <p:cNvSpPr>
            <a:spLocks noGrp="1"/>
          </p:cNvSpPr>
          <p:nvPr>
            <p:ph idx="1"/>
          </p:nvPr>
        </p:nvSpPr>
        <p:spPr/>
        <p:txBody>
          <a:bodyPr/>
          <a:p>
            <a:r>
              <a:rPr lang="zh-CN" altLang="en-US"/>
              <a:t>对Arduino 系统的认识</a:t>
            </a:r>
            <a:endParaRPr lang="zh-CN" altLang="en-US"/>
          </a:p>
          <a:p>
            <a:r>
              <a:rPr lang="zh-CN" altLang="en-US"/>
              <a:t>Arduino简化了单片机工作的流程，并且同其它系统相比Arduino在很多地方更具有优越性，比如价格和建议的编程环境，软硬件开源均可扩展，且不受平台限制。</a:t>
            </a:r>
            <a:endParaRPr lang="zh-CN" altLang="en-US"/>
          </a:p>
          <a:p>
            <a:r>
              <a:rPr lang="zh-CN" altLang="en-US"/>
              <a:t>Arduino可以通过传感器感知外界环境（比如温度、压强、湿度、颜色等等），并且当外界环境发生变化时，可以按照预先设定的程序通过控制马达、制动器、继电器等对环境进行干预。是一款便捷灵活、方便上手的开源电子原型平台。</a:t>
            </a:r>
            <a:endParaRPr lang="zh-CN" altLang="en-US"/>
          </a:p>
        </p:txBody>
      </p:sp>
    </p:spTree>
  </p:cSld>
  <p:clrMapOvr>
    <a:masterClrMapping/>
  </p:clrMapOvr>
  <p:transition>
    <p:fade/>
  </p:transition>
</p:sld>
</file>

<file path=ppt/tags/tag1.xml><?xml version="1.0" encoding="utf-8"?>
<p:tagLst xmlns:p="http://schemas.openxmlformats.org/presentationml/2006/main">
  <p:tag name="KSO_WM_TAG_VERSION" val="1.0"/>
  <p:tag name="KSO_WM_BEAUTIFY_FLAG" val="#wm#"/>
  <p:tag name="KSO_WM_TEMPLATE_CATEGORY" val="custom"/>
  <p:tag name="KSO_WM_TEMPLATE_INDEX" val="160063"/>
  <p:tag name="KSO_WM_UNIT_ID" val="custom160063_1*a*1"/>
  <p:tag name="KSO_WM_UNIT_TYPE" val="a"/>
  <p:tag name="KSO_WM_UNIT_INDEX" val="1"/>
  <p:tag name="KSO_WM_UNIT_CLEAR" val="1"/>
  <p:tag name="KSO_WM_UNIT_LAYERLEVEL" val="1"/>
  <p:tag name="KSO_WM_UNIT_VALUE" val="20"/>
  <p:tag name="KSO_WM_UNIT_ISCONTENTSTITLE" val="0"/>
  <p:tag name="KSO_WM_UNIT_HIGHLIGHT" val="0"/>
  <p:tag name="KSO_WM_UNIT_COMPATIBLE" val="0"/>
  <p:tag name="KSO_WM_UNIT_PRESET_TEXT_INDEX" val="0"/>
  <p:tag name="KSO_WM_UNIT_PRESET_TEXT_LEN" val="9"/>
</p:tagLst>
</file>

<file path=ppt/tags/tag2.xml><?xml version="1.0" encoding="utf-8"?>
<p:tagLst xmlns:p="http://schemas.openxmlformats.org/presentationml/2006/main">
  <p:tag name="KSO_WM_TAG_VERSION" val="1.0"/>
  <p:tag name="KSO_WM_BEAUTIFY_FLAG" val="#wm#"/>
  <p:tag name="KSO_WM_TEMPLATE_CATEGORY" val="custom"/>
  <p:tag name="KSO_WM_TEMPLATE_INDEX" val="160063"/>
  <p:tag name="KSO_WM_UNIT_ID" val="custom160063_1*b*1"/>
  <p:tag name="KSO_WM_UNIT_TYPE" val="b"/>
  <p:tag name="KSO_WM_UNIT_INDEX" val="1"/>
  <p:tag name="KSO_WM_UNIT_CLEAR" val="1"/>
  <p:tag name="KSO_WM_UNIT_LAYERLEVEL" val="1"/>
  <p:tag name="KSO_WM_UNIT_VALUE" val="64"/>
  <p:tag name="KSO_WM_UNIT_ISCONTENTSTITLE" val="0"/>
  <p:tag name="KSO_WM_UNIT_HIGHLIGHT" val="0"/>
  <p:tag name="KSO_WM_UNIT_COMPATIBLE" val="0"/>
  <p:tag name="KSO_WM_UNIT_PRESET_TEXT_INDEX" val="1"/>
  <p:tag name="KSO_WM_UNIT_PRESET_TEXT_LEN" val="10"/>
</p:tagLst>
</file>

<file path=ppt/tags/tag3.xml><?xml version="1.0" encoding="utf-8"?>
<p:tagLst xmlns:p="http://schemas.openxmlformats.org/presentationml/2006/main">
  <p:tag name="KSO_WM_TEMPLATE_THUMBS_INDEX" val="1、7、11、12、13、14、17、20、25、30、33、36、37"/>
  <p:tag name="KSO_WM_SLIDE_ID" val="custom160063_1"/>
  <p:tag name="KSO_WM_SLIDE_INDEX" val="1"/>
  <p:tag name="KSO_WM_SLIDE_LAYOUT" val="a_b_k"/>
  <p:tag name="KSO_WM_SLIDE_LAYOUT_CNT" val="1_1_1"/>
  <p:tag name="KSO_WM_SLIDE_TYPE" val="title"/>
  <p:tag name="KSO_WM_BEAUTIFY_FLAG" val="#wm#"/>
  <p:tag name="KSO_WM_SLIDE_ITEM_CNT" val="2"/>
  <p:tag name="KSO_WM_TEMPLATE_CATEGORY" val="custom"/>
  <p:tag name="KSO_WM_TEMPLATE_INDEX" val="160063"/>
  <p:tag name="KSO_WM_TAG_VERSION" val="1.0"/>
</p:tagLst>
</file>

<file path=ppt/theme/theme1.xml><?xml version="1.0" encoding="utf-8"?>
<a:theme xmlns:a="http://schemas.openxmlformats.org/drawingml/2006/main" name="1_默认设计模板">
  <a:themeElements>
    <a:clrScheme name="自定义 21">
      <a:dk1>
        <a:srgbClr val="000000"/>
      </a:dk1>
      <a:lt1>
        <a:srgbClr val="FFFFFF"/>
      </a:lt1>
      <a:dk2>
        <a:srgbClr val="EC7963"/>
      </a:dk2>
      <a:lt2>
        <a:srgbClr val="808080"/>
      </a:lt2>
      <a:accent1>
        <a:srgbClr val="99FFCC"/>
      </a:accent1>
      <a:accent2>
        <a:srgbClr val="FFFF99"/>
      </a:accent2>
      <a:accent3>
        <a:srgbClr val="FFFFFF"/>
      </a:accent3>
      <a:accent4>
        <a:srgbClr val="000000"/>
      </a:accent4>
      <a:accent5>
        <a:srgbClr val="99CC00"/>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2263</Words>
  <Application>WPS 演示</Application>
  <PresentationFormat>宽屏</PresentationFormat>
  <Paragraphs>72</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宋体</vt:lpstr>
      <vt:lpstr>Wingdings</vt:lpstr>
      <vt:lpstr>黑体</vt:lpstr>
      <vt:lpstr>微软雅黑</vt:lpstr>
      <vt:lpstr>Calibri</vt:lpstr>
      <vt:lpstr>1_默认设计模板</vt:lpstr>
      <vt:lpstr>PowerPoint 演示文稿</vt:lpstr>
      <vt:lpstr>对计算机系统的认识</vt:lpstr>
      <vt:lpstr> </vt:lpstr>
      <vt:lpstr> </vt:lpstr>
      <vt:lpstr>  </vt:lpstr>
      <vt:lpstr>指针</vt:lpstr>
      <vt:lpstr> </vt:lpstr>
      <vt:lpstr>Arduino系统</vt:lpstr>
      <vt:lpstr> </vt:lpstr>
      <vt:lpstr>谢谢您！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asus</cp:lastModifiedBy>
  <cp:revision>2</cp:revision>
  <dcterms:created xsi:type="dcterms:W3CDTF">2016-12-22T19:42:00Z</dcterms:created>
  <dcterms:modified xsi:type="dcterms:W3CDTF">2016-12-22T20:42:24Z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2052-10.1.0.6028</vt:lpwstr>
  </property>
</Properties>
</file>