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66" d="100"/>
          <a:sy n="66" d="100"/>
        </p:scale>
        <p:origin x="-12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FB2A69E-338A-441C-8E96-3AFB0DC5E860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15BCB87-38D6-406D-8D7A-EA9447A139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91680" y="1340768"/>
            <a:ext cx="590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初识计算机系统</a:t>
            </a:r>
            <a:endParaRPr lang="zh-CN" altLang="en-US" sz="5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8184" y="472514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制作人：关歆</a:t>
            </a:r>
            <a:endParaRPr lang="en-US" altLang="zh-CN" b="1" dirty="0" smtClean="0"/>
          </a:p>
          <a:p>
            <a:r>
              <a:rPr lang="zh-CN" altLang="en-US" b="1" dirty="0"/>
              <a:t>制作</a:t>
            </a:r>
            <a:r>
              <a:rPr lang="zh-CN" altLang="en-US" b="1" dirty="0" smtClean="0"/>
              <a:t>时间：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月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17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27584" y="2564904"/>
            <a:ext cx="7408333" cy="3450696"/>
          </a:xfrm>
        </p:spPr>
        <p:txBody>
          <a:bodyPr/>
          <a:lstStyle/>
          <a:p>
            <a:r>
              <a:rPr lang="zh-CN" altLang="en-US" dirty="0" smtClean="0">
                <a:hlinkClick r:id="rId2" action="ppaction://hlinksldjump"/>
              </a:rPr>
              <a:t>计算机系统</a:t>
            </a:r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Arduino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sldjump"/>
              </a:rPr>
              <a:t>指针与链表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01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</a:t>
            </a:r>
            <a:r>
              <a:rPr lang="zh-CN" altLang="en-US" dirty="0"/>
              <a:t>：系统软件，应用软件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硬件：</a:t>
            </a:r>
            <a:r>
              <a:rPr lang="en-US" altLang="zh-CN" dirty="0"/>
              <a:t>CPU</a:t>
            </a:r>
            <a:r>
              <a:rPr lang="zh-CN" altLang="en-US" dirty="0"/>
              <a:t>，输入输出设备，存储器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计算机语言</a:t>
            </a:r>
            <a:r>
              <a:rPr lang="zh-CN" altLang="en-US" dirty="0" smtClean="0"/>
              <a:t>：机器语言，编程语言，高级语言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计算机构造</a:t>
            </a:r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>
          <a:xfrm>
            <a:off x="7020272" y="5589240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3849291"/>
          </a:xfrm>
        </p:spPr>
        <p:txBody>
          <a:bodyPr/>
          <a:lstStyle/>
          <a:p>
            <a:r>
              <a:rPr lang="en-US" altLang="zh-CN" dirty="0" smtClean="0"/>
              <a:t>Arduino</a:t>
            </a:r>
            <a:r>
              <a:rPr lang="zh-CN" altLang="en-US" dirty="0" smtClean="0"/>
              <a:t>环境：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zh-CN" dirty="0"/>
              <a:t>、多</a:t>
            </a:r>
            <a:r>
              <a:rPr lang="zh-CN" altLang="zh-CN" dirty="0" smtClean="0"/>
              <a:t>平台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、操作</a:t>
            </a:r>
            <a:r>
              <a:rPr lang="zh-CN" altLang="zh-CN" dirty="0" smtClean="0"/>
              <a:t>简易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zh-CN" altLang="zh-CN" dirty="0" smtClean="0"/>
              <a:t>开放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zh-CN" dirty="0"/>
              <a:t>、应用广</a:t>
            </a:r>
            <a:endParaRPr lang="en-US" altLang="zh-CN" dirty="0" smtClean="0"/>
          </a:p>
          <a:p>
            <a:r>
              <a:rPr lang="en-US" altLang="zh-CN" dirty="0" smtClean="0"/>
              <a:t>Arduino</a:t>
            </a:r>
            <a:r>
              <a:rPr lang="zh-CN" altLang="en-US" dirty="0" smtClean="0"/>
              <a:t>板：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功能多，实用性强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Arduino</a:t>
            </a:r>
            <a:endParaRPr lang="zh-CN" altLang="en-US" dirty="0"/>
          </a:p>
        </p:txBody>
      </p:sp>
      <p:sp>
        <p:nvSpPr>
          <p:cNvPr id="4" name="右箭头 3">
            <a:hlinkClick r:id="rId2" action="ppaction://hlinksldjump"/>
          </p:cNvPr>
          <p:cNvSpPr/>
          <p:nvPr/>
        </p:nvSpPr>
        <p:spPr>
          <a:xfrm>
            <a:off x="7020272" y="5589240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7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651" y="2708920"/>
            <a:ext cx="7408333" cy="3450696"/>
          </a:xfrm>
        </p:spPr>
        <p:txBody>
          <a:bodyPr/>
          <a:lstStyle/>
          <a:p>
            <a:r>
              <a:rPr lang="zh-CN" altLang="en-US" dirty="0" smtClean="0"/>
              <a:t>指针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功能：指向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链表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钥匙与房间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指针与链表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653136"/>
            <a:ext cx="5536244" cy="1728192"/>
          </a:xfrm>
          <a:prstGeom prst="rect">
            <a:avLst/>
          </a:prstGeom>
        </p:spPr>
      </p:pic>
      <p:sp>
        <p:nvSpPr>
          <p:cNvPr id="5" name="右箭头 4">
            <a:hlinkClick r:id="rId3" action="ppaction://hlinksldjump"/>
          </p:cNvPr>
          <p:cNvSpPr/>
          <p:nvPr/>
        </p:nvSpPr>
        <p:spPr>
          <a:xfrm>
            <a:off x="7668344" y="5805264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3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q11327878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492896"/>
            <a:ext cx="4464496" cy="29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</TotalTime>
  <Words>85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波形</vt:lpstr>
      <vt:lpstr>PowerPoint 演示文稿</vt:lpstr>
      <vt:lpstr>目录</vt:lpstr>
      <vt:lpstr>计算机构造</vt:lpstr>
      <vt:lpstr>Arduino</vt:lpstr>
      <vt:lpstr>指针与链表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gx</dc:creator>
  <cp:lastModifiedBy>gx</cp:lastModifiedBy>
  <cp:revision>8</cp:revision>
  <dcterms:created xsi:type="dcterms:W3CDTF">2016-12-23T05:30:22Z</dcterms:created>
  <dcterms:modified xsi:type="dcterms:W3CDTF">2016-12-23T06:52:25Z</dcterms:modified>
</cp:coreProperties>
</file>