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7ABEF-DE21-436B-98CC-CC0D3947792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28C5D3-0D77-46C5-9C01-194A4514CCBB}">
      <dgm:prSet phldrT="[文本]"/>
      <dgm:spPr/>
      <dgm:t>
        <a:bodyPr/>
        <a:lstStyle/>
        <a:p>
          <a:r>
            <a:rPr lang="en-US" altLang="zh-CN" dirty="0" smtClean="0">
              <a:hlinkClick xmlns:r="http://schemas.openxmlformats.org/officeDocument/2006/relationships" r:id="rId1" action="ppaction://hlinksldjump"/>
            </a:rPr>
            <a:t>1.</a:t>
          </a:r>
          <a:r>
            <a:rPr lang="zh-CN" altLang="en-US" dirty="0" smtClean="0">
              <a:hlinkClick xmlns:r="http://schemas.openxmlformats.org/officeDocument/2006/relationships" r:id="rId1" action="ppaction://hlinksldjump"/>
            </a:rPr>
            <a:t>对计算机系统的理解</a:t>
          </a:r>
          <a:endParaRPr lang="zh-CN" altLang="en-US" dirty="0"/>
        </a:p>
      </dgm:t>
    </dgm:pt>
    <dgm:pt modelId="{9A08CC4A-7D57-45F9-87A8-5702054DD4E6}" type="parTrans" cxnId="{50A357AC-A47E-4CCA-8544-018CA442BDF6}">
      <dgm:prSet/>
      <dgm:spPr/>
      <dgm:t>
        <a:bodyPr/>
        <a:lstStyle/>
        <a:p>
          <a:endParaRPr lang="zh-CN" altLang="en-US"/>
        </a:p>
      </dgm:t>
    </dgm:pt>
    <dgm:pt modelId="{C93F1A24-7936-4439-B737-0DAC06203568}" type="sibTrans" cxnId="{50A357AC-A47E-4CCA-8544-018CA442BDF6}">
      <dgm:prSet/>
      <dgm:spPr/>
      <dgm:t>
        <a:bodyPr/>
        <a:lstStyle/>
        <a:p>
          <a:endParaRPr lang="zh-CN" altLang="en-US"/>
        </a:p>
      </dgm:t>
    </dgm:pt>
    <dgm:pt modelId="{125C53A2-0DFD-409A-9FBB-9CEA0CA42BC9}">
      <dgm:prSet phldrT="[文本]"/>
      <dgm:spPr/>
      <dgm:t>
        <a:bodyPr/>
        <a:lstStyle/>
        <a:p>
          <a:r>
            <a:rPr lang="en-US" altLang="zh-CN" dirty="0" smtClean="0">
              <a:hlinkClick xmlns:r="http://schemas.openxmlformats.org/officeDocument/2006/relationships" r:id="rId2" action="ppaction://hlinksldjump"/>
            </a:rPr>
            <a:t>2.</a:t>
          </a:r>
          <a:r>
            <a:rPr lang="zh-CN" altLang="en-US" dirty="0" smtClean="0">
              <a:hlinkClick xmlns:r="http://schemas.openxmlformats.org/officeDocument/2006/relationships" r:id="rId2" action="ppaction://hlinksldjump"/>
            </a:rPr>
            <a:t>对链表程序的理解</a:t>
          </a:r>
          <a:endParaRPr lang="zh-CN" altLang="en-US" dirty="0"/>
        </a:p>
      </dgm:t>
    </dgm:pt>
    <dgm:pt modelId="{562E3FD9-2440-4732-8588-B2DEF5887390}" type="parTrans" cxnId="{0B8FC107-AF6C-42EE-8D11-7C48D002BEFE}">
      <dgm:prSet/>
      <dgm:spPr/>
      <dgm:t>
        <a:bodyPr/>
        <a:lstStyle/>
        <a:p>
          <a:endParaRPr lang="zh-CN" altLang="en-US"/>
        </a:p>
      </dgm:t>
    </dgm:pt>
    <dgm:pt modelId="{E07AB8A4-FAE5-4278-B603-40DBA991738E}" type="sibTrans" cxnId="{0B8FC107-AF6C-42EE-8D11-7C48D002BEFE}">
      <dgm:prSet/>
      <dgm:spPr/>
      <dgm:t>
        <a:bodyPr/>
        <a:lstStyle/>
        <a:p>
          <a:endParaRPr lang="zh-CN" altLang="en-US"/>
        </a:p>
      </dgm:t>
    </dgm:pt>
    <dgm:pt modelId="{E1B287FE-E11D-4C43-A240-0637383B834C}">
      <dgm:prSet phldrT="[文本]"/>
      <dgm:spPr/>
      <dgm:t>
        <a:bodyPr/>
        <a:lstStyle/>
        <a:p>
          <a:r>
            <a:rPr lang="en-US" altLang="zh-CN" dirty="0" smtClean="0">
              <a:hlinkClick xmlns:r="http://schemas.openxmlformats.org/officeDocument/2006/relationships" r:id="rId3" action="ppaction://hlinksldjump"/>
            </a:rPr>
            <a:t>3.</a:t>
          </a:r>
          <a:r>
            <a:rPr lang="zh-CN" altLang="en-US" dirty="0" smtClean="0">
              <a:hlinkClick xmlns:r="http://schemas.openxmlformats.org/officeDocument/2006/relationships" r:id="rId3" action="ppaction://hlinksldjump"/>
            </a:rPr>
            <a:t>对</a:t>
          </a:r>
          <a:r>
            <a:rPr lang="en-US" altLang="zh-CN" dirty="0" err="1" smtClean="0">
              <a:hlinkClick xmlns:r="http://schemas.openxmlformats.org/officeDocument/2006/relationships" r:id="rId3" action="ppaction://hlinksldjump"/>
            </a:rPr>
            <a:t>Arduino</a:t>
          </a:r>
          <a:r>
            <a:rPr lang="zh-CN" altLang="en-US" dirty="0" smtClean="0">
              <a:hlinkClick xmlns:r="http://schemas.openxmlformats.org/officeDocument/2006/relationships" r:id="rId3" action="ppaction://hlinksldjump"/>
            </a:rPr>
            <a:t>的理解</a:t>
          </a:r>
          <a:endParaRPr lang="zh-CN" altLang="en-US" dirty="0"/>
        </a:p>
      </dgm:t>
    </dgm:pt>
    <dgm:pt modelId="{5B68B80A-32F1-4B42-B78A-6783FE478D5C}" type="parTrans" cxnId="{D9936D24-C77F-4552-A2CA-096C6B00E49E}">
      <dgm:prSet/>
      <dgm:spPr/>
      <dgm:t>
        <a:bodyPr/>
        <a:lstStyle/>
        <a:p>
          <a:endParaRPr lang="zh-CN" altLang="en-US"/>
        </a:p>
      </dgm:t>
    </dgm:pt>
    <dgm:pt modelId="{AE941E19-9AB6-4350-A3DB-5DF08E5EF03A}" type="sibTrans" cxnId="{D9936D24-C77F-4552-A2CA-096C6B00E49E}">
      <dgm:prSet/>
      <dgm:spPr/>
      <dgm:t>
        <a:bodyPr/>
        <a:lstStyle/>
        <a:p>
          <a:endParaRPr lang="zh-CN" altLang="en-US"/>
        </a:p>
      </dgm:t>
    </dgm:pt>
    <dgm:pt modelId="{FF9CF023-A952-4450-A719-98FE7CD809B8}" type="pres">
      <dgm:prSet presAssocID="{EF37ABEF-DE21-436B-98CC-CC0D3947792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843D2D-82D9-44B5-B884-ABA322967F1F}" type="pres">
      <dgm:prSet presAssocID="{8428C5D3-0D77-46C5-9C01-194A4514CCBB}" presName="parentLin" presStyleCnt="0"/>
      <dgm:spPr/>
    </dgm:pt>
    <dgm:pt modelId="{82A4F555-1EAD-4336-87B1-211458223D83}" type="pres">
      <dgm:prSet presAssocID="{8428C5D3-0D77-46C5-9C01-194A4514CCB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F90DF5D-E34F-467E-92A8-0419184F5E06}" type="pres">
      <dgm:prSet presAssocID="{8428C5D3-0D77-46C5-9C01-194A4514CCB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EF8244-D871-4CE0-BD0F-D823B0D52C56}" type="pres">
      <dgm:prSet presAssocID="{8428C5D3-0D77-46C5-9C01-194A4514CCBB}" presName="negativeSpace" presStyleCnt="0"/>
      <dgm:spPr/>
    </dgm:pt>
    <dgm:pt modelId="{1716D327-4DC1-4F80-86B8-4ACEC368F984}" type="pres">
      <dgm:prSet presAssocID="{8428C5D3-0D77-46C5-9C01-194A4514CCBB}" presName="childText" presStyleLbl="conFgAcc1" presStyleIdx="0" presStyleCnt="3">
        <dgm:presLayoutVars>
          <dgm:bulletEnabled val="1"/>
        </dgm:presLayoutVars>
      </dgm:prSet>
      <dgm:spPr/>
    </dgm:pt>
    <dgm:pt modelId="{E7236448-BCB2-4198-ABA4-A848381C94BA}" type="pres">
      <dgm:prSet presAssocID="{C93F1A24-7936-4439-B737-0DAC06203568}" presName="spaceBetweenRectangles" presStyleCnt="0"/>
      <dgm:spPr/>
    </dgm:pt>
    <dgm:pt modelId="{C3A6067B-52A3-4EB0-9384-00B2AEB15EEB}" type="pres">
      <dgm:prSet presAssocID="{125C53A2-0DFD-409A-9FBB-9CEA0CA42BC9}" presName="parentLin" presStyleCnt="0"/>
      <dgm:spPr/>
    </dgm:pt>
    <dgm:pt modelId="{6CF8C103-58A0-43B9-A37B-697AEC798C12}" type="pres">
      <dgm:prSet presAssocID="{125C53A2-0DFD-409A-9FBB-9CEA0CA42BC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FF8498C-AE5F-4711-85A4-D6DE5FCCF630}" type="pres">
      <dgm:prSet presAssocID="{125C53A2-0DFD-409A-9FBB-9CEA0CA42BC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C9195-1A4D-4904-90DB-005D2C0AA9EB}" type="pres">
      <dgm:prSet presAssocID="{125C53A2-0DFD-409A-9FBB-9CEA0CA42BC9}" presName="negativeSpace" presStyleCnt="0"/>
      <dgm:spPr/>
    </dgm:pt>
    <dgm:pt modelId="{7D8AD5AA-2942-4D6B-9959-4354B6FA21F3}" type="pres">
      <dgm:prSet presAssocID="{125C53A2-0DFD-409A-9FBB-9CEA0CA42BC9}" presName="childText" presStyleLbl="conFgAcc1" presStyleIdx="1" presStyleCnt="3">
        <dgm:presLayoutVars>
          <dgm:bulletEnabled val="1"/>
        </dgm:presLayoutVars>
      </dgm:prSet>
      <dgm:spPr/>
    </dgm:pt>
    <dgm:pt modelId="{C4762B47-BE40-4ECA-A755-57272D5E280F}" type="pres">
      <dgm:prSet presAssocID="{E07AB8A4-FAE5-4278-B603-40DBA991738E}" presName="spaceBetweenRectangles" presStyleCnt="0"/>
      <dgm:spPr/>
    </dgm:pt>
    <dgm:pt modelId="{8F6609F3-C8D8-4EEF-B829-1F493079EE12}" type="pres">
      <dgm:prSet presAssocID="{E1B287FE-E11D-4C43-A240-0637383B834C}" presName="parentLin" presStyleCnt="0"/>
      <dgm:spPr/>
    </dgm:pt>
    <dgm:pt modelId="{DFEA56FD-F224-4545-9BC8-B6830E76FF25}" type="pres">
      <dgm:prSet presAssocID="{E1B287FE-E11D-4C43-A240-0637383B834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6537596-667A-4CDD-864E-6A66A0F7564D}" type="pres">
      <dgm:prSet presAssocID="{E1B287FE-E11D-4C43-A240-0637383B834C}" presName="parentText" presStyleLbl="node1" presStyleIdx="2" presStyleCnt="3" custLinFactNeighborX="18123" custLinFactNeighborY="-11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1213D-460F-4D0A-8EB3-DB182BDD9231}" type="pres">
      <dgm:prSet presAssocID="{E1B287FE-E11D-4C43-A240-0637383B834C}" presName="negativeSpace" presStyleCnt="0"/>
      <dgm:spPr/>
    </dgm:pt>
    <dgm:pt modelId="{4F10B388-2EFD-4076-8A42-9BDAD7A9166C}" type="pres">
      <dgm:prSet presAssocID="{E1B287FE-E11D-4C43-A240-0637383B83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9936D24-C77F-4552-A2CA-096C6B00E49E}" srcId="{EF37ABEF-DE21-436B-98CC-CC0D3947792B}" destId="{E1B287FE-E11D-4C43-A240-0637383B834C}" srcOrd="2" destOrd="0" parTransId="{5B68B80A-32F1-4B42-B78A-6783FE478D5C}" sibTransId="{AE941E19-9AB6-4350-A3DB-5DF08E5EF03A}"/>
    <dgm:cxn modelId="{954284D8-0673-413C-B6FC-C72DE6C72D58}" type="presOf" srcId="{8428C5D3-0D77-46C5-9C01-194A4514CCBB}" destId="{82A4F555-1EAD-4336-87B1-211458223D83}" srcOrd="0" destOrd="0" presId="urn:microsoft.com/office/officeart/2005/8/layout/list1"/>
    <dgm:cxn modelId="{50A357AC-A47E-4CCA-8544-018CA442BDF6}" srcId="{EF37ABEF-DE21-436B-98CC-CC0D3947792B}" destId="{8428C5D3-0D77-46C5-9C01-194A4514CCBB}" srcOrd="0" destOrd="0" parTransId="{9A08CC4A-7D57-45F9-87A8-5702054DD4E6}" sibTransId="{C93F1A24-7936-4439-B737-0DAC06203568}"/>
    <dgm:cxn modelId="{1BD359E2-08BC-4980-BE8D-70D0A4D9D80F}" type="presOf" srcId="{E1B287FE-E11D-4C43-A240-0637383B834C}" destId="{36537596-667A-4CDD-864E-6A66A0F7564D}" srcOrd="1" destOrd="0" presId="urn:microsoft.com/office/officeart/2005/8/layout/list1"/>
    <dgm:cxn modelId="{2D91A8A7-886A-429F-B6DF-89B61C88B543}" type="presOf" srcId="{125C53A2-0DFD-409A-9FBB-9CEA0CA42BC9}" destId="{6CF8C103-58A0-43B9-A37B-697AEC798C12}" srcOrd="0" destOrd="0" presId="urn:microsoft.com/office/officeart/2005/8/layout/list1"/>
    <dgm:cxn modelId="{D0FC36E6-FD13-4C49-A12B-B877C58DC74C}" type="presOf" srcId="{EF37ABEF-DE21-436B-98CC-CC0D3947792B}" destId="{FF9CF023-A952-4450-A719-98FE7CD809B8}" srcOrd="0" destOrd="0" presId="urn:microsoft.com/office/officeart/2005/8/layout/list1"/>
    <dgm:cxn modelId="{853A66B4-CFB5-4C29-A14A-CD8A45D2FA6A}" type="presOf" srcId="{125C53A2-0DFD-409A-9FBB-9CEA0CA42BC9}" destId="{1FF8498C-AE5F-4711-85A4-D6DE5FCCF630}" srcOrd="1" destOrd="0" presId="urn:microsoft.com/office/officeart/2005/8/layout/list1"/>
    <dgm:cxn modelId="{A849167F-7A40-4171-91E9-0678CE3AC5BF}" type="presOf" srcId="{8428C5D3-0D77-46C5-9C01-194A4514CCBB}" destId="{CF90DF5D-E34F-467E-92A8-0419184F5E06}" srcOrd="1" destOrd="0" presId="urn:microsoft.com/office/officeart/2005/8/layout/list1"/>
    <dgm:cxn modelId="{0B8FC107-AF6C-42EE-8D11-7C48D002BEFE}" srcId="{EF37ABEF-DE21-436B-98CC-CC0D3947792B}" destId="{125C53A2-0DFD-409A-9FBB-9CEA0CA42BC9}" srcOrd="1" destOrd="0" parTransId="{562E3FD9-2440-4732-8588-B2DEF5887390}" sibTransId="{E07AB8A4-FAE5-4278-B603-40DBA991738E}"/>
    <dgm:cxn modelId="{EC326BC4-16BF-4526-BF8D-012B9F0E9D34}" type="presOf" srcId="{E1B287FE-E11D-4C43-A240-0637383B834C}" destId="{DFEA56FD-F224-4545-9BC8-B6830E76FF25}" srcOrd="0" destOrd="0" presId="urn:microsoft.com/office/officeart/2005/8/layout/list1"/>
    <dgm:cxn modelId="{6B73FED0-18F2-4CDD-8AA5-FCE6FFE0187D}" type="presParOf" srcId="{FF9CF023-A952-4450-A719-98FE7CD809B8}" destId="{A3843D2D-82D9-44B5-B884-ABA322967F1F}" srcOrd="0" destOrd="0" presId="urn:microsoft.com/office/officeart/2005/8/layout/list1"/>
    <dgm:cxn modelId="{D2CC4D5F-9C3B-4C82-9EAE-F83BC1DCDC96}" type="presParOf" srcId="{A3843D2D-82D9-44B5-B884-ABA322967F1F}" destId="{82A4F555-1EAD-4336-87B1-211458223D83}" srcOrd="0" destOrd="0" presId="urn:microsoft.com/office/officeart/2005/8/layout/list1"/>
    <dgm:cxn modelId="{DEE2D9FB-2083-4C6C-BC6D-CA089B07AF05}" type="presParOf" srcId="{A3843D2D-82D9-44B5-B884-ABA322967F1F}" destId="{CF90DF5D-E34F-467E-92A8-0419184F5E06}" srcOrd="1" destOrd="0" presId="urn:microsoft.com/office/officeart/2005/8/layout/list1"/>
    <dgm:cxn modelId="{3F56CDBF-8D53-4954-8C10-E134E2EB8684}" type="presParOf" srcId="{FF9CF023-A952-4450-A719-98FE7CD809B8}" destId="{60EF8244-D871-4CE0-BD0F-D823B0D52C56}" srcOrd="1" destOrd="0" presId="urn:microsoft.com/office/officeart/2005/8/layout/list1"/>
    <dgm:cxn modelId="{2DEF21E3-04D3-4576-83E5-7FD4C3A582DE}" type="presParOf" srcId="{FF9CF023-A952-4450-A719-98FE7CD809B8}" destId="{1716D327-4DC1-4F80-86B8-4ACEC368F984}" srcOrd="2" destOrd="0" presId="urn:microsoft.com/office/officeart/2005/8/layout/list1"/>
    <dgm:cxn modelId="{1DFF3BC4-E037-4C8E-9C00-B8493B474A72}" type="presParOf" srcId="{FF9CF023-A952-4450-A719-98FE7CD809B8}" destId="{E7236448-BCB2-4198-ABA4-A848381C94BA}" srcOrd="3" destOrd="0" presId="urn:microsoft.com/office/officeart/2005/8/layout/list1"/>
    <dgm:cxn modelId="{0828FA53-7CEA-4D1A-90A7-C95F649D6B51}" type="presParOf" srcId="{FF9CF023-A952-4450-A719-98FE7CD809B8}" destId="{C3A6067B-52A3-4EB0-9384-00B2AEB15EEB}" srcOrd="4" destOrd="0" presId="urn:microsoft.com/office/officeart/2005/8/layout/list1"/>
    <dgm:cxn modelId="{E6E77109-D33B-4AFE-9A8B-D0E84EF8BAC9}" type="presParOf" srcId="{C3A6067B-52A3-4EB0-9384-00B2AEB15EEB}" destId="{6CF8C103-58A0-43B9-A37B-697AEC798C12}" srcOrd="0" destOrd="0" presId="urn:microsoft.com/office/officeart/2005/8/layout/list1"/>
    <dgm:cxn modelId="{AB54C7E8-6214-4777-90FB-340A8D784D9E}" type="presParOf" srcId="{C3A6067B-52A3-4EB0-9384-00B2AEB15EEB}" destId="{1FF8498C-AE5F-4711-85A4-D6DE5FCCF630}" srcOrd="1" destOrd="0" presId="urn:microsoft.com/office/officeart/2005/8/layout/list1"/>
    <dgm:cxn modelId="{926CEC82-5F1B-4E9D-886B-93CABD5F87D8}" type="presParOf" srcId="{FF9CF023-A952-4450-A719-98FE7CD809B8}" destId="{53CC9195-1A4D-4904-90DB-005D2C0AA9EB}" srcOrd="5" destOrd="0" presId="urn:microsoft.com/office/officeart/2005/8/layout/list1"/>
    <dgm:cxn modelId="{1799B433-B373-42C3-BFA0-F3BFC750427C}" type="presParOf" srcId="{FF9CF023-A952-4450-A719-98FE7CD809B8}" destId="{7D8AD5AA-2942-4D6B-9959-4354B6FA21F3}" srcOrd="6" destOrd="0" presId="urn:microsoft.com/office/officeart/2005/8/layout/list1"/>
    <dgm:cxn modelId="{914727D9-3BC0-4879-BEF1-BBE7B6542DB4}" type="presParOf" srcId="{FF9CF023-A952-4450-A719-98FE7CD809B8}" destId="{C4762B47-BE40-4ECA-A755-57272D5E280F}" srcOrd="7" destOrd="0" presId="urn:microsoft.com/office/officeart/2005/8/layout/list1"/>
    <dgm:cxn modelId="{4C64814F-9124-4ADF-BA52-B74841D29537}" type="presParOf" srcId="{FF9CF023-A952-4450-A719-98FE7CD809B8}" destId="{8F6609F3-C8D8-4EEF-B829-1F493079EE12}" srcOrd="8" destOrd="0" presId="urn:microsoft.com/office/officeart/2005/8/layout/list1"/>
    <dgm:cxn modelId="{AAF07AD8-E49D-463B-B361-48F822A5CAAA}" type="presParOf" srcId="{8F6609F3-C8D8-4EEF-B829-1F493079EE12}" destId="{DFEA56FD-F224-4545-9BC8-B6830E76FF25}" srcOrd="0" destOrd="0" presId="urn:microsoft.com/office/officeart/2005/8/layout/list1"/>
    <dgm:cxn modelId="{6B51A93D-35A9-4768-91D8-3F1EB4646206}" type="presParOf" srcId="{8F6609F3-C8D8-4EEF-B829-1F493079EE12}" destId="{36537596-667A-4CDD-864E-6A66A0F7564D}" srcOrd="1" destOrd="0" presId="urn:microsoft.com/office/officeart/2005/8/layout/list1"/>
    <dgm:cxn modelId="{21246CCC-7381-495A-B6E5-61FFBD373384}" type="presParOf" srcId="{FF9CF023-A952-4450-A719-98FE7CD809B8}" destId="{5841213D-460F-4D0A-8EB3-DB182BDD9231}" srcOrd="9" destOrd="0" presId="urn:microsoft.com/office/officeart/2005/8/layout/list1"/>
    <dgm:cxn modelId="{3AF7D45E-98D7-49F5-A12E-EEFF06A4462A}" type="presParOf" srcId="{FF9CF023-A952-4450-A719-98FE7CD809B8}" destId="{4F10B388-2EFD-4076-8A42-9BDAD7A916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6D327-4DC1-4F80-86B8-4ACEC368F984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0DF5D-E34F-467E-92A8-0419184F5E06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hlinkClick xmlns:r="http://schemas.openxmlformats.org/officeDocument/2006/relationships" r:id="" action="ppaction://hlinksldjump"/>
            </a:rPr>
            <a:t>1.</a:t>
          </a:r>
          <a:r>
            <a:rPr lang="zh-CN" altLang="en-US" sz="3100" kern="1200" dirty="0" smtClean="0">
              <a:hlinkClick xmlns:r="http://schemas.openxmlformats.org/officeDocument/2006/relationships" r:id="" action="ppaction://hlinksldjump"/>
            </a:rPr>
            <a:t>对计算机系统的理解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7D8AD5AA-2942-4D6B-9959-4354B6FA21F3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8498C-AE5F-4711-85A4-D6DE5FCCF630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hlinkClick xmlns:r="http://schemas.openxmlformats.org/officeDocument/2006/relationships" r:id="" action="ppaction://hlinksldjump"/>
            </a:rPr>
            <a:t>2.</a:t>
          </a:r>
          <a:r>
            <a:rPr lang="zh-CN" altLang="en-US" sz="3100" kern="1200" dirty="0" smtClean="0">
              <a:hlinkClick xmlns:r="http://schemas.openxmlformats.org/officeDocument/2006/relationships" r:id="" action="ppaction://hlinksldjump"/>
            </a:rPr>
            <a:t>对链表程序的理解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4F10B388-2EFD-4076-8A42-9BDAD7A9166C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7596-667A-4CDD-864E-6A66A0F7564D}">
      <dsp:nvSpPr>
        <dsp:cNvPr id="0" name=""/>
        <dsp:cNvSpPr/>
      </dsp:nvSpPr>
      <dsp:spPr>
        <a:xfrm>
          <a:off x="360038" y="2808311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hlinkClick xmlns:r="http://schemas.openxmlformats.org/officeDocument/2006/relationships" r:id="" action="ppaction://hlinksldjump"/>
            </a:rPr>
            <a:t>3.</a:t>
          </a:r>
          <a:r>
            <a:rPr lang="zh-CN" altLang="en-US" sz="3100" kern="1200" dirty="0" smtClean="0">
              <a:hlinkClick xmlns:r="http://schemas.openxmlformats.org/officeDocument/2006/relationships" r:id="" action="ppaction://hlinksldjump"/>
            </a:rPr>
            <a:t>对</a:t>
          </a:r>
          <a:r>
            <a:rPr lang="en-US" altLang="zh-CN" sz="3100" kern="1200" dirty="0" err="1" smtClean="0">
              <a:hlinkClick xmlns:r="http://schemas.openxmlformats.org/officeDocument/2006/relationships" r:id="" action="ppaction://hlinksldjump"/>
            </a:rPr>
            <a:t>Arduino</a:t>
          </a:r>
          <a:r>
            <a:rPr lang="zh-CN" altLang="en-US" sz="3100" kern="1200" dirty="0" smtClean="0">
              <a:hlinkClick xmlns:r="http://schemas.openxmlformats.org/officeDocument/2006/relationships" r:id="" action="ppaction://hlinksldjump"/>
            </a:rPr>
            <a:t>的理解</a:t>
          </a:r>
          <a:endParaRPr lang="zh-CN" altLang="en-US" sz="3100" kern="1200" dirty="0"/>
        </a:p>
      </dsp:txBody>
      <dsp:txXfrm>
        <a:off x="404710" y="2852983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1D91E30-9190-43A4-8D3E-3D01F5BE62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D535659-7AB6-42CF-AC78-DFAA6762FE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对计算机系统的深入了解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51152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20151104684</a:t>
            </a:r>
          </a:p>
          <a:p>
            <a:r>
              <a:rPr lang="zh-CN" altLang="en-US" dirty="0"/>
              <a:t>兰天翔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2790825" cy="2095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76" y="1645816"/>
            <a:ext cx="3638647" cy="20784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2" y="3861048"/>
            <a:ext cx="4064000" cy="2806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7060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在硬件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有</a:t>
            </a:r>
            <a:r>
              <a:rPr lang="zh-CN" altLang="zh-CN" dirty="0"/>
              <a:t>很多种</a:t>
            </a:r>
            <a:r>
              <a:rPr lang="en-US" altLang="zh-CN" dirty="0" err="1"/>
              <a:t>Arduino</a:t>
            </a:r>
            <a:r>
              <a:rPr lang="zh-CN" altLang="zh-CN" dirty="0"/>
              <a:t>板可以选择，有</a:t>
            </a:r>
            <a:r>
              <a:rPr lang="en-US" altLang="zh-CN" dirty="0" err="1"/>
              <a:t>Arduino</a:t>
            </a:r>
            <a:r>
              <a:rPr lang="en-US" altLang="zh-CN" dirty="0"/>
              <a:t> Uno</a:t>
            </a:r>
            <a:r>
              <a:rPr lang="zh-CN" altLang="zh-CN" dirty="0"/>
              <a:t>，</a:t>
            </a:r>
            <a:r>
              <a:rPr lang="en-US" altLang="zh-CN" dirty="0" err="1"/>
              <a:t>Arduino</a:t>
            </a:r>
            <a:r>
              <a:rPr lang="en-US" altLang="zh-CN" dirty="0"/>
              <a:t> Nano </a:t>
            </a:r>
            <a:r>
              <a:rPr lang="zh-CN" altLang="zh-CN" dirty="0"/>
              <a:t>，</a:t>
            </a:r>
            <a:r>
              <a:rPr lang="en-US" altLang="zh-CN" dirty="0" err="1"/>
              <a:t>Arduino</a:t>
            </a:r>
            <a:r>
              <a:rPr lang="en-US" altLang="zh-CN" dirty="0"/>
              <a:t> </a:t>
            </a:r>
            <a:r>
              <a:rPr lang="en-US" altLang="zh-CN" dirty="0" err="1"/>
              <a:t>LilyPad</a:t>
            </a:r>
            <a:r>
              <a:rPr lang="zh-CN" altLang="zh-CN" dirty="0"/>
              <a:t>等等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在软件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Arduino</a:t>
            </a:r>
            <a:r>
              <a:rPr lang="en-US" altLang="zh-CN" dirty="0"/>
              <a:t> IDE </a:t>
            </a:r>
            <a:r>
              <a:rPr lang="zh-CN" altLang="en-US" dirty="0" smtClean="0"/>
              <a:t>是</a:t>
            </a:r>
            <a:r>
              <a:rPr lang="en-US" altLang="zh-CN" dirty="0" err="1"/>
              <a:t>Arduino</a:t>
            </a:r>
            <a:r>
              <a:rPr lang="en-US" altLang="zh-CN" dirty="0"/>
              <a:t> </a:t>
            </a:r>
            <a:r>
              <a:rPr lang="zh-CN" altLang="en-US" dirty="0" smtClean="0"/>
              <a:t>的开发环境。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跨</a:t>
            </a:r>
            <a:r>
              <a:rPr lang="zh-CN" altLang="en-US" dirty="0" smtClean="0"/>
              <a:t>平台。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简单清晰。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开放性。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Ardunio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7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5118" y="2852935"/>
            <a:ext cx="306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谢谢观看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36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42283049"/>
              </p:ext>
            </p:extLst>
          </p:nvPr>
        </p:nvGraphicFramePr>
        <p:xfrm>
          <a:off x="1691680" y="24208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众所周知世界上第一台计算机（</a:t>
            </a:r>
            <a:r>
              <a:rPr lang="en-US" altLang="zh-CN" dirty="0"/>
              <a:t>ENIAC</a:t>
            </a:r>
            <a:r>
              <a:rPr lang="zh-CN" altLang="zh-CN" dirty="0"/>
              <a:t>）是</a:t>
            </a:r>
            <a:r>
              <a:rPr lang="en-US" altLang="zh-CN" dirty="0"/>
              <a:t>1946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月在美国诞生的，体积庞大，以电子管为基本</a:t>
            </a:r>
            <a:r>
              <a:rPr lang="zh-CN" altLang="zh-CN" dirty="0" smtClean="0"/>
              <a:t>电子器件</a:t>
            </a:r>
            <a:r>
              <a:rPr lang="zh-CN" altLang="zh-CN" dirty="0"/>
              <a:t>，采用机器语言，在后期使用汇编语言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无操作系统。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第一代计算机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0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第二代计算机以晶体管为主要器件，</a:t>
            </a:r>
            <a:r>
              <a:rPr lang="zh-CN" altLang="zh-CN" dirty="0" smtClean="0"/>
              <a:t>第二</a:t>
            </a:r>
            <a:r>
              <a:rPr lang="zh-CN" altLang="zh-CN" dirty="0"/>
              <a:t>代计算机仍主要应用于科学与工程计算，使用汇编语言写程序。在后期出现了操作系统的雏形：</a:t>
            </a:r>
            <a:r>
              <a:rPr lang="en-US" altLang="zh-CN" dirty="0"/>
              <a:t>FMS</a:t>
            </a:r>
            <a:r>
              <a:rPr lang="zh-CN" altLang="zh-CN" dirty="0"/>
              <a:t>（</a:t>
            </a:r>
            <a:r>
              <a:rPr lang="en-US" altLang="zh-CN" dirty="0"/>
              <a:t>FORTRAN</a:t>
            </a:r>
            <a:r>
              <a:rPr lang="zh-CN" altLang="zh-CN" dirty="0"/>
              <a:t>监控系统）和</a:t>
            </a:r>
            <a:r>
              <a:rPr lang="en-US" altLang="zh-CN" dirty="0"/>
              <a:t>IBMSYS</a:t>
            </a:r>
            <a:r>
              <a:rPr lang="zh-CN" altLang="zh-CN" dirty="0"/>
              <a:t>（</a:t>
            </a:r>
            <a:r>
              <a:rPr lang="en-US" altLang="zh-CN" dirty="0"/>
              <a:t>IBM</a:t>
            </a:r>
            <a:r>
              <a:rPr lang="zh-CN" altLang="zh-CN" dirty="0"/>
              <a:t>为</a:t>
            </a:r>
            <a:r>
              <a:rPr lang="en-US" altLang="zh-CN" dirty="0"/>
              <a:t>7094</a:t>
            </a:r>
            <a:r>
              <a:rPr lang="zh-CN" altLang="zh-CN" dirty="0"/>
              <a:t>机配备的操作系统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第二代计算机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6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随着半导体技术的发展，第三代计算机已经普遍使用集成电路，体积急剧缩小，运算能力也有极大的提高，各方面的性能也越来越优越，也推动了个人电脑（</a:t>
            </a:r>
            <a:r>
              <a:rPr lang="en-US" altLang="zh-CN" dirty="0"/>
              <a:t>pc</a:t>
            </a:r>
            <a:r>
              <a:rPr lang="zh-CN" altLang="zh-CN" dirty="0"/>
              <a:t>机）的发展。这时也有大量的操作系统涌现出来，有</a:t>
            </a:r>
            <a:r>
              <a:rPr lang="en-US" altLang="zh-CN" dirty="0">
                <a:hlinkClick r:id="rId2" action="ppaction://hlinksldjump"/>
              </a:rPr>
              <a:t>DOS</a:t>
            </a:r>
            <a:r>
              <a:rPr lang="zh-CN" altLang="zh-CN" dirty="0"/>
              <a:t>，</a:t>
            </a:r>
            <a:r>
              <a:rPr lang="en-US" altLang="zh-CN" dirty="0" smtClean="0">
                <a:hlinkClick r:id="rId3" action="ppaction://hlinksldjump"/>
              </a:rPr>
              <a:t>Mac OS</a:t>
            </a:r>
            <a:r>
              <a:rPr lang="zh-CN" altLang="zh-CN" dirty="0"/>
              <a:t>，</a:t>
            </a:r>
            <a:r>
              <a:rPr lang="en-US" altLang="zh-CN" dirty="0">
                <a:hlinkClick r:id="rId4" action="ppaction://hlinksldjump"/>
              </a:rPr>
              <a:t>Windows</a:t>
            </a:r>
            <a:r>
              <a:rPr lang="zh-CN" altLang="zh-CN" dirty="0"/>
              <a:t>，</a:t>
            </a:r>
            <a:r>
              <a:rPr lang="en-US" altLang="zh-CN" dirty="0"/>
              <a:t>Linux</a:t>
            </a:r>
            <a:r>
              <a:rPr lang="zh-CN" altLang="zh-CN" dirty="0"/>
              <a:t>，</a:t>
            </a:r>
            <a:r>
              <a:rPr lang="en-US" altLang="zh-CN" dirty="0"/>
              <a:t>Free BSD</a:t>
            </a:r>
            <a:r>
              <a:rPr lang="zh-CN" altLang="zh-CN" dirty="0"/>
              <a:t>，</a:t>
            </a:r>
            <a:r>
              <a:rPr lang="en-US" altLang="zh-CN" dirty="0"/>
              <a:t>Unix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第三代计算机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1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DOS</a:t>
            </a:r>
            <a:r>
              <a:rPr lang="zh-CN" altLang="zh-CN" dirty="0"/>
              <a:t>系统（最原始的操作系统），</a:t>
            </a:r>
            <a:r>
              <a:rPr lang="en-US" altLang="zh-CN" dirty="0"/>
              <a:t>DOS</a:t>
            </a:r>
            <a:r>
              <a:rPr lang="zh-CN" altLang="zh-CN" dirty="0"/>
              <a:t>的英文为</a:t>
            </a:r>
            <a:r>
              <a:rPr lang="en-US" altLang="zh-CN" dirty="0"/>
              <a:t>Disk Operating System</a:t>
            </a:r>
            <a:r>
              <a:rPr lang="zh-CN" altLang="zh-CN" dirty="0"/>
              <a:t>，意思是</a:t>
            </a:r>
            <a:r>
              <a:rPr lang="en-US" altLang="zh-CN" dirty="0"/>
              <a:t>“</a:t>
            </a:r>
            <a:r>
              <a:rPr lang="zh-CN" altLang="zh-CN" dirty="0"/>
              <a:t>磁盘操作系统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r>
              <a:rPr lang="en-US" altLang="zh-CN" dirty="0"/>
              <a:t>DOS</a:t>
            </a:r>
            <a:r>
              <a:rPr lang="zh-CN" altLang="zh-CN" dirty="0"/>
              <a:t>最初是微软公司为</a:t>
            </a:r>
            <a:r>
              <a:rPr lang="en-US" altLang="zh-CN" dirty="0"/>
              <a:t>IBM-PC</a:t>
            </a:r>
            <a:r>
              <a:rPr lang="zh-CN" altLang="zh-CN" dirty="0"/>
              <a:t>开发的操作系统，因此它对硬件平台的要求很低，因此适用性较广。</a:t>
            </a:r>
            <a:r>
              <a:rPr lang="en-US" altLang="zh-CN" dirty="0"/>
              <a:t>DOS</a:t>
            </a:r>
            <a:r>
              <a:rPr lang="zh-CN" altLang="zh-CN" dirty="0"/>
              <a:t>系统有众多的通用软件支持，如各种语言处理程序、数据库管理系统、文字处理软件、电子表格。从</a:t>
            </a:r>
            <a:r>
              <a:rPr lang="en-US" altLang="zh-CN" dirty="0"/>
              <a:t>1981</a:t>
            </a:r>
            <a:r>
              <a:rPr lang="zh-CN" altLang="zh-CN" dirty="0"/>
              <a:t>年到</a:t>
            </a:r>
            <a:r>
              <a:rPr lang="en-US" altLang="zh-CN" dirty="0"/>
              <a:t>1995</a:t>
            </a:r>
            <a:r>
              <a:rPr lang="zh-CN" altLang="zh-CN" dirty="0"/>
              <a:t>年的</a:t>
            </a:r>
            <a:r>
              <a:rPr lang="en-US" altLang="zh-CN" dirty="0"/>
              <a:t>15</a:t>
            </a:r>
            <a:r>
              <a:rPr lang="zh-CN" altLang="zh-CN" dirty="0"/>
              <a:t>年间</a:t>
            </a:r>
            <a:r>
              <a:rPr lang="en-US" altLang="zh-CN" dirty="0"/>
              <a:t>,DOS</a:t>
            </a:r>
            <a:r>
              <a:rPr lang="zh-CN" altLang="zh-CN" dirty="0"/>
              <a:t>在</a:t>
            </a:r>
            <a:r>
              <a:rPr lang="en-US" altLang="zh-CN" dirty="0"/>
              <a:t>IBM PC</a:t>
            </a:r>
            <a:r>
              <a:rPr lang="zh-CN" altLang="zh-CN" dirty="0"/>
              <a:t>兼容机市场中占有举足轻重的</a:t>
            </a:r>
            <a:r>
              <a:rPr lang="zh-CN" altLang="zh-CN" dirty="0" smtClean="0"/>
              <a:t>地位</a:t>
            </a:r>
            <a:r>
              <a:rPr lang="zh-CN" altLang="en-US" dirty="0" smtClean="0"/>
              <a:t>。</a:t>
            </a:r>
            <a:endParaRPr lang="zh-CN" altLang="en-US" dirty="0">
              <a:hlinkClick r:id="rId2" action="ppaction://hlinksldjump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DOS</a:t>
            </a:r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4" name="右弧形箭头 3">
            <a:hlinkClick r:id="rId2" action="ppaction://hlinksldjump"/>
          </p:cNvPr>
          <p:cNvSpPr/>
          <p:nvPr/>
        </p:nvSpPr>
        <p:spPr>
          <a:xfrm>
            <a:off x="7812360" y="5949280"/>
            <a:ext cx="360040" cy="4320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 OS X</a:t>
            </a:r>
            <a:r>
              <a:rPr lang="zh-CN" altLang="zh-CN" dirty="0"/>
              <a:t>操作系统</a:t>
            </a:r>
            <a:r>
              <a:rPr lang="en-US" altLang="zh-CN" dirty="0"/>
              <a:t> (</a:t>
            </a:r>
            <a:r>
              <a:rPr lang="zh-CN" altLang="zh-CN" dirty="0"/>
              <a:t>界面最漂亮操作系统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Mac OS</a:t>
            </a:r>
            <a:r>
              <a:rPr lang="zh-CN" altLang="zh-CN" dirty="0"/>
              <a:t>操作系统是美国苹果公司为它的</a:t>
            </a:r>
            <a:r>
              <a:rPr lang="en-US" altLang="zh-CN" dirty="0"/>
              <a:t>Macintosh</a:t>
            </a:r>
            <a:r>
              <a:rPr lang="zh-CN" altLang="zh-CN" dirty="0"/>
              <a:t>计算机设计的操作系统的一代操作系统，该机型于</a:t>
            </a:r>
            <a:r>
              <a:rPr lang="en-US" altLang="zh-CN" dirty="0"/>
              <a:t>1984</a:t>
            </a:r>
            <a:r>
              <a:rPr lang="zh-CN" altLang="zh-CN" dirty="0"/>
              <a:t>年推出，在当时的</a:t>
            </a:r>
            <a:r>
              <a:rPr lang="en-US" altLang="zh-CN" dirty="0"/>
              <a:t>PC</a:t>
            </a:r>
            <a:r>
              <a:rPr lang="zh-CN" altLang="zh-CN" dirty="0"/>
              <a:t>还只是</a:t>
            </a:r>
            <a:r>
              <a:rPr lang="en-US" altLang="zh-CN" dirty="0"/>
              <a:t>DOS</a:t>
            </a:r>
            <a:r>
              <a:rPr lang="zh-CN" altLang="zh-CN" dirty="0"/>
              <a:t>枯燥的字符界面的时候，</a:t>
            </a:r>
            <a:r>
              <a:rPr lang="en-US" altLang="zh-CN" dirty="0"/>
              <a:t>Mac</a:t>
            </a:r>
            <a:r>
              <a:rPr lang="zh-CN" altLang="zh-CN" dirty="0"/>
              <a:t>率先采用了一些我们至今仍为人称道的技术</a:t>
            </a:r>
            <a:r>
              <a:rPr lang="zh-CN" altLang="zh-CN" dirty="0" smtClean="0"/>
              <a:t>。</a:t>
            </a:r>
            <a:r>
              <a:rPr lang="zh-CN" altLang="zh-CN" dirty="0"/>
              <a:t>比如：</a:t>
            </a:r>
            <a:r>
              <a:rPr lang="en-US" altLang="zh-CN" dirty="0"/>
              <a:t>GUI</a:t>
            </a:r>
            <a:r>
              <a:rPr lang="zh-CN" altLang="zh-CN" dirty="0"/>
              <a:t>图形用户界面、多媒体应用、鼠标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 OS X</a:t>
            </a:r>
            <a:r>
              <a:rPr lang="zh-CN" altLang="zh-CN" dirty="0"/>
              <a:t>操作系统</a:t>
            </a:r>
            <a:endParaRPr lang="zh-CN" altLang="en-US" dirty="0"/>
          </a:p>
        </p:txBody>
      </p:sp>
      <p:sp>
        <p:nvSpPr>
          <p:cNvPr id="4" name="右弧形箭头 3">
            <a:hlinkClick r:id="rId2" action="ppaction://hlinksldjump"/>
          </p:cNvPr>
          <p:cNvSpPr/>
          <p:nvPr/>
        </p:nvSpPr>
        <p:spPr>
          <a:xfrm>
            <a:off x="7812360" y="5949280"/>
            <a:ext cx="360040" cy="4320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zh-CN" dirty="0"/>
              <a:t>系统</a:t>
            </a:r>
            <a:r>
              <a:rPr lang="en-US" altLang="zh-CN" dirty="0"/>
              <a:t> (</a:t>
            </a:r>
            <a:r>
              <a:rPr lang="zh-CN" altLang="zh-CN" dirty="0"/>
              <a:t>最普遍最常用的操作系统</a:t>
            </a:r>
            <a:r>
              <a:rPr lang="en-US" altLang="zh-CN" dirty="0"/>
              <a:t>)</a:t>
            </a:r>
            <a:r>
              <a:rPr lang="zh-CN" altLang="zh-CN" dirty="0" smtClean="0"/>
              <a:t>，</a:t>
            </a:r>
            <a:r>
              <a:rPr lang="en-US" altLang="zh-CN" dirty="0"/>
              <a:t>Windows</a:t>
            </a:r>
            <a:r>
              <a:rPr lang="zh-CN" altLang="zh-CN" dirty="0"/>
              <a:t>是</a:t>
            </a:r>
            <a:r>
              <a:rPr lang="en-US" altLang="zh-CN" dirty="0"/>
              <a:t>Microsoft</a:t>
            </a:r>
            <a:r>
              <a:rPr lang="zh-CN" altLang="zh-CN" dirty="0"/>
              <a:t>公司在</a:t>
            </a:r>
            <a:r>
              <a:rPr lang="en-US" altLang="zh-CN" dirty="0"/>
              <a:t>1985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月发布的第一代窗口式多任务系统，它使</a:t>
            </a:r>
            <a:r>
              <a:rPr lang="en-US" altLang="zh-CN" dirty="0"/>
              <a:t>PC</a:t>
            </a:r>
            <a:r>
              <a:rPr lang="zh-CN" altLang="zh-CN" dirty="0"/>
              <a:t>机进入了图形用户界面时代把计算机的使用提高到了一个新的阶段。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5" name="右弧形箭头 4">
            <a:hlinkClick r:id="rId2" action="ppaction://hlinksldjump"/>
          </p:cNvPr>
          <p:cNvSpPr/>
          <p:nvPr/>
        </p:nvSpPr>
        <p:spPr>
          <a:xfrm>
            <a:off x="7956376" y="5949280"/>
            <a:ext cx="360040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链表程序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28800"/>
            <a:ext cx="8382000" cy="1200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4" y="3501008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链表有两大特点：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不需要连续的存储空间。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不用确定数据的个数。</a:t>
            </a:r>
            <a:r>
              <a:rPr lang="zh-CN" altLang="zh-CN" dirty="0" smtClean="0"/>
              <a:t>链表</a:t>
            </a:r>
            <a:r>
              <a:rPr lang="zh-CN" altLang="zh-CN" dirty="0"/>
              <a:t>的</a:t>
            </a:r>
            <a:r>
              <a:rPr lang="zh-CN" altLang="zh-CN" dirty="0" smtClean="0"/>
              <a:t>原理</a:t>
            </a:r>
            <a:r>
              <a:rPr lang="zh-CN" altLang="en-US" dirty="0"/>
              <a:t>也</a:t>
            </a:r>
            <a:r>
              <a:rPr lang="zh-CN" altLang="zh-CN" dirty="0" smtClean="0"/>
              <a:t>是</a:t>
            </a:r>
            <a:r>
              <a:rPr lang="zh-CN" altLang="zh-CN" dirty="0"/>
              <a:t>很简单的，应用数据分别储存在叫作结点的存储块儿中，每个结点中除了存储应用数据以外还要存储下一个结点的地址，如此形成一个链式存储结构。这样只要我们知道某个结点的地址，就可以通过当前这个结点，知道下一个结点的地址。因此在一个链表中我们只需要记住第一个结点的地址，通过第一个结点的地址我们就可以访问整个链表的所有结点了。</a:t>
            </a:r>
          </a:p>
          <a:p>
            <a:endParaRPr lang="zh-CN" altLang="en-US" dirty="0"/>
          </a:p>
        </p:txBody>
      </p:sp>
      <p:sp>
        <p:nvSpPr>
          <p:cNvPr id="5" name="右弧形箭头 4">
            <a:hlinkClick r:id="rId3" action="ppaction://hlinksldjump"/>
          </p:cNvPr>
          <p:cNvSpPr/>
          <p:nvPr/>
        </p:nvSpPr>
        <p:spPr>
          <a:xfrm>
            <a:off x="7956376" y="5949280"/>
            <a:ext cx="360040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372</TotalTime>
  <Words>599</Words>
  <Application>Microsoft Office PowerPoint</Application>
  <PresentationFormat>全屏显示(4:3)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对计算机系统的深入了解</vt:lpstr>
      <vt:lpstr>PowerPoint 演示文稿</vt:lpstr>
      <vt:lpstr>第一代计算机</vt:lpstr>
      <vt:lpstr>第二代计算机</vt:lpstr>
      <vt:lpstr>第三代计算机</vt:lpstr>
      <vt:lpstr>DOS操作系统</vt:lpstr>
      <vt:lpstr>Mac OS X操作系统</vt:lpstr>
      <vt:lpstr>Windows操作系统</vt:lpstr>
      <vt:lpstr>链表程序</vt:lpstr>
      <vt:lpstr>Ardunio程序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对计算机系统的深入了解</dc:title>
  <dc:creator>Administrator</dc:creator>
  <cp:lastModifiedBy>Administrator</cp:lastModifiedBy>
  <cp:revision>15</cp:revision>
  <dcterms:created xsi:type="dcterms:W3CDTF">2016-12-20T07:37:17Z</dcterms:created>
  <dcterms:modified xsi:type="dcterms:W3CDTF">2016-12-21T12:27:54Z</dcterms:modified>
</cp:coreProperties>
</file>