
<file path=[Content_Types].xml><?xml version="1.0" encoding="utf-8"?>
<Types xmlns="http://schemas.openxmlformats.org/package/2006/content-types">
  <Default Extension="jpeg" ContentType="image/jpeg"/>
  <Default Extension="wav" ContentType="audio/x-wav"/>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3" r:id="rId6"/>
    <p:sldId id="284" r:id="rId7"/>
    <p:sldId id="264" r:id="rId8"/>
    <p:sldId id="265" r:id="rId9"/>
    <p:sldId id="269" r:id="rId10"/>
    <p:sldId id="271" r:id="rId11"/>
    <p:sldId id="272" r:id="rId12"/>
    <p:sldId id="273" r:id="rId13"/>
    <p:sldId id="274" r:id="rId14"/>
    <p:sldId id="291" r:id="rId15"/>
    <p:sldId id="290" r:id="rId16"/>
    <p:sldId id="292" r:id="rId17"/>
    <p:sldId id="293" r:id="rId18"/>
    <p:sldId id="294" r:id="rId19"/>
    <p:sldId id="295" r:id="rId20"/>
    <p:sldId id="296" r:id="rId21"/>
    <p:sldId id="297" r:id="rId22"/>
    <p:sldId id="298" r:id="rId23"/>
    <p:sldId id="283"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FA75F-6D7C-4E8B-915B-4CE4E228A7C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220389" y="2724870"/>
            <a:ext cx="6300192" cy="1784250"/>
          </a:xfrm>
        </p:spPr>
        <p:txBody>
          <a:bodyPr anchor="b">
            <a:normAutofit/>
          </a:bodyPr>
          <a:lstStyle>
            <a:lvl1pPr algn="l">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5220389" y="4593991"/>
            <a:ext cx="6300192" cy="63521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任意多边形 6"/>
          <p:cNvSpPr/>
          <p:nvPr userDrawn="1"/>
        </p:nvSpPr>
        <p:spPr>
          <a:xfrm>
            <a:off x="11566491" y="604261"/>
            <a:ext cx="623392" cy="3403779"/>
          </a:xfrm>
          <a:custGeom>
            <a:avLst/>
            <a:gdLst>
              <a:gd name="connsiteX0" fmla="*/ 467544 w 467544"/>
              <a:gd name="connsiteY0" fmla="*/ 0 h 2552834"/>
              <a:gd name="connsiteX1" fmla="*/ 467544 w 467544"/>
              <a:gd name="connsiteY1" fmla="*/ 2552834 h 2552834"/>
              <a:gd name="connsiteX2" fmla="*/ 452136 w 467544"/>
              <a:gd name="connsiteY2" fmla="*/ 2535881 h 2552834"/>
              <a:gd name="connsiteX3" fmla="*/ 0 w 467544"/>
              <a:gd name="connsiteY3" fmla="*/ 1276417 h 2552834"/>
              <a:gd name="connsiteX4" fmla="*/ 452136 w 467544"/>
              <a:gd name="connsiteY4" fmla="*/ 16953 h 255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544" h="2552834">
                <a:moveTo>
                  <a:pt x="467544" y="0"/>
                </a:moveTo>
                <a:lnTo>
                  <a:pt x="467544" y="2552834"/>
                </a:lnTo>
                <a:lnTo>
                  <a:pt x="452136" y="2535881"/>
                </a:lnTo>
                <a:cubicBezTo>
                  <a:pt x="169677" y="2193620"/>
                  <a:pt x="0" y="1754834"/>
                  <a:pt x="0" y="1276417"/>
                </a:cubicBezTo>
                <a:cubicBezTo>
                  <a:pt x="0" y="798000"/>
                  <a:pt x="169677" y="359214"/>
                  <a:pt x="452136" y="1695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8" name="任意多边形 7"/>
          <p:cNvSpPr/>
          <p:nvPr userDrawn="1"/>
        </p:nvSpPr>
        <p:spPr>
          <a:xfrm>
            <a:off x="9168341" y="0"/>
            <a:ext cx="3023659" cy="2640000"/>
          </a:xfrm>
          <a:custGeom>
            <a:avLst/>
            <a:gdLst>
              <a:gd name="connsiteX0" fmla="*/ 0 w 2267744"/>
              <a:gd name="connsiteY0" fmla="*/ 0 h 1980000"/>
              <a:gd name="connsiteX1" fmla="*/ 2267744 w 2267744"/>
              <a:gd name="connsiteY1" fmla="*/ 0 h 1980000"/>
              <a:gd name="connsiteX2" fmla="*/ 2267744 w 2267744"/>
              <a:gd name="connsiteY2" fmla="*/ 1956759 h 1980000"/>
              <a:gd name="connsiteX3" fmla="*/ 2182444 w 2267744"/>
              <a:gd name="connsiteY3" fmla="*/ 1969777 h 1980000"/>
              <a:gd name="connsiteX4" fmla="*/ 1980000 w 2267744"/>
              <a:gd name="connsiteY4" fmla="*/ 1980000 h 1980000"/>
              <a:gd name="connsiteX5" fmla="*/ 0 w 2267744"/>
              <a:gd name="connsiteY5" fmla="*/ 0 h 19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7744" h="1980000">
                <a:moveTo>
                  <a:pt x="0" y="0"/>
                </a:moveTo>
                <a:lnTo>
                  <a:pt x="2267744" y="0"/>
                </a:lnTo>
                <a:lnTo>
                  <a:pt x="2267744" y="1956759"/>
                </a:lnTo>
                <a:lnTo>
                  <a:pt x="2182444" y="1969777"/>
                </a:lnTo>
                <a:cubicBezTo>
                  <a:pt x="2115882" y="1976537"/>
                  <a:pt x="2048345" y="1980000"/>
                  <a:pt x="1980000" y="1980000"/>
                </a:cubicBezTo>
                <a:cubicBezTo>
                  <a:pt x="886476" y="1980000"/>
                  <a:pt x="0" y="1093524"/>
                  <a:pt x="0" y="0"/>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9" name="椭圆 8"/>
          <p:cNvSpPr/>
          <p:nvPr userDrawn="1"/>
        </p:nvSpPr>
        <p:spPr>
          <a:xfrm>
            <a:off x="9539312" y="1412776"/>
            <a:ext cx="960000" cy="96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10" name="任意多边形 9"/>
          <p:cNvSpPr/>
          <p:nvPr userDrawn="1"/>
        </p:nvSpPr>
        <p:spPr>
          <a:xfrm>
            <a:off x="7267513" y="2"/>
            <a:ext cx="3801663" cy="810724"/>
          </a:xfrm>
          <a:custGeom>
            <a:avLst/>
            <a:gdLst>
              <a:gd name="connsiteX0" fmla="*/ 0 w 2851247"/>
              <a:gd name="connsiteY0" fmla="*/ 0 h 608043"/>
              <a:gd name="connsiteX1" fmla="*/ 2851247 w 2851247"/>
              <a:gd name="connsiteY1" fmla="*/ 0 h 608043"/>
              <a:gd name="connsiteX2" fmla="*/ 2825695 w 2851247"/>
              <a:gd name="connsiteY2" fmla="*/ 28115 h 608043"/>
              <a:gd name="connsiteX3" fmla="*/ 1425623 w 2851247"/>
              <a:gd name="connsiteY3" fmla="*/ 608043 h 608043"/>
              <a:gd name="connsiteX4" fmla="*/ 25552 w 2851247"/>
              <a:gd name="connsiteY4" fmla="*/ 28115 h 608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1247" h="608043">
                <a:moveTo>
                  <a:pt x="0" y="0"/>
                </a:moveTo>
                <a:lnTo>
                  <a:pt x="2851247" y="0"/>
                </a:lnTo>
                <a:lnTo>
                  <a:pt x="2825695" y="28115"/>
                </a:lnTo>
                <a:cubicBezTo>
                  <a:pt x="2467385" y="386424"/>
                  <a:pt x="1972385" y="608043"/>
                  <a:pt x="1425623" y="608043"/>
                </a:cubicBezTo>
                <a:cubicBezTo>
                  <a:pt x="878861" y="608043"/>
                  <a:pt x="383861" y="386424"/>
                  <a:pt x="25552" y="28115"/>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11" name="椭圆 10"/>
          <p:cNvSpPr/>
          <p:nvPr userDrawn="1"/>
        </p:nvSpPr>
        <p:spPr>
          <a:xfrm>
            <a:off x="11356303" y="5637245"/>
            <a:ext cx="480000" cy="4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US" altLang="zh-CN" sz="3200" b="1" dirty="0">
                <a:solidFill>
                  <a:schemeClr val="tx1"/>
                </a:solidFill>
                <a:latin typeface="Arial" panose="020B0604020202020204" pitchFamily="34" charset="0"/>
                <a:ea typeface="黑体" panose="02010609060101010101" pitchFamily="49" charset="-122"/>
                <a:sym typeface="Arial" panose="020B0604020202020204" pitchFamily="34" charset="0"/>
              </a:rPr>
              <a:t>&gt;</a:t>
            </a:r>
            <a:endParaRPr lang="zh-CN" altLang="en-US" sz="3200" b="1" dirty="0">
              <a:solidFill>
                <a:schemeClr val="tx1"/>
              </a:solidFill>
              <a:latin typeface="Arial" panose="020B0604020202020204" pitchFamily="34" charset="0"/>
              <a:ea typeface="黑体" panose="02010609060101010101" pitchFamily="49" charset="-122"/>
              <a:sym typeface="Arial" panose="020B0604020202020204" pitchFamily="34" charset="0"/>
            </a:endParaRPr>
          </a:p>
        </p:txBody>
      </p:sp>
      <p:pic>
        <p:nvPicPr>
          <p:cNvPr id="12" name="图片 11" descr="C:\Users\asus\Desktop\手势\Concept of Business People are Small Icons Vector (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253"/>
          <a:stretch>
            <a:fillRect/>
          </a:stretch>
        </p:blipFill>
        <p:spPr bwMode="auto">
          <a:xfrm>
            <a:off x="1" y="1021356"/>
            <a:ext cx="5174479" cy="4815288"/>
          </a:xfrm>
          <a:custGeom>
            <a:avLst/>
            <a:gdLst>
              <a:gd name="connsiteX0" fmla="*/ 0 w 3880859"/>
              <a:gd name="connsiteY0" fmla="*/ 0 h 3611466"/>
              <a:gd name="connsiteX1" fmla="*/ 3880859 w 3880859"/>
              <a:gd name="connsiteY1" fmla="*/ 0 h 3611466"/>
              <a:gd name="connsiteX2" fmla="*/ 3880859 w 3880859"/>
              <a:gd name="connsiteY2" fmla="*/ 3611466 h 3611466"/>
              <a:gd name="connsiteX3" fmla="*/ 0 w 3880859"/>
              <a:gd name="connsiteY3" fmla="*/ 3611466 h 3611466"/>
            </a:gdLst>
            <a:ahLst/>
            <a:cxnLst>
              <a:cxn ang="0">
                <a:pos x="connsiteX0" y="connsiteY0"/>
              </a:cxn>
              <a:cxn ang="0">
                <a:pos x="connsiteX1" y="connsiteY1"/>
              </a:cxn>
              <a:cxn ang="0">
                <a:pos x="connsiteX2" y="connsiteY2"/>
              </a:cxn>
              <a:cxn ang="0">
                <a:pos x="connsiteX3" y="connsiteY3"/>
              </a:cxn>
            </a:cxnLst>
            <a:rect l="l" t="t" r="r" b="b"/>
            <a:pathLst>
              <a:path w="3880859" h="3611466">
                <a:moveTo>
                  <a:pt x="0" y="0"/>
                </a:moveTo>
                <a:lnTo>
                  <a:pt x="3880859" y="0"/>
                </a:lnTo>
                <a:lnTo>
                  <a:pt x="3880859" y="3611466"/>
                </a:lnTo>
                <a:lnTo>
                  <a:pt x="0" y="3611466"/>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500">
        <p:cover dir="u"/>
        <p:sndAc>
          <p:stSnd>
            <p:snd r:embed="rId3" name="coin.wav"/>
          </p:stSnd>
        </p:sndAc>
      </p:transition>
    </mc:Choice>
    <mc:Fallback>
      <p:transition>
        <p:cover dir="u"/>
        <p:sndAc>
          <p:stSnd>
            <p:snd r:embed="rId3" name="coin.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内容占位符 6"/>
          <p:cNvSpPr>
            <a:spLocks noGrp="1"/>
          </p:cNvSpPr>
          <p:nvPr>
            <p:ph sz="quarter" idx="13"/>
          </p:nvPr>
        </p:nvSpPr>
        <p:spPr>
          <a:xfrm>
            <a:off x="560388" y="412955"/>
            <a:ext cx="11237912"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cover dir="u"/>
        <p:sndAc>
          <p:stSnd>
            <p:snd r:embed="rId2" name="coin.wav"/>
          </p:stSnd>
        </p:sndAc>
      </p:transition>
    </mc:Choice>
    <mc:Fallback>
      <p:transition>
        <p:cover dir="u"/>
        <p:sndAc>
          <p:stSnd>
            <p:snd r:embed="rId2" name="coin.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513648" y="1700808"/>
            <a:ext cx="6193904" cy="543595"/>
          </a:xfrm>
          <a:solidFill>
            <a:schemeClr val="accent1"/>
          </a:solidFill>
        </p:spPr>
        <p:txBody>
          <a:bodyPr>
            <a:noAutofit/>
          </a:bodyPr>
          <a:lstStyle>
            <a:lvl1pPr>
              <a:defRPr sz="320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513648" y="2420888"/>
            <a:ext cx="6193904" cy="365159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ver dir="u"/>
        <p:sndAc>
          <p:stSnd>
            <p:snd r:embed="rId2" name="coin.wav"/>
          </p:stSnd>
        </p:sndAc>
      </p:transition>
    </mc:Choice>
    <mc:Fallback>
      <p:transition>
        <p:cover dir="u"/>
        <p:sndAc>
          <p:stSnd>
            <p:snd r:embed="rId2" name="coin.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74469" y="3140969"/>
            <a:ext cx="6272262" cy="720080"/>
          </a:xfrm>
        </p:spPr>
        <p:txBody>
          <a:bodyPr anchor="b">
            <a:noAutofit/>
          </a:bodyPr>
          <a:lstStyle>
            <a:lvl1pPr>
              <a:defRPr sz="4000" b="1"/>
            </a:lvl1pPr>
          </a:lstStyle>
          <a:p>
            <a:r>
              <a:rPr lang="zh-CN" altLang="en-US" dirty="0" smtClean="0"/>
              <a:t>单击此处编辑标题</a:t>
            </a:r>
            <a:endParaRPr lang="en-US" dirty="0"/>
          </a:p>
        </p:txBody>
      </p:sp>
      <p:sp>
        <p:nvSpPr>
          <p:cNvPr id="3" name="Text Placeholder 2"/>
          <p:cNvSpPr>
            <a:spLocks noGrp="1"/>
          </p:cNvSpPr>
          <p:nvPr>
            <p:ph type="body" idx="1"/>
          </p:nvPr>
        </p:nvSpPr>
        <p:spPr>
          <a:xfrm>
            <a:off x="5474470" y="4005065"/>
            <a:ext cx="6272262" cy="57606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descr="C:\Users\asus\Desktop\手势\Concept of Business People are Small Icons Vector (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000" y="1021356"/>
            <a:ext cx="5348479" cy="4815288"/>
          </a:xfrm>
          <a:custGeom>
            <a:avLst/>
            <a:gdLst>
              <a:gd name="connsiteX0" fmla="*/ 0 w 4011359"/>
              <a:gd name="connsiteY0" fmla="*/ 0 h 3611466"/>
              <a:gd name="connsiteX1" fmla="*/ 4011359 w 4011359"/>
              <a:gd name="connsiteY1" fmla="*/ 0 h 3611466"/>
              <a:gd name="connsiteX2" fmla="*/ 4011359 w 4011359"/>
              <a:gd name="connsiteY2" fmla="*/ 3611466 h 3611466"/>
              <a:gd name="connsiteX3" fmla="*/ 130500 w 4011359"/>
              <a:gd name="connsiteY3" fmla="*/ 3611466 h 3611466"/>
              <a:gd name="connsiteX4" fmla="*/ 130500 w 4011359"/>
              <a:gd name="connsiteY4" fmla="*/ 1157661 h 3611466"/>
              <a:gd name="connsiteX5" fmla="*/ 0 w 4011359"/>
              <a:gd name="connsiteY5" fmla="*/ 1157661 h 3611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1359" h="3611466">
                <a:moveTo>
                  <a:pt x="0" y="0"/>
                </a:moveTo>
                <a:lnTo>
                  <a:pt x="4011359" y="0"/>
                </a:lnTo>
                <a:lnTo>
                  <a:pt x="4011359" y="3611466"/>
                </a:lnTo>
                <a:lnTo>
                  <a:pt x="130500" y="3611466"/>
                </a:lnTo>
                <a:lnTo>
                  <a:pt x="130500" y="1157661"/>
                </a:lnTo>
                <a:lnTo>
                  <a:pt x="0" y="115766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500">
        <p:cover dir="u"/>
        <p:sndAc>
          <p:stSnd>
            <p:snd r:embed="rId3" name="coin.wav"/>
          </p:stSnd>
        </p:sndAc>
      </p:transition>
    </mc:Choice>
    <mc:Fallback>
      <p:transition>
        <p:cover dir="u"/>
        <p:sndAc>
          <p:stSnd>
            <p:snd r:embed="rId3" name="coin.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2805214" y="5139298"/>
            <a:ext cx="6625952" cy="892427"/>
          </a:xfrm>
          <a:solidFill>
            <a:schemeClr val="accent1"/>
          </a:solidFill>
        </p:spPr>
        <p:txBody>
          <a:bodyPr>
            <a:normAutofit/>
          </a:bodyPr>
          <a:lstStyle>
            <a:lvl1pPr algn="ctr">
              <a:defRPr sz="2800"/>
            </a:lvl1p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Freeform 7"/>
          <p:cNvSpPr/>
          <p:nvPr userDrawn="1"/>
        </p:nvSpPr>
        <p:spPr bwMode="auto">
          <a:xfrm rot="5400000" flipV="1">
            <a:off x="8888508" y="540486"/>
            <a:ext cx="564091" cy="964524"/>
          </a:xfrm>
          <a:custGeom>
            <a:avLst/>
            <a:gdLst>
              <a:gd name="T0" fmla="*/ 533 w 533"/>
              <a:gd name="T1" fmla="*/ 0 h 1034"/>
              <a:gd name="T2" fmla="*/ 0 w 533"/>
              <a:gd name="T3" fmla="*/ 0 h 1034"/>
              <a:gd name="T4" fmla="*/ 0 w 533"/>
              <a:gd name="T5" fmla="*/ 906 h 1034"/>
              <a:gd name="T6" fmla="*/ 266 w 533"/>
              <a:gd name="T7" fmla="*/ 1034 h 1034"/>
              <a:gd name="T8" fmla="*/ 533 w 533"/>
              <a:gd name="T9" fmla="*/ 906 h 1034"/>
              <a:gd name="T10" fmla="*/ 533 w 533"/>
              <a:gd name="T11" fmla="*/ 0 h 1034"/>
              <a:gd name="T12" fmla="*/ 533 w 533"/>
              <a:gd name="T13" fmla="*/ 0 h 1034"/>
            </a:gdLst>
            <a:ahLst/>
            <a:cxnLst>
              <a:cxn ang="0">
                <a:pos x="T0" y="T1"/>
              </a:cxn>
              <a:cxn ang="0">
                <a:pos x="T2" y="T3"/>
              </a:cxn>
              <a:cxn ang="0">
                <a:pos x="T4" y="T5"/>
              </a:cxn>
              <a:cxn ang="0">
                <a:pos x="T6" y="T7"/>
              </a:cxn>
              <a:cxn ang="0">
                <a:pos x="T8" y="T9"/>
              </a:cxn>
              <a:cxn ang="0">
                <a:pos x="T10" y="T11"/>
              </a:cxn>
              <a:cxn ang="0">
                <a:pos x="T12" y="T13"/>
              </a:cxn>
            </a:cxnLst>
            <a:rect l="0" t="0" r="r" b="b"/>
            <a:pathLst>
              <a:path w="533" h="1034">
                <a:moveTo>
                  <a:pt x="533" y="0"/>
                </a:moveTo>
                <a:lnTo>
                  <a:pt x="0" y="0"/>
                </a:lnTo>
                <a:lnTo>
                  <a:pt x="0" y="906"/>
                </a:lnTo>
                <a:lnTo>
                  <a:pt x="266" y="1034"/>
                </a:lnTo>
                <a:lnTo>
                  <a:pt x="533" y="906"/>
                </a:lnTo>
                <a:lnTo>
                  <a:pt x="533" y="0"/>
                </a:lnTo>
                <a:lnTo>
                  <a:pt x="533" y="0"/>
                </a:lnTo>
                <a:close/>
              </a:path>
            </a:pathLst>
          </a:custGeom>
          <a:solidFill>
            <a:schemeClr val="accent1"/>
          </a:solidFill>
          <a:ln>
            <a:noFill/>
          </a:ln>
        </p:spPr>
        <p:txBody>
          <a:bodyPr vert="horz" wrap="square" lIns="121920" tIns="60960" rIns="121920" bIns="60960" numCol="1" anchor="t" anchorCtr="0" compatLnSpc="1">
            <a:normAutofit/>
          </a:bodyPr>
          <a:lstStyle/>
          <a:p>
            <a:endParaRPr lang="zh-CN" altLang="en-US" sz="2665"/>
          </a:p>
        </p:txBody>
      </p:sp>
      <p:pic>
        <p:nvPicPr>
          <p:cNvPr id="9" name="图片 43" descr="6.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71410" y="812141"/>
            <a:ext cx="585765" cy="42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3"/>
          <p:cNvSpPr>
            <a:spLocks noChangeArrowheads="1"/>
          </p:cNvSpPr>
          <p:nvPr userDrawn="1"/>
        </p:nvSpPr>
        <p:spPr bwMode="auto">
          <a:xfrm>
            <a:off x="1898535" y="1887341"/>
            <a:ext cx="8439311" cy="3130551"/>
          </a:xfrm>
          <a:prstGeom prst="rect">
            <a:avLst/>
          </a:prstGeom>
          <a:solidFill>
            <a:schemeClr val="tx1">
              <a:lumMod val="65000"/>
              <a:lumOff val="35000"/>
              <a:alpha val="78000"/>
            </a:schemeClr>
          </a:solidFill>
          <a:ln w="12700" algn="ctr">
            <a:solidFill>
              <a:schemeClr val="bg1"/>
            </a:solidFill>
            <a:round/>
          </a:ln>
          <a:effectLst/>
        </p:spPr>
        <p:txBody>
          <a:bodyPr anchor="ctr">
            <a:normAutofit/>
          </a:bodyPr>
          <a:lstStyle/>
          <a:p>
            <a:pPr eaLnBrk="1" hangingPunct="1">
              <a:spcBef>
                <a:spcPts val="0"/>
              </a:spcBef>
              <a:spcAft>
                <a:spcPts val="0"/>
              </a:spcAft>
              <a:defRPr/>
            </a:pPr>
            <a:endParaRPr lang="zh-CN" altLang="zh-CN" sz="3200">
              <a:solidFill>
                <a:schemeClr val="bg1"/>
              </a:solidFill>
              <a:latin typeface="时尚中黑简体" pitchFamily="2" charset="-122"/>
              <a:ea typeface="时尚中黑简体" pitchFamily="2" charset="-122"/>
            </a:endParaRPr>
          </a:p>
        </p:txBody>
      </p:sp>
      <p:sp>
        <p:nvSpPr>
          <p:cNvPr id="11" name="AutoShape 3"/>
          <p:cNvSpPr>
            <a:spLocks noChangeArrowheads="1"/>
          </p:cNvSpPr>
          <p:nvPr userDrawn="1"/>
        </p:nvSpPr>
        <p:spPr bwMode="gray">
          <a:xfrm>
            <a:off x="1993855" y="1696841"/>
            <a:ext cx="8204291" cy="3170767"/>
          </a:xfrm>
          <a:prstGeom prst="rect">
            <a:avLst/>
          </a:prstGeom>
          <a:solidFill>
            <a:schemeClr val="tx1">
              <a:lumMod val="85000"/>
              <a:lumOff val="15000"/>
              <a:alpha val="79999"/>
            </a:schemeClr>
          </a:solidFill>
          <a:ln w="12700" algn="ctr">
            <a:solidFill>
              <a:schemeClr val="bg1"/>
            </a:solidFill>
            <a:miter lim="800000"/>
          </a:ln>
        </p:spPr>
        <p:txBody>
          <a:bodyPr wrap="none" anchor="ctr">
            <a:normAutofit/>
          </a:bodyPr>
          <a:lstStyle/>
          <a:p>
            <a:pPr algn="ctr"/>
            <a:endParaRPr lang="zh-CN" altLang="zh-CN" sz="2665">
              <a:solidFill>
                <a:schemeClr val="bg1"/>
              </a:solidFill>
              <a:latin typeface="时尚中黑简体" pitchFamily="2" charset="-122"/>
              <a:ea typeface="时尚中黑简体" pitchFamily="2" charset="-122"/>
            </a:endParaRPr>
          </a:p>
        </p:txBody>
      </p:sp>
      <p:sp>
        <p:nvSpPr>
          <p:cNvPr id="3" name="Content Placeholder 2"/>
          <p:cNvSpPr>
            <a:spLocks noGrp="1"/>
          </p:cNvSpPr>
          <p:nvPr>
            <p:ph sz="half" idx="1"/>
          </p:nvPr>
        </p:nvSpPr>
        <p:spPr>
          <a:xfrm>
            <a:off x="2135560" y="1985871"/>
            <a:ext cx="7848872" cy="1346055"/>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2135560" y="3426739"/>
            <a:ext cx="7848872" cy="1346055"/>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Tree>
  </p:cSld>
  <p:clrMapOvr>
    <a:masterClrMapping/>
  </p:clrMapOvr>
  <mc:AlternateContent xmlns:mc="http://schemas.openxmlformats.org/markup-compatibility/2006">
    <mc:Choice xmlns:p14="http://schemas.microsoft.com/office/powerpoint/2010/main" Requires="p14">
      <p:transition p14:dur="500">
        <p:cover dir="u"/>
        <p:sndAc>
          <p:stSnd>
            <p:snd r:embed="rId3" name="coin.wav"/>
          </p:stSnd>
        </p:sndAc>
      </p:transition>
    </mc:Choice>
    <mc:Fallback>
      <p:transition>
        <p:cover dir="u"/>
        <p:sndAc>
          <p:stSnd>
            <p:snd r:embed="rId3" name="coin.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ver dir="u"/>
        <p:sndAc>
          <p:stSnd>
            <p:snd r:embed="rId2" name="coin.wav"/>
          </p:stSnd>
        </p:sndAc>
      </p:transition>
    </mc:Choice>
    <mc:Fallback>
      <p:transition>
        <p:cover dir="u"/>
        <p:sndAc>
          <p:stSnd>
            <p:snd r:embed="rId2" name="coin.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35801" y="4791442"/>
            <a:ext cx="4572000" cy="975643"/>
          </a:xfrm>
        </p:spPr>
        <p:txBody>
          <a:bodyPr>
            <a:normAutofit/>
          </a:bodyPr>
          <a:lstStyle>
            <a:lvl1pPr algn="ctr">
              <a:defRPr sz="6000"/>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椭圆 5"/>
          <p:cNvSpPr/>
          <p:nvPr userDrawn="1"/>
        </p:nvSpPr>
        <p:spPr>
          <a:xfrm>
            <a:off x="4306573" y="3191938"/>
            <a:ext cx="847880" cy="8599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7" name="Freeform 7"/>
          <p:cNvSpPr/>
          <p:nvPr userDrawn="1"/>
        </p:nvSpPr>
        <p:spPr bwMode="auto">
          <a:xfrm>
            <a:off x="4571799" y="4062765"/>
            <a:ext cx="317428" cy="589612"/>
          </a:xfrm>
          <a:custGeom>
            <a:avLst/>
            <a:gdLst>
              <a:gd name="T0" fmla="*/ 70 w 93"/>
              <a:gd name="T1" fmla="*/ 1 h 196"/>
              <a:gd name="T2" fmla="*/ 24 w 93"/>
              <a:gd name="T3" fmla="*/ 0 h 196"/>
              <a:gd name="T4" fmla="*/ 0 w 93"/>
              <a:gd name="T5" fmla="*/ 20 h 196"/>
              <a:gd name="T6" fmla="*/ 0 w 93"/>
              <a:gd name="T7" fmla="*/ 20 h 196"/>
              <a:gd name="T8" fmla="*/ 0 w 93"/>
              <a:gd name="T9" fmla="*/ 23 h 196"/>
              <a:gd name="T10" fmla="*/ 0 w 93"/>
              <a:gd name="T11" fmla="*/ 88 h 196"/>
              <a:gd name="T12" fmla="*/ 8 w 93"/>
              <a:gd name="T13" fmla="*/ 96 h 196"/>
              <a:gd name="T14" fmla="*/ 16 w 93"/>
              <a:gd name="T15" fmla="*/ 88 h 196"/>
              <a:gd name="T16" fmla="*/ 16 w 93"/>
              <a:gd name="T17" fmla="*/ 32 h 196"/>
              <a:gd name="T18" fmla="*/ 22 w 93"/>
              <a:gd name="T19" fmla="*/ 32 h 196"/>
              <a:gd name="T20" fmla="*/ 22 w 93"/>
              <a:gd name="T21" fmla="*/ 86 h 196"/>
              <a:gd name="T22" fmla="*/ 22 w 93"/>
              <a:gd name="T23" fmla="*/ 88 h 196"/>
              <a:gd name="T24" fmla="*/ 22 w 93"/>
              <a:gd name="T25" fmla="*/ 184 h 196"/>
              <a:gd name="T26" fmla="*/ 33 w 93"/>
              <a:gd name="T27" fmla="*/ 196 h 196"/>
              <a:gd name="T28" fmla="*/ 44 w 93"/>
              <a:gd name="T29" fmla="*/ 184 h 196"/>
              <a:gd name="T30" fmla="*/ 44 w 93"/>
              <a:gd name="T31" fmla="*/ 99 h 196"/>
              <a:gd name="T32" fmla="*/ 49 w 93"/>
              <a:gd name="T33" fmla="*/ 99 h 196"/>
              <a:gd name="T34" fmla="*/ 49 w 93"/>
              <a:gd name="T35" fmla="*/ 184 h 196"/>
              <a:gd name="T36" fmla="*/ 60 w 93"/>
              <a:gd name="T37" fmla="*/ 196 h 196"/>
              <a:gd name="T38" fmla="*/ 70 w 93"/>
              <a:gd name="T39" fmla="*/ 184 h 196"/>
              <a:gd name="T40" fmla="*/ 70 w 93"/>
              <a:gd name="T41" fmla="*/ 86 h 196"/>
              <a:gd name="T42" fmla="*/ 70 w 93"/>
              <a:gd name="T43" fmla="*/ 85 h 196"/>
              <a:gd name="T44" fmla="*/ 70 w 93"/>
              <a:gd name="T45" fmla="*/ 32 h 196"/>
              <a:gd name="T46" fmla="*/ 76 w 93"/>
              <a:gd name="T47" fmla="*/ 32 h 196"/>
              <a:gd name="T48" fmla="*/ 76 w 93"/>
              <a:gd name="T49" fmla="*/ 88 h 196"/>
              <a:gd name="T50" fmla="*/ 84 w 93"/>
              <a:gd name="T51" fmla="*/ 96 h 196"/>
              <a:gd name="T52" fmla="*/ 93 w 93"/>
              <a:gd name="T53" fmla="*/ 88 h 196"/>
              <a:gd name="T54" fmla="*/ 93 w 93"/>
              <a:gd name="T55" fmla="*/ 23 h 196"/>
              <a:gd name="T56" fmla="*/ 93 w 93"/>
              <a:gd name="T57" fmla="*/ 20 h 196"/>
              <a:gd name="T58" fmla="*/ 93 w 93"/>
              <a:gd name="T59" fmla="*/ 19 h 196"/>
              <a:gd name="T60" fmla="*/ 70 w 93"/>
              <a:gd name="T61"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96">
                <a:moveTo>
                  <a:pt x="70" y="1"/>
                </a:moveTo>
                <a:cubicBezTo>
                  <a:pt x="24" y="0"/>
                  <a:pt x="24" y="0"/>
                  <a:pt x="24" y="0"/>
                </a:cubicBezTo>
                <a:cubicBezTo>
                  <a:pt x="7" y="1"/>
                  <a:pt x="0" y="15"/>
                  <a:pt x="0" y="20"/>
                </a:cubicBezTo>
                <a:cubicBezTo>
                  <a:pt x="0" y="20"/>
                  <a:pt x="0" y="20"/>
                  <a:pt x="0" y="20"/>
                </a:cubicBezTo>
                <a:cubicBezTo>
                  <a:pt x="0" y="23"/>
                  <a:pt x="0" y="23"/>
                  <a:pt x="0" y="23"/>
                </a:cubicBezTo>
                <a:cubicBezTo>
                  <a:pt x="0" y="88"/>
                  <a:pt x="0" y="88"/>
                  <a:pt x="0" y="88"/>
                </a:cubicBezTo>
                <a:cubicBezTo>
                  <a:pt x="0" y="93"/>
                  <a:pt x="4" y="96"/>
                  <a:pt x="8" y="96"/>
                </a:cubicBezTo>
                <a:cubicBezTo>
                  <a:pt x="12" y="96"/>
                  <a:pt x="16" y="93"/>
                  <a:pt x="16" y="88"/>
                </a:cubicBezTo>
                <a:cubicBezTo>
                  <a:pt x="16" y="32"/>
                  <a:pt x="16" y="32"/>
                  <a:pt x="16" y="32"/>
                </a:cubicBezTo>
                <a:cubicBezTo>
                  <a:pt x="22" y="32"/>
                  <a:pt x="22" y="32"/>
                  <a:pt x="22" y="32"/>
                </a:cubicBezTo>
                <a:cubicBezTo>
                  <a:pt x="22" y="86"/>
                  <a:pt x="22" y="86"/>
                  <a:pt x="22" y="86"/>
                </a:cubicBezTo>
                <a:cubicBezTo>
                  <a:pt x="22" y="87"/>
                  <a:pt x="22" y="87"/>
                  <a:pt x="22" y="88"/>
                </a:cubicBezTo>
                <a:cubicBezTo>
                  <a:pt x="22" y="184"/>
                  <a:pt x="22" y="184"/>
                  <a:pt x="22" y="184"/>
                </a:cubicBezTo>
                <a:cubicBezTo>
                  <a:pt x="22" y="191"/>
                  <a:pt x="27" y="196"/>
                  <a:pt x="33" y="196"/>
                </a:cubicBezTo>
                <a:cubicBezTo>
                  <a:pt x="39" y="196"/>
                  <a:pt x="44" y="191"/>
                  <a:pt x="44" y="184"/>
                </a:cubicBezTo>
                <a:cubicBezTo>
                  <a:pt x="44" y="99"/>
                  <a:pt x="44" y="99"/>
                  <a:pt x="44" y="99"/>
                </a:cubicBezTo>
                <a:cubicBezTo>
                  <a:pt x="49" y="99"/>
                  <a:pt x="49" y="99"/>
                  <a:pt x="49" y="99"/>
                </a:cubicBezTo>
                <a:cubicBezTo>
                  <a:pt x="49" y="184"/>
                  <a:pt x="49" y="184"/>
                  <a:pt x="49" y="184"/>
                </a:cubicBezTo>
                <a:cubicBezTo>
                  <a:pt x="49" y="191"/>
                  <a:pt x="54" y="196"/>
                  <a:pt x="60" y="196"/>
                </a:cubicBezTo>
                <a:cubicBezTo>
                  <a:pt x="66" y="196"/>
                  <a:pt x="70" y="191"/>
                  <a:pt x="70" y="184"/>
                </a:cubicBezTo>
                <a:cubicBezTo>
                  <a:pt x="70" y="86"/>
                  <a:pt x="70" y="86"/>
                  <a:pt x="70" y="86"/>
                </a:cubicBezTo>
                <a:cubicBezTo>
                  <a:pt x="70" y="85"/>
                  <a:pt x="70" y="85"/>
                  <a:pt x="70" y="85"/>
                </a:cubicBezTo>
                <a:cubicBezTo>
                  <a:pt x="70" y="32"/>
                  <a:pt x="70" y="32"/>
                  <a:pt x="70" y="32"/>
                </a:cubicBezTo>
                <a:cubicBezTo>
                  <a:pt x="76" y="32"/>
                  <a:pt x="76" y="32"/>
                  <a:pt x="76" y="32"/>
                </a:cubicBezTo>
                <a:cubicBezTo>
                  <a:pt x="76" y="88"/>
                  <a:pt x="76" y="88"/>
                  <a:pt x="76" y="88"/>
                </a:cubicBezTo>
                <a:cubicBezTo>
                  <a:pt x="76" y="93"/>
                  <a:pt x="80" y="96"/>
                  <a:pt x="84" y="96"/>
                </a:cubicBezTo>
                <a:cubicBezTo>
                  <a:pt x="89" y="96"/>
                  <a:pt x="93" y="93"/>
                  <a:pt x="93" y="88"/>
                </a:cubicBezTo>
                <a:cubicBezTo>
                  <a:pt x="93" y="23"/>
                  <a:pt x="93" y="23"/>
                  <a:pt x="93" y="23"/>
                </a:cubicBezTo>
                <a:cubicBezTo>
                  <a:pt x="93" y="20"/>
                  <a:pt x="93" y="20"/>
                  <a:pt x="93" y="20"/>
                </a:cubicBezTo>
                <a:cubicBezTo>
                  <a:pt x="93" y="19"/>
                  <a:pt x="93" y="19"/>
                  <a:pt x="93" y="19"/>
                </a:cubicBezTo>
                <a:cubicBezTo>
                  <a:pt x="93" y="13"/>
                  <a:pt x="85" y="1"/>
                  <a:pt x="70" y="1"/>
                </a:cubicBezTo>
                <a:close/>
              </a:path>
            </a:pathLst>
          </a:custGeom>
          <a:solidFill>
            <a:schemeClr val="accent1"/>
          </a:solidFill>
          <a:ln>
            <a:noFill/>
          </a:ln>
        </p:spPr>
        <p:txBody>
          <a:bodyPr vert="horz" wrap="square" lIns="121920" tIns="60960" rIns="121920" bIns="60960" numCol="1" anchor="t" anchorCtr="0" compatLnSpc="1">
            <a:normAutofit lnSpcReduction="10000"/>
          </a:bodyPr>
          <a:lstStyle/>
          <a:p>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8" name="椭圆 7"/>
          <p:cNvSpPr/>
          <p:nvPr userDrawn="1"/>
        </p:nvSpPr>
        <p:spPr>
          <a:xfrm>
            <a:off x="7098125" y="3191938"/>
            <a:ext cx="847880" cy="8599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9" name="Freeform 7"/>
          <p:cNvSpPr/>
          <p:nvPr userDrawn="1"/>
        </p:nvSpPr>
        <p:spPr bwMode="auto">
          <a:xfrm>
            <a:off x="7363351" y="4062765"/>
            <a:ext cx="317428" cy="589612"/>
          </a:xfrm>
          <a:custGeom>
            <a:avLst/>
            <a:gdLst>
              <a:gd name="T0" fmla="*/ 70 w 93"/>
              <a:gd name="T1" fmla="*/ 1 h 196"/>
              <a:gd name="T2" fmla="*/ 24 w 93"/>
              <a:gd name="T3" fmla="*/ 0 h 196"/>
              <a:gd name="T4" fmla="*/ 0 w 93"/>
              <a:gd name="T5" fmla="*/ 20 h 196"/>
              <a:gd name="T6" fmla="*/ 0 w 93"/>
              <a:gd name="T7" fmla="*/ 20 h 196"/>
              <a:gd name="T8" fmla="*/ 0 w 93"/>
              <a:gd name="T9" fmla="*/ 23 h 196"/>
              <a:gd name="T10" fmla="*/ 0 w 93"/>
              <a:gd name="T11" fmla="*/ 88 h 196"/>
              <a:gd name="T12" fmla="*/ 8 w 93"/>
              <a:gd name="T13" fmla="*/ 96 h 196"/>
              <a:gd name="T14" fmla="*/ 16 w 93"/>
              <a:gd name="T15" fmla="*/ 88 h 196"/>
              <a:gd name="T16" fmla="*/ 16 w 93"/>
              <a:gd name="T17" fmla="*/ 32 h 196"/>
              <a:gd name="T18" fmla="*/ 22 w 93"/>
              <a:gd name="T19" fmla="*/ 32 h 196"/>
              <a:gd name="T20" fmla="*/ 22 w 93"/>
              <a:gd name="T21" fmla="*/ 86 h 196"/>
              <a:gd name="T22" fmla="*/ 22 w 93"/>
              <a:gd name="T23" fmla="*/ 88 h 196"/>
              <a:gd name="T24" fmla="*/ 22 w 93"/>
              <a:gd name="T25" fmla="*/ 184 h 196"/>
              <a:gd name="T26" fmla="*/ 33 w 93"/>
              <a:gd name="T27" fmla="*/ 196 h 196"/>
              <a:gd name="T28" fmla="*/ 44 w 93"/>
              <a:gd name="T29" fmla="*/ 184 h 196"/>
              <a:gd name="T30" fmla="*/ 44 w 93"/>
              <a:gd name="T31" fmla="*/ 99 h 196"/>
              <a:gd name="T32" fmla="*/ 49 w 93"/>
              <a:gd name="T33" fmla="*/ 99 h 196"/>
              <a:gd name="T34" fmla="*/ 49 w 93"/>
              <a:gd name="T35" fmla="*/ 184 h 196"/>
              <a:gd name="T36" fmla="*/ 60 w 93"/>
              <a:gd name="T37" fmla="*/ 196 h 196"/>
              <a:gd name="T38" fmla="*/ 70 w 93"/>
              <a:gd name="T39" fmla="*/ 184 h 196"/>
              <a:gd name="T40" fmla="*/ 70 w 93"/>
              <a:gd name="T41" fmla="*/ 86 h 196"/>
              <a:gd name="T42" fmla="*/ 70 w 93"/>
              <a:gd name="T43" fmla="*/ 85 h 196"/>
              <a:gd name="T44" fmla="*/ 70 w 93"/>
              <a:gd name="T45" fmla="*/ 32 h 196"/>
              <a:gd name="T46" fmla="*/ 76 w 93"/>
              <a:gd name="T47" fmla="*/ 32 h 196"/>
              <a:gd name="T48" fmla="*/ 76 w 93"/>
              <a:gd name="T49" fmla="*/ 88 h 196"/>
              <a:gd name="T50" fmla="*/ 84 w 93"/>
              <a:gd name="T51" fmla="*/ 96 h 196"/>
              <a:gd name="T52" fmla="*/ 93 w 93"/>
              <a:gd name="T53" fmla="*/ 88 h 196"/>
              <a:gd name="T54" fmla="*/ 93 w 93"/>
              <a:gd name="T55" fmla="*/ 23 h 196"/>
              <a:gd name="T56" fmla="*/ 93 w 93"/>
              <a:gd name="T57" fmla="*/ 20 h 196"/>
              <a:gd name="T58" fmla="*/ 93 w 93"/>
              <a:gd name="T59" fmla="*/ 19 h 196"/>
              <a:gd name="T60" fmla="*/ 70 w 93"/>
              <a:gd name="T61"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96">
                <a:moveTo>
                  <a:pt x="70" y="1"/>
                </a:moveTo>
                <a:cubicBezTo>
                  <a:pt x="24" y="0"/>
                  <a:pt x="24" y="0"/>
                  <a:pt x="24" y="0"/>
                </a:cubicBezTo>
                <a:cubicBezTo>
                  <a:pt x="7" y="1"/>
                  <a:pt x="0" y="15"/>
                  <a:pt x="0" y="20"/>
                </a:cubicBezTo>
                <a:cubicBezTo>
                  <a:pt x="0" y="20"/>
                  <a:pt x="0" y="20"/>
                  <a:pt x="0" y="20"/>
                </a:cubicBezTo>
                <a:cubicBezTo>
                  <a:pt x="0" y="23"/>
                  <a:pt x="0" y="23"/>
                  <a:pt x="0" y="23"/>
                </a:cubicBezTo>
                <a:cubicBezTo>
                  <a:pt x="0" y="88"/>
                  <a:pt x="0" y="88"/>
                  <a:pt x="0" y="88"/>
                </a:cubicBezTo>
                <a:cubicBezTo>
                  <a:pt x="0" y="93"/>
                  <a:pt x="4" y="96"/>
                  <a:pt x="8" y="96"/>
                </a:cubicBezTo>
                <a:cubicBezTo>
                  <a:pt x="12" y="96"/>
                  <a:pt x="16" y="93"/>
                  <a:pt x="16" y="88"/>
                </a:cubicBezTo>
                <a:cubicBezTo>
                  <a:pt x="16" y="32"/>
                  <a:pt x="16" y="32"/>
                  <a:pt x="16" y="32"/>
                </a:cubicBezTo>
                <a:cubicBezTo>
                  <a:pt x="22" y="32"/>
                  <a:pt x="22" y="32"/>
                  <a:pt x="22" y="32"/>
                </a:cubicBezTo>
                <a:cubicBezTo>
                  <a:pt x="22" y="86"/>
                  <a:pt x="22" y="86"/>
                  <a:pt x="22" y="86"/>
                </a:cubicBezTo>
                <a:cubicBezTo>
                  <a:pt x="22" y="87"/>
                  <a:pt x="22" y="87"/>
                  <a:pt x="22" y="88"/>
                </a:cubicBezTo>
                <a:cubicBezTo>
                  <a:pt x="22" y="184"/>
                  <a:pt x="22" y="184"/>
                  <a:pt x="22" y="184"/>
                </a:cubicBezTo>
                <a:cubicBezTo>
                  <a:pt x="22" y="191"/>
                  <a:pt x="27" y="196"/>
                  <a:pt x="33" y="196"/>
                </a:cubicBezTo>
                <a:cubicBezTo>
                  <a:pt x="39" y="196"/>
                  <a:pt x="44" y="191"/>
                  <a:pt x="44" y="184"/>
                </a:cubicBezTo>
                <a:cubicBezTo>
                  <a:pt x="44" y="99"/>
                  <a:pt x="44" y="99"/>
                  <a:pt x="44" y="99"/>
                </a:cubicBezTo>
                <a:cubicBezTo>
                  <a:pt x="49" y="99"/>
                  <a:pt x="49" y="99"/>
                  <a:pt x="49" y="99"/>
                </a:cubicBezTo>
                <a:cubicBezTo>
                  <a:pt x="49" y="184"/>
                  <a:pt x="49" y="184"/>
                  <a:pt x="49" y="184"/>
                </a:cubicBezTo>
                <a:cubicBezTo>
                  <a:pt x="49" y="191"/>
                  <a:pt x="54" y="196"/>
                  <a:pt x="60" y="196"/>
                </a:cubicBezTo>
                <a:cubicBezTo>
                  <a:pt x="66" y="196"/>
                  <a:pt x="70" y="191"/>
                  <a:pt x="70" y="184"/>
                </a:cubicBezTo>
                <a:cubicBezTo>
                  <a:pt x="70" y="86"/>
                  <a:pt x="70" y="86"/>
                  <a:pt x="70" y="86"/>
                </a:cubicBezTo>
                <a:cubicBezTo>
                  <a:pt x="70" y="85"/>
                  <a:pt x="70" y="85"/>
                  <a:pt x="70" y="85"/>
                </a:cubicBezTo>
                <a:cubicBezTo>
                  <a:pt x="70" y="32"/>
                  <a:pt x="70" y="32"/>
                  <a:pt x="70" y="32"/>
                </a:cubicBezTo>
                <a:cubicBezTo>
                  <a:pt x="76" y="32"/>
                  <a:pt x="76" y="32"/>
                  <a:pt x="76" y="32"/>
                </a:cubicBezTo>
                <a:cubicBezTo>
                  <a:pt x="76" y="88"/>
                  <a:pt x="76" y="88"/>
                  <a:pt x="76" y="88"/>
                </a:cubicBezTo>
                <a:cubicBezTo>
                  <a:pt x="76" y="93"/>
                  <a:pt x="80" y="96"/>
                  <a:pt x="84" y="96"/>
                </a:cubicBezTo>
                <a:cubicBezTo>
                  <a:pt x="89" y="96"/>
                  <a:pt x="93" y="93"/>
                  <a:pt x="93" y="88"/>
                </a:cubicBezTo>
                <a:cubicBezTo>
                  <a:pt x="93" y="23"/>
                  <a:pt x="93" y="23"/>
                  <a:pt x="93" y="23"/>
                </a:cubicBezTo>
                <a:cubicBezTo>
                  <a:pt x="93" y="20"/>
                  <a:pt x="93" y="20"/>
                  <a:pt x="93" y="20"/>
                </a:cubicBezTo>
                <a:cubicBezTo>
                  <a:pt x="93" y="19"/>
                  <a:pt x="93" y="19"/>
                  <a:pt x="93" y="19"/>
                </a:cubicBezTo>
                <a:cubicBezTo>
                  <a:pt x="93" y="13"/>
                  <a:pt x="85" y="1"/>
                  <a:pt x="70" y="1"/>
                </a:cubicBezTo>
                <a:close/>
              </a:path>
            </a:pathLst>
          </a:custGeom>
          <a:solidFill>
            <a:schemeClr val="accent1"/>
          </a:solidFill>
          <a:ln>
            <a:noFill/>
          </a:ln>
        </p:spPr>
        <p:txBody>
          <a:bodyPr vert="horz" wrap="square" lIns="121920" tIns="60960" rIns="121920" bIns="60960" numCol="1" anchor="t" anchorCtr="0" compatLnSpc="1">
            <a:normAutofit lnSpcReduction="10000"/>
          </a:bodyPr>
          <a:lstStyle/>
          <a:p>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10" name="椭圆 9"/>
          <p:cNvSpPr/>
          <p:nvPr userDrawn="1"/>
        </p:nvSpPr>
        <p:spPr>
          <a:xfrm>
            <a:off x="4547373" y="2391442"/>
            <a:ext cx="1286399" cy="132542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11" name="Freeform 7"/>
          <p:cNvSpPr/>
          <p:nvPr userDrawn="1"/>
        </p:nvSpPr>
        <p:spPr bwMode="auto">
          <a:xfrm>
            <a:off x="4949772" y="3762179"/>
            <a:ext cx="481600" cy="908756"/>
          </a:xfrm>
          <a:custGeom>
            <a:avLst/>
            <a:gdLst>
              <a:gd name="T0" fmla="*/ 70 w 93"/>
              <a:gd name="T1" fmla="*/ 1 h 196"/>
              <a:gd name="T2" fmla="*/ 24 w 93"/>
              <a:gd name="T3" fmla="*/ 0 h 196"/>
              <a:gd name="T4" fmla="*/ 0 w 93"/>
              <a:gd name="T5" fmla="*/ 20 h 196"/>
              <a:gd name="T6" fmla="*/ 0 w 93"/>
              <a:gd name="T7" fmla="*/ 20 h 196"/>
              <a:gd name="T8" fmla="*/ 0 w 93"/>
              <a:gd name="T9" fmla="*/ 23 h 196"/>
              <a:gd name="T10" fmla="*/ 0 w 93"/>
              <a:gd name="T11" fmla="*/ 88 h 196"/>
              <a:gd name="T12" fmla="*/ 8 w 93"/>
              <a:gd name="T13" fmla="*/ 96 h 196"/>
              <a:gd name="T14" fmla="*/ 16 w 93"/>
              <a:gd name="T15" fmla="*/ 88 h 196"/>
              <a:gd name="T16" fmla="*/ 16 w 93"/>
              <a:gd name="T17" fmla="*/ 32 h 196"/>
              <a:gd name="T18" fmla="*/ 22 w 93"/>
              <a:gd name="T19" fmla="*/ 32 h 196"/>
              <a:gd name="T20" fmla="*/ 22 w 93"/>
              <a:gd name="T21" fmla="*/ 86 h 196"/>
              <a:gd name="T22" fmla="*/ 22 w 93"/>
              <a:gd name="T23" fmla="*/ 88 h 196"/>
              <a:gd name="T24" fmla="*/ 22 w 93"/>
              <a:gd name="T25" fmla="*/ 184 h 196"/>
              <a:gd name="T26" fmla="*/ 33 w 93"/>
              <a:gd name="T27" fmla="*/ 196 h 196"/>
              <a:gd name="T28" fmla="*/ 44 w 93"/>
              <a:gd name="T29" fmla="*/ 184 h 196"/>
              <a:gd name="T30" fmla="*/ 44 w 93"/>
              <a:gd name="T31" fmla="*/ 99 h 196"/>
              <a:gd name="T32" fmla="*/ 49 w 93"/>
              <a:gd name="T33" fmla="*/ 99 h 196"/>
              <a:gd name="T34" fmla="*/ 49 w 93"/>
              <a:gd name="T35" fmla="*/ 184 h 196"/>
              <a:gd name="T36" fmla="*/ 60 w 93"/>
              <a:gd name="T37" fmla="*/ 196 h 196"/>
              <a:gd name="T38" fmla="*/ 70 w 93"/>
              <a:gd name="T39" fmla="*/ 184 h 196"/>
              <a:gd name="T40" fmla="*/ 70 w 93"/>
              <a:gd name="T41" fmla="*/ 86 h 196"/>
              <a:gd name="T42" fmla="*/ 70 w 93"/>
              <a:gd name="T43" fmla="*/ 85 h 196"/>
              <a:gd name="T44" fmla="*/ 70 w 93"/>
              <a:gd name="T45" fmla="*/ 32 h 196"/>
              <a:gd name="T46" fmla="*/ 76 w 93"/>
              <a:gd name="T47" fmla="*/ 32 h 196"/>
              <a:gd name="T48" fmla="*/ 76 w 93"/>
              <a:gd name="T49" fmla="*/ 88 h 196"/>
              <a:gd name="T50" fmla="*/ 84 w 93"/>
              <a:gd name="T51" fmla="*/ 96 h 196"/>
              <a:gd name="T52" fmla="*/ 93 w 93"/>
              <a:gd name="T53" fmla="*/ 88 h 196"/>
              <a:gd name="T54" fmla="*/ 93 w 93"/>
              <a:gd name="T55" fmla="*/ 23 h 196"/>
              <a:gd name="T56" fmla="*/ 93 w 93"/>
              <a:gd name="T57" fmla="*/ 20 h 196"/>
              <a:gd name="T58" fmla="*/ 93 w 93"/>
              <a:gd name="T59" fmla="*/ 19 h 196"/>
              <a:gd name="T60" fmla="*/ 70 w 93"/>
              <a:gd name="T61"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96">
                <a:moveTo>
                  <a:pt x="70" y="1"/>
                </a:moveTo>
                <a:cubicBezTo>
                  <a:pt x="24" y="0"/>
                  <a:pt x="24" y="0"/>
                  <a:pt x="24" y="0"/>
                </a:cubicBezTo>
                <a:cubicBezTo>
                  <a:pt x="7" y="1"/>
                  <a:pt x="0" y="15"/>
                  <a:pt x="0" y="20"/>
                </a:cubicBezTo>
                <a:cubicBezTo>
                  <a:pt x="0" y="20"/>
                  <a:pt x="0" y="20"/>
                  <a:pt x="0" y="20"/>
                </a:cubicBezTo>
                <a:cubicBezTo>
                  <a:pt x="0" y="23"/>
                  <a:pt x="0" y="23"/>
                  <a:pt x="0" y="23"/>
                </a:cubicBezTo>
                <a:cubicBezTo>
                  <a:pt x="0" y="88"/>
                  <a:pt x="0" y="88"/>
                  <a:pt x="0" y="88"/>
                </a:cubicBezTo>
                <a:cubicBezTo>
                  <a:pt x="0" y="93"/>
                  <a:pt x="4" y="96"/>
                  <a:pt x="8" y="96"/>
                </a:cubicBezTo>
                <a:cubicBezTo>
                  <a:pt x="12" y="96"/>
                  <a:pt x="16" y="93"/>
                  <a:pt x="16" y="88"/>
                </a:cubicBezTo>
                <a:cubicBezTo>
                  <a:pt x="16" y="32"/>
                  <a:pt x="16" y="32"/>
                  <a:pt x="16" y="32"/>
                </a:cubicBezTo>
                <a:cubicBezTo>
                  <a:pt x="22" y="32"/>
                  <a:pt x="22" y="32"/>
                  <a:pt x="22" y="32"/>
                </a:cubicBezTo>
                <a:cubicBezTo>
                  <a:pt x="22" y="86"/>
                  <a:pt x="22" y="86"/>
                  <a:pt x="22" y="86"/>
                </a:cubicBezTo>
                <a:cubicBezTo>
                  <a:pt x="22" y="87"/>
                  <a:pt x="22" y="87"/>
                  <a:pt x="22" y="88"/>
                </a:cubicBezTo>
                <a:cubicBezTo>
                  <a:pt x="22" y="184"/>
                  <a:pt x="22" y="184"/>
                  <a:pt x="22" y="184"/>
                </a:cubicBezTo>
                <a:cubicBezTo>
                  <a:pt x="22" y="191"/>
                  <a:pt x="27" y="196"/>
                  <a:pt x="33" y="196"/>
                </a:cubicBezTo>
                <a:cubicBezTo>
                  <a:pt x="39" y="196"/>
                  <a:pt x="44" y="191"/>
                  <a:pt x="44" y="184"/>
                </a:cubicBezTo>
                <a:cubicBezTo>
                  <a:pt x="44" y="99"/>
                  <a:pt x="44" y="99"/>
                  <a:pt x="44" y="99"/>
                </a:cubicBezTo>
                <a:cubicBezTo>
                  <a:pt x="49" y="99"/>
                  <a:pt x="49" y="99"/>
                  <a:pt x="49" y="99"/>
                </a:cubicBezTo>
                <a:cubicBezTo>
                  <a:pt x="49" y="184"/>
                  <a:pt x="49" y="184"/>
                  <a:pt x="49" y="184"/>
                </a:cubicBezTo>
                <a:cubicBezTo>
                  <a:pt x="49" y="191"/>
                  <a:pt x="54" y="196"/>
                  <a:pt x="60" y="196"/>
                </a:cubicBezTo>
                <a:cubicBezTo>
                  <a:pt x="66" y="196"/>
                  <a:pt x="70" y="191"/>
                  <a:pt x="70" y="184"/>
                </a:cubicBezTo>
                <a:cubicBezTo>
                  <a:pt x="70" y="86"/>
                  <a:pt x="70" y="86"/>
                  <a:pt x="70" y="86"/>
                </a:cubicBezTo>
                <a:cubicBezTo>
                  <a:pt x="70" y="85"/>
                  <a:pt x="70" y="85"/>
                  <a:pt x="70" y="85"/>
                </a:cubicBezTo>
                <a:cubicBezTo>
                  <a:pt x="70" y="32"/>
                  <a:pt x="70" y="32"/>
                  <a:pt x="70" y="32"/>
                </a:cubicBezTo>
                <a:cubicBezTo>
                  <a:pt x="76" y="32"/>
                  <a:pt x="76" y="32"/>
                  <a:pt x="76" y="32"/>
                </a:cubicBezTo>
                <a:cubicBezTo>
                  <a:pt x="76" y="88"/>
                  <a:pt x="76" y="88"/>
                  <a:pt x="76" y="88"/>
                </a:cubicBezTo>
                <a:cubicBezTo>
                  <a:pt x="76" y="93"/>
                  <a:pt x="80" y="96"/>
                  <a:pt x="84" y="96"/>
                </a:cubicBezTo>
                <a:cubicBezTo>
                  <a:pt x="89" y="96"/>
                  <a:pt x="93" y="93"/>
                  <a:pt x="93" y="88"/>
                </a:cubicBezTo>
                <a:cubicBezTo>
                  <a:pt x="93" y="23"/>
                  <a:pt x="93" y="23"/>
                  <a:pt x="93" y="23"/>
                </a:cubicBezTo>
                <a:cubicBezTo>
                  <a:pt x="93" y="20"/>
                  <a:pt x="93" y="20"/>
                  <a:pt x="93" y="20"/>
                </a:cubicBezTo>
                <a:cubicBezTo>
                  <a:pt x="93" y="19"/>
                  <a:pt x="93" y="19"/>
                  <a:pt x="93" y="19"/>
                </a:cubicBezTo>
                <a:cubicBezTo>
                  <a:pt x="93" y="13"/>
                  <a:pt x="85" y="1"/>
                  <a:pt x="70" y="1"/>
                </a:cubicBezTo>
                <a:close/>
              </a:path>
            </a:pathLst>
          </a:custGeom>
          <a:solidFill>
            <a:schemeClr val="tx1">
              <a:lumMod val="50000"/>
              <a:lumOff val="50000"/>
            </a:schemeClr>
          </a:solidFill>
          <a:ln>
            <a:noFill/>
          </a:ln>
        </p:spPr>
        <p:txBody>
          <a:bodyPr vert="horz" wrap="square" lIns="121920" tIns="60960" rIns="121920" bIns="60960" numCol="1" anchor="t" anchorCtr="0" compatLnSpc="1">
            <a:normAutofit/>
          </a:bodyPr>
          <a:lstStyle/>
          <a:p>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12" name="椭圆 11"/>
          <p:cNvSpPr/>
          <p:nvPr userDrawn="1"/>
        </p:nvSpPr>
        <p:spPr>
          <a:xfrm>
            <a:off x="6406147" y="2372883"/>
            <a:ext cx="1286399" cy="132542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13" name="Freeform 7"/>
          <p:cNvSpPr/>
          <p:nvPr userDrawn="1"/>
        </p:nvSpPr>
        <p:spPr bwMode="auto">
          <a:xfrm>
            <a:off x="6808547" y="3743621"/>
            <a:ext cx="481600" cy="908756"/>
          </a:xfrm>
          <a:custGeom>
            <a:avLst/>
            <a:gdLst>
              <a:gd name="T0" fmla="*/ 70 w 93"/>
              <a:gd name="T1" fmla="*/ 1 h 196"/>
              <a:gd name="T2" fmla="*/ 24 w 93"/>
              <a:gd name="T3" fmla="*/ 0 h 196"/>
              <a:gd name="T4" fmla="*/ 0 w 93"/>
              <a:gd name="T5" fmla="*/ 20 h 196"/>
              <a:gd name="T6" fmla="*/ 0 w 93"/>
              <a:gd name="T7" fmla="*/ 20 h 196"/>
              <a:gd name="T8" fmla="*/ 0 w 93"/>
              <a:gd name="T9" fmla="*/ 23 h 196"/>
              <a:gd name="T10" fmla="*/ 0 w 93"/>
              <a:gd name="T11" fmla="*/ 88 h 196"/>
              <a:gd name="T12" fmla="*/ 8 w 93"/>
              <a:gd name="T13" fmla="*/ 96 h 196"/>
              <a:gd name="T14" fmla="*/ 16 w 93"/>
              <a:gd name="T15" fmla="*/ 88 h 196"/>
              <a:gd name="T16" fmla="*/ 16 w 93"/>
              <a:gd name="T17" fmla="*/ 32 h 196"/>
              <a:gd name="T18" fmla="*/ 22 w 93"/>
              <a:gd name="T19" fmla="*/ 32 h 196"/>
              <a:gd name="T20" fmla="*/ 22 w 93"/>
              <a:gd name="T21" fmla="*/ 86 h 196"/>
              <a:gd name="T22" fmla="*/ 22 w 93"/>
              <a:gd name="T23" fmla="*/ 88 h 196"/>
              <a:gd name="T24" fmla="*/ 22 w 93"/>
              <a:gd name="T25" fmla="*/ 184 h 196"/>
              <a:gd name="T26" fmla="*/ 33 w 93"/>
              <a:gd name="T27" fmla="*/ 196 h 196"/>
              <a:gd name="T28" fmla="*/ 44 w 93"/>
              <a:gd name="T29" fmla="*/ 184 h 196"/>
              <a:gd name="T30" fmla="*/ 44 w 93"/>
              <a:gd name="T31" fmla="*/ 99 h 196"/>
              <a:gd name="T32" fmla="*/ 49 w 93"/>
              <a:gd name="T33" fmla="*/ 99 h 196"/>
              <a:gd name="T34" fmla="*/ 49 w 93"/>
              <a:gd name="T35" fmla="*/ 184 h 196"/>
              <a:gd name="T36" fmla="*/ 60 w 93"/>
              <a:gd name="T37" fmla="*/ 196 h 196"/>
              <a:gd name="T38" fmla="*/ 70 w 93"/>
              <a:gd name="T39" fmla="*/ 184 h 196"/>
              <a:gd name="T40" fmla="*/ 70 w 93"/>
              <a:gd name="T41" fmla="*/ 86 h 196"/>
              <a:gd name="T42" fmla="*/ 70 w 93"/>
              <a:gd name="T43" fmla="*/ 85 h 196"/>
              <a:gd name="T44" fmla="*/ 70 w 93"/>
              <a:gd name="T45" fmla="*/ 32 h 196"/>
              <a:gd name="T46" fmla="*/ 76 w 93"/>
              <a:gd name="T47" fmla="*/ 32 h 196"/>
              <a:gd name="T48" fmla="*/ 76 w 93"/>
              <a:gd name="T49" fmla="*/ 88 h 196"/>
              <a:gd name="T50" fmla="*/ 84 w 93"/>
              <a:gd name="T51" fmla="*/ 96 h 196"/>
              <a:gd name="T52" fmla="*/ 93 w 93"/>
              <a:gd name="T53" fmla="*/ 88 h 196"/>
              <a:gd name="T54" fmla="*/ 93 w 93"/>
              <a:gd name="T55" fmla="*/ 23 h 196"/>
              <a:gd name="T56" fmla="*/ 93 w 93"/>
              <a:gd name="T57" fmla="*/ 20 h 196"/>
              <a:gd name="T58" fmla="*/ 93 w 93"/>
              <a:gd name="T59" fmla="*/ 19 h 196"/>
              <a:gd name="T60" fmla="*/ 70 w 93"/>
              <a:gd name="T61"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96">
                <a:moveTo>
                  <a:pt x="70" y="1"/>
                </a:moveTo>
                <a:cubicBezTo>
                  <a:pt x="24" y="0"/>
                  <a:pt x="24" y="0"/>
                  <a:pt x="24" y="0"/>
                </a:cubicBezTo>
                <a:cubicBezTo>
                  <a:pt x="7" y="1"/>
                  <a:pt x="0" y="15"/>
                  <a:pt x="0" y="20"/>
                </a:cubicBezTo>
                <a:cubicBezTo>
                  <a:pt x="0" y="20"/>
                  <a:pt x="0" y="20"/>
                  <a:pt x="0" y="20"/>
                </a:cubicBezTo>
                <a:cubicBezTo>
                  <a:pt x="0" y="23"/>
                  <a:pt x="0" y="23"/>
                  <a:pt x="0" y="23"/>
                </a:cubicBezTo>
                <a:cubicBezTo>
                  <a:pt x="0" y="88"/>
                  <a:pt x="0" y="88"/>
                  <a:pt x="0" y="88"/>
                </a:cubicBezTo>
                <a:cubicBezTo>
                  <a:pt x="0" y="93"/>
                  <a:pt x="4" y="96"/>
                  <a:pt x="8" y="96"/>
                </a:cubicBezTo>
                <a:cubicBezTo>
                  <a:pt x="12" y="96"/>
                  <a:pt x="16" y="93"/>
                  <a:pt x="16" y="88"/>
                </a:cubicBezTo>
                <a:cubicBezTo>
                  <a:pt x="16" y="32"/>
                  <a:pt x="16" y="32"/>
                  <a:pt x="16" y="32"/>
                </a:cubicBezTo>
                <a:cubicBezTo>
                  <a:pt x="22" y="32"/>
                  <a:pt x="22" y="32"/>
                  <a:pt x="22" y="32"/>
                </a:cubicBezTo>
                <a:cubicBezTo>
                  <a:pt x="22" y="86"/>
                  <a:pt x="22" y="86"/>
                  <a:pt x="22" y="86"/>
                </a:cubicBezTo>
                <a:cubicBezTo>
                  <a:pt x="22" y="87"/>
                  <a:pt x="22" y="87"/>
                  <a:pt x="22" y="88"/>
                </a:cubicBezTo>
                <a:cubicBezTo>
                  <a:pt x="22" y="184"/>
                  <a:pt x="22" y="184"/>
                  <a:pt x="22" y="184"/>
                </a:cubicBezTo>
                <a:cubicBezTo>
                  <a:pt x="22" y="191"/>
                  <a:pt x="27" y="196"/>
                  <a:pt x="33" y="196"/>
                </a:cubicBezTo>
                <a:cubicBezTo>
                  <a:pt x="39" y="196"/>
                  <a:pt x="44" y="191"/>
                  <a:pt x="44" y="184"/>
                </a:cubicBezTo>
                <a:cubicBezTo>
                  <a:pt x="44" y="99"/>
                  <a:pt x="44" y="99"/>
                  <a:pt x="44" y="99"/>
                </a:cubicBezTo>
                <a:cubicBezTo>
                  <a:pt x="49" y="99"/>
                  <a:pt x="49" y="99"/>
                  <a:pt x="49" y="99"/>
                </a:cubicBezTo>
                <a:cubicBezTo>
                  <a:pt x="49" y="184"/>
                  <a:pt x="49" y="184"/>
                  <a:pt x="49" y="184"/>
                </a:cubicBezTo>
                <a:cubicBezTo>
                  <a:pt x="49" y="191"/>
                  <a:pt x="54" y="196"/>
                  <a:pt x="60" y="196"/>
                </a:cubicBezTo>
                <a:cubicBezTo>
                  <a:pt x="66" y="196"/>
                  <a:pt x="70" y="191"/>
                  <a:pt x="70" y="184"/>
                </a:cubicBezTo>
                <a:cubicBezTo>
                  <a:pt x="70" y="86"/>
                  <a:pt x="70" y="86"/>
                  <a:pt x="70" y="86"/>
                </a:cubicBezTo>
                <a:cubicBezTo>
                  <a:pt x="70" y="85"/>
                  <a:pt x="70" y="85"/>
                  <a:pt x="70" y="85"/>
                </a:cubicBezTo>
                <a:cubicBezTo>
                  <a:pt x="70" y="32"/>
                  <a:pt x="70" y="32"/>
                  <a:pt x="70" y="32"/>
                </a:cubicBezTo>
                <a:cubicBezTo>
                  <a:pt x="76" y="32"/>
                  <a:pt x="76" y="32"/>
                  <a:pt x="76" y="32"/>
                </a:cubicBezTo>
                <a:cubicBezTo>
                  <a:pt x="76" y="88"/>
                  <a:pt x="76" y="88"/>
                  <a:pt x="76" y="88"/>
                </a:cubicBezTo>
                <a:cubicBezTo>
                  <a:pt x="76" y="93"/>
                  <a:pt x="80" y="96"/>
                  <a:pt x="84" y="96"/>
                </a:cubicBezTo>
                <a:cubicBezTo>
                  <a:pt x="89" y="96"/>
                  <a:pt x="93" y="93"/>
                  <a:pt x="93" y="88"/>
                </a:cubicBezTo>
                <a:cubicBezTo>
                  <a:pt x="93" y="23"/>
                  <a:pt x="93" y="23"/>
                  <a:pt x="93" y="23"/>
                </a:cubicBezTo>
                <a:cubicBezTo>
                  <a:pt x="93" y="20"/>
                  <a:pt x="93" y="20"/>
                  <a:pt x="93" y="20"/>
                </a:cubicBezTo>
                <a:cubicBezTo>
                  <a:pt x="93" y="19"/>
                  <a:pt x="93" y="19"/>
                  <a:pt x="93" y="19"/>
                </a:cubicBezTo>
                <a:cubicBezTo>
                  <a:pt x="93" y="13"/>
                  <a:pt x="85" y="1"/>
                  <a:pt x="70" y="1"/>
                </a:cubicBezTo>
                <a:close/>
              </a:path>
            </a:pathLst>
          </a:custGeom>
          <a:solidFill>
            <a:schemeClr val="tx1">
              <a:lumMod val="50000"/>
              <a:lumOff val="50000"/>
            </a:schemeClr>
          </a:solidFill>
          <a:ln>
            <a:noFill/>
          </a:ln>
        </p:spPr>
        <p:txBody>
          <a:bodyPr vert="horz" wrap="square" lIns="121920" tIns="60960" rIns="121920" bIns="60960" numCol="1" anchor="t" anchorCtr="0" compatLnSpc="1">
            <a:normAutofit/>
          </a:bodyPr>
          <a:lstStyle/>
          <a:p>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14" name="Freeform 7"/>
          <p:cNvSpPr/>
          <p:nvPr userDrawn="1"/>
        </p:nvSpPr>
        <p:spPr bwMode="auto">
          <a:xfrm>
            <a:off x="5744386" y="3276245"/>
            <a:ext cx="754831" cy="1376137"/>
          </a:xfrm>
          <a:custGeom>
            <a:avLst/>
            <a:gdLst>
              <a:gd name="T0" fmla="*/ 70 w 93"/>
              <a:gd name="T1" fmla="*/ 1 h 196"/>
              <a:gd name="T2" fmla="*/ 24 w 93"/>
              <a:gd name="T3" fmla="*/ 0 h 196"/>
              <a:gd name="T4" fmla="*/ 0 w 93"/>
              <a:gd name="T5" fmla="*/ 20 h 196"/>
              <a:gd name="T6" fmla="*/ 0 w 93"/>
              <a:gd name="T7" fmla="*/ 20 h 196"/>
              <a:gd name="T8" fmla="*/ 0 w 93"/>
              <a:gd name="T9" fmla="*/ 23 h 196"/>
              <a:gd name="T10" fmla="*/ 0 w 93"/>
              <a:gd name="T11" fmla="*/ 88 h 196"/>
              <a:gd name="T12" fmla="*/ 8 w 93"/>
              <a:gd name="T13" fmla="*/ 96 h 196"/>
              <a:gd name="T14" fmla="*/ 16 w 93"/>
              <a:gd name="T15" fmla="*/ 88 h 196"/>
              <a:gd name="T16" fmla="*/ 16 w 93"/>
              <a:gd name="T17" fmla="*/ 32 h 196"/>
              <a:gd name="T18" fmla="*/ 22 w 93"/>
              <a:gd name="T19" fmla="*/ 32 h 196"/>
              <a:gd name="T20" fmla="*/ 22 w 93"/>
              <a:gd name="T21" fmla="*/ 86 h 196"/>
              <a:gd name="T22" fmla="*/ 22 w 93"/>
              <a:gd name="T23" fmla="*/ 88 h 196"/>
              <a:gd name="T24" fmla="*/ 22 w 93"/>
              <a:gd name="T25" fmla="*/ 184 h 196"/>
              <a:gd name="T26" fmla="*/ 33 w 93"/>
              <a:gd name="T27" fmla="*/ 196 h 196"/>
              <a:gd name="T28" fmla="*/ 44 w 93"/>
              <a:gd name="T29" fmla="*/ 184 h 196"/>
              <a:gd name="T30" fmla="*/ 44 w 93"/>
              <a:gd name="T31" fmla="*/ 99 h 196"/>
              <a:gd name="T32" fmla="*/ 49 w 93"/>
              <a:gd name="T33" fmla="*/ 99 h 196"/>
              <a:gd name="T34" fmla="*/ 49 w 93"/>
              <a:gd name="T35" fmla="*/ 184 h 196"/>
              <a:gd name="T36" fmla="*/ 60 w 93"/>
              <a:gd name="T37" fmla="*/ 196 h 196"/>
              <a:gd name="T38" fmla="*/ 70 w 93"/>
              <a:gd name="T39" fmla="*/ 184 h 196"/>
              <a:gd name="T40" fmla="*/ 70 w 93"/>
              <a:gd name="T41" fmla="*/ 86 h 196"/>
              <a:gd name="T42" fmla="*/ 70 w 93"/>
              <a:gd name="T43" fmla="*/ 85 h 196"/>
              <a:gd name="T44" fmla="*/ 70 w 93"/>
              <a:gd name="T45" fmla="*/ 32 h 196"/>
              <a:gd name="T46" fmla="*/ 76 w 93"/>
              <a:gd name="T47" fmla="*/ 32 h 196"/>
              <a:gd name="T48" fmla="*/ 76 w 93"/>
              <a:gd name="T49" fmla="*/ 88 h 196"/>
              <a:gd name="T50" fmla="*/ 84 w 93"/>
              <a:gd name="T51" fmla="*/ 96 h 196"/>
              <a:gd name="T52" fmla="*/ 93 w 93"/>
              <a:gd name="T53" fmla="*/ 88 h 196"/>
              <a:gd name="T54" fmla="*/ 93 w 93"/>
              <a:gd name="T55" fmla="*/ 23 h 196"/>
              <a:gd name="T56" fmla="*/ 93 w 93"/>
              <a:gd name="T57" fmla="*/ 20 h 196"/>
              <a:gd name="T58" fmla="*/ 93 w 93"/>
              <a:gd name="T59" fmla="*/ 19 h 196"/>
              <a:gd name="T60" fmla="*/ 70 w 93"/>
              <a:gd name="T61"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196">
                <a:moveTo>
                  <a:pt x="70" y="1"/>
                </a:moveTo>
                <a:cubicBezTo>
                  <a:pt x="24" y="0"/>
                  <a:pt x="24" y="0"/>
                  <a:pt x="24" y="0"/>
                </a:cubicBezTo>
                <a:cubicBezTo>
                  <a:pt x="7" y="1"/>
                  <a:pt x="0" y="15"/>
                  <a:pt x="0" y="20"/>
                </a:cubicBezTo>
                <a:cubicBezTo>
                  <a:pt x="0" y="20"/>
                  <a:pt x="0" y="20"/>
                  <a:pt x="0" y="20"/>
                </a:cubicBezTo>
                <a:cubicBezTo>
                  <a:pt x="0" y="23"/>
                  <a:pt x="0" y="23"/>
                  <a:pt x="0" y="23"/>
                </a:cubicBezTo>
                <a:cubicBezTo>
                  <a:pt x="0" y="88"/>
                  <a:pt x="0" y="88"/>
                  <a:pt x="0" y="88"/>
                </a:cubicBezTo>
                <a:cubicBezTo>
                  <a:pt x="0" y="93"/>
                  <a:pt x="4" y="96"/>
                  <a:pt x="8" y="96"/>
                </a:cubicBezTo>
                <a:cubicBezTo>
                  <a:pt x="12" y="96"/>
                  <a:pt x="16" y="93"/>
                  <a:pt x="16" y="88"/>
                </a:cubicBezTo>
                <a:cubicBezTo>
                  <a:pt x="16" y="32"/>
                  <a:pt x="16" y="32"/>
                  <a:pt x="16" y="32"/>
                </a:cubicBezTo>
                <a:cubicBezTo>
                  <a:pt x="22" y="32"/>
                  <a:pt x="22" y="32"/>
                  <a:pt x="22" y="32"/>
                </a:cubicBezTo>
                <a:cubicBezTo>
                  <a:pt x="22" y="86"/>
                  <a:pt x="22" y="86"/>
                  <a:pt x="22" y="86"/>
                </a:cubicBezTo>
                <a:cubicBezTo>
                  <a:pt x="22" y="87"/>
                  <a:pt x="22" y="87"/>
                  <a:pt x="22" y="88"/>
                </a:cubicBezTo>
                <a:cubicBezTo>
                  <a:pt x="22" y="184"/>
                  <a:pt x="22" y="184"/>
                  <a:pt x="22" y="184"/>
                </a:cubicBezTo>
                <a:cubicBezTo>
                  <a:pt x="22" y="191"/>
                  <a:pt x="27" y="196"/>
                  <a:pt x="33" y="196"/>
                </a:cubicBezTo>
                <a:cubicBezTo>
                  <a:pt x="39" y="196"/>
                  <a:pt x="44" y="191"/>
                  <a:pt x="44" y="184"/>
                </a:cubicBezTo>
                <a:cubicBezTo>
                  <a:pt x="44" y="99"/>
                  <a:pt x="44" y="99"/>
                  <a:pt x="44" y="99"/>
                </a:cubicBezTo>
                <a:cubicBezTo>
                  <a:pt x="49" y="99"/>
                  <a:pt x="49" y="99"/>
                  <a:pt x="49" y="99"/>
                </a:cubicBezTo>
                <a:cubicBezTo>
                  <a:pt x="49" y="184"/>
                  <a:pt x="49" y="184"/>
                  <a:pt x="49" y="184"/>
                </a:cubicBezTo>
                <a:cubicBezTo>
                  <a:pt x="49" y="191"/>
                  <a:pt x="54" y="196"/>
                  <a:pt x="60" y="196"/>
                </a:cubicBezTo>
                <a:cubicBezTo>
                  <a:pt x="66" y="196"/>
                  <a:pt x="70" y="191"/>
                  <a:pt x="70" y="184"/>
                </a:cubicBezTo>
                <a:cubicBezTo>
                  <a:pt x="70" y="86"/>
                  <a:pt x="70" y="86"/>
                  <a:pt x="70" y="86"/>
                </a:cubicBezTo>
                <a:cubicBezTo>
                  <a:pt x="70" y="85"/>
                  <a:pt x="70" y="85"/>
                  <a:pt x="70" y="85"/>
                </a:cubicBezTo>
                <a:cubicBezTo>
                  <a:pt x="70" y="32"/>
                  <a:pt x="70" y="32"/>
                  <a:pt x="70" y="32"/>
                </a:cubicBezTo>
                <a:cubicBezTo>
                  <a:pt x="76" y="32"/>
                  <a:pt x="76" y="32"/>
                  <a:pt x="76" y="32"/>
                </a:cubicBezTo>
                <a:cubicBezTo>
                  <a:pt x="76" y="88"/>
                  <a:pt x="76" y="88"/>
                  <a:pt x="76" y="88"/>
                </a:cubicBezTo>
                <a:cubicBezTo>
                  <a:pt x="76" y="93"/>
                  <a:pt x="80" y="96"/>
                  <a:pt x="84" y="96"/>
                </a:cubicBezTo>
                <a:cubicBezTo>
                  <a:pt x="89" y="96"/>
                  <a:pt x="93" y="93"/>
                  <a:pt x="93" y="88"/>
                </a:cubicBezTo>
                <a:cubicBezTo>
                  <a:pt x="93" y="23"/>
                  <a:pt x="93" y="23"/>
                  <a:pt x="93" y="23"/>
                </a:cubicBezTo>
                <a:cubicBezTo>
                  <a:pt x="93" y="20"/>
                  <a:pt x="93" y="20"/>
                  <a:pt x="93" y="20"/>
                </a:cubicBezTo>
                <a:cubicBezTo>
                  <a:pt x="93" y="19"/>
                  <a:pt x="93" y="19"/>
                  <a:pt x="93" y="19"/>
                </a:cubicBezTo>
                <a:cubicBezTo>
                  <a:pt x="93" y="13"/>
                  <a:pt x="85" y="1"/>
                  <a:pt x="70" y="1"/>
                </a:cubicBezTo>
                <a:close/>
              </a:path>
            </a:pathLst>
          </a:custGeom>
          <a:solidFill>
            <a:schemeClr val="accent1"/>
          </a:solidFill>
          <a:ln>
            <a:noFill/>
          </a:ln>
        </p:spPr>
        <p:txBody>
          <a:bodyPr vert="horz" wrap="square" lIns="121920" tIns="60960" rIns="121920" bIns="60960" numCol="1" anchor="t" anchorCtr="0" compatLnSpc="1">
            <a:normAutofit/>
          </a:bodyPr>
          <a:lstStyle/>
          <a:p>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15" name="Freeform 40"/>
          <p:cNvSpPr>
            <a:spLocks noEditPoints="1"/>
          </p:cNvSpPr>
          <p:nvPr userDrawn="1"/>
        </p:nvSpPr>
        <p:spPr bwMode="auto">
          <a:xfrm>
            <a:off x="4889227" y="1222947"/>
            <a:ext cx="2400000" cy="2400000"/>
          </a:xfrm>
          <a:custGeom>
            <a:avLst/>
            <a:gdLst>
              <a:gd name="T0" fmla="*/ 42 w 97"/>
              <a:gd name="T1" fmla="*/ 14 h 97"/>
              <a:gd name="T2" fmla="*/ 55 w 97"/>
              <a:gd name="T3" fmla="*/ 14 h 97"/>
              <a:gd name="T4" fmla="*/ 48 w 97"/>
              <a:gd name="T5" fmla="*/ 0 h 97"/>
              <a:gd name="T6" fmla="*/ 42 w 97"/>
              <a:gd name="T7" fmla="*/ 14 h 97"/>
              <a:gd name="T8" fmla="*/ 49 w 97"/>
              <a:gd name="T9" fmla="*/ 18 h 97"/>
              <a:gd name="T10" fmla="*/ 79 w 97"/>
              <a:gd name="T11" fmla="*/ 48 h 97"/>
              <a:gd name="T12" fmla="*/ 49 w 97"/>
              <a:gd name="T13" fmla="*/ 79 h 97"/>
              <a:gd name="T14" fmla="*/ 18 w 97"/>
              <a:gd name="T15" fmla="*/ 48 h 97"/>
              <a:gd name="T16" fmla="*/ 49 w 97"/>
              <a:gd name="T17" fmla="*/ 18 h 97"/>
              <a:gd name="T18" fmla="*/ 60 w 97"/>
              <a:gd name="T19" fmla="*/ 15 h 97"/>
              <a:gd name="T20" fmla="*/ 71 w 97"/>
              <a:gd name="T21" fmla="*/ 22 h 97"/>
              <a:gd name="T22" fmla="*/ 73 w 97"/>
              <a:gd name="T23" fmla="*/ 6 h 97"/>
              <a:gd name="T24" fmla="*/ 60 w 97"/>
              <a:gd name="T25" fmla="*/ 15 h 97"/>
              <a:gd name="T26" fmla="*/ 75 w 97"/>
              <a:gd name="T27" fmla="*/ 25 h 97"/>
              <a:gd name="T28" fmla="*/ 81 w 97"/>
              <a:gd name="T29" fmla="*/ 36 h 97"/>
              <a:gd name="T30" fmla="*/ 91 w 97"/>
              <a:gd name="T31" fmla="*/ 24 h 97"/>
              <a:gd name="T32" fmla="*/ 75 w 97"/>
              <a:gd name="T33" fmla="*/ 25 h 97"/>
              <a:gd name="T34" fmla="*/ 83 w 97"/>
              <a:gd name="T35" fmla="*/ 42 h 97"/>
              <a:gd name="T36" fmla="*/ 83 w 97"/>
              <a:gd name="T37" fmla="*/ 54 h 97"/>
              <a:gd name="T38" fmla="*/ 97 w 97"/>
              <a:gd name="T39" fmla="*/ 48 h 97"/>
              <a:gd name="T40" fmla="*/ 83 w 97"/>
              <a:gd name="T41" fmla="*/ 42 h 97"/>
              <a:gd name="T42" fmla="*/ 82 w 97"/>
              <a:gd name="T43" fmla="*/ 60 h 97"/>
              <a:gd name="T44" fmla="*/ 75 w 97"/>
              <a:gd name="T45" fmla="*/ 71 h 97"/>
              <a:gd name="T46" fmla="*/ 91 w 97"/>
              <a:gd name="T47" fmla="*/ 72 h 97"/>
              <a:gd name="T48" fmla="*/ 82 w 97"/>
              <a:gd name="T49" fmla="*/ 60 h 97"/>
              <a:gd name="T50" fmla="*/ 72 w 97"/>
              <a:gd name="T51" fmla="*/ 75 h 97"/>
              <a:gd name="T52" fmla="*/ 61 w 97"/>
              <a:gd name="T53" fmla="*/ 81 h 97"/>
              <a:gd name="T54" fmla="*/ 73 w 97"/>
              <a:gd name="T55" fmla="*/ 90 h 97"/>
              <a:gd name="T56" fmla="*/ 72 w 97"/>
              <a:gd name="T57" fmla="*/ 75 h 97"/>
              <a:gd name="T58" fmla="*/ 55 w 97"/>
              <a:gd name="T59" fmla="*/ 83 h 97"/>
              <a:gd name="T60" fmla="*/ 43 w 97"/>
              <a:gd name="T61" fmla="*/ 83 h 97"/>
              <a:gd name="T62" fmla="*/ 49 w 97"/>
              <a:gd name="T63" fmla="*/ 97 h 97"/>
              <a:gd name="T64" fmla="*/ 55 w 97"/>
              <a:gd name="T65" fmla="*/ 83 h 97"/>
              <a:gd name="T66" fmla="*/ 37 w 97"/>
              <a:gd name="T67" fmla="*/ 81 h 97"/>
              <a:gd name="T68" fmla="*/ 26 w 97"/>
              <a:gd name="T69" fmla="*/ 75 h 97"/>
              <a:gd name="T70" fmla="*/ 25 w 97"/>
              <a:gd name="T71" fmla="*/ 91 h 97"/>
              <a:gd name="T72" fmla="*/ 37 w 97"/>
              <a:gd name="T73" fmla="*/ 81 h 97"/>
              <a:gd name="T74" fmla="*/ 22 w 97"/>
              <a:gd name="T75" fmla="*/ 71 h 97"/>
              <a:gd name="T76" fmla="*/ 16 w 97"/>
              <a:gd name="T77" fmla="*/ 60 h 97"/>
              <a:gd name="T78" fmla="*/ 7 w 97"/>
              <a:gd name="T79" fmla="*/ 73 h 97"/>
              <a:gd name="T80" fmla="*/ 22 w 97"/>
              <a:gd name="T81" fmla="*/ 71 h 97"/>
              <a:gd name="T82" fmla="*/ 14 w 97"/>
              <a:gd name="T83" fmla="*/ 55 h 97"/>
              <a:gd name="T84" fmla="*/ 14 w 97"/>
              <a:gd name="T85" fmla="*/ 42 h 97"/>
              <a:gd name="T86" fmla="*/ 0 w 97"/>
              <a:gd name="T87" fmla="*/ 49 h 97"/>
              <a:gd name="T88" fmla="*/ 14 w 97"/>
              <a:gd name="T89" fmla="*/ 55 h 97"/>
              <a:gd name="T90" fmla="*/ 15 w 97"/>
              <a:gd name="T91" fmla="*/ 37 h 97"/>
              <a:gd name="T92" fmla="*/ 22 w 97"/>
              <a:gd name="T93" fmla="*/ 26 h 97"/>
              <a:gd name="T94" fmla="*/ 6 w 97"/>
              <a:gd name="T95" fmla="*/ 24 h 97"/>
              <a:gd name="T96" fmla="*/ 15 w 97"/>
              <a:gd name="T97" fmla="*/ 37 h 97"/>
              <a:gd name="T98" fmla="*/ 26 w 97"/>
              <a:gd name="T99" fmla="*/ 22 h 97"/>
              <a:gd name="T100" fmla="*/ 37 w 97"/>
              <a:gd name="T101" fmla="*/ 16 h 97"/>
              <a:gd name="T102" fmla="*/ 24 w 97"/>
              <a:gd name="T103" fmla="*/ 6 h 97"/>
              <a:gd name="T104" fmla="*/ 26 w 97"/>
              <a:gd name="T105" fmla="*/ 2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42" y="14"/>
                </a:moveTo>
                <a:cubicBezTo>
                  <a:pt x="55" y="14"/>
                  <a:pt x="55" y="14"/>
                  <a:pt x="55" y="14"/>
                </a:cubicBezTo>
                <a:cubicBezTo>
                  <a:pt x="48" y="0"/>
                  <a:pt x="48" y="0"/>
                  <a:pt x="48" y="0"/>
                </a:cubicBezTo>
                <a:cubicBezTo>
                  <a:pt x="42" y="14"/>
                  <a:pt x="42" y="14"/>
                  <a:pt x="42" y="14"/>
                </a:cubicBezTo>
                <a:close/>
                <a:moveTo>
                  <a:pt x="49" y="18"/>
                </a:moveTo>
                <a:cubicBezTo>
                  <a:pt x="65" y="18"/>
                  <a:pt x="79" y="31"/>
                  <a:pt x="79" y="48"/>
                </a:cubicBezTo>
                <a:cubicBezTo>
                  <a:pt x="79" y="65"/>
                  <a:pt x="65" y="79"/>
                  <a:pt x="49" y="79"/>
                </a:cubicBezTo>
                <a:cubicBezTo>
                  <a:pt x="32" y="79"/>
                  <a:pt x="18" y="65"/>
                  <a:pt x="18" y="48"/>
                </a:cubicBezTo>
                <a:cubicBezTo>
                  <a:pt x="18" y="31"/>
                  <a:pt x="32" y="18"/>
                  <a:pt x="49" y="18"/>
                </a:cubicBezTo>
                <a:close/>
                <a:moveTo>
                  <a:pt x="60" y="15"/>
                </a:moveTo>
                <a:cubicBezTo>
                  <a:pt x="71" y="22"/>
                  <a:pt x="71" y="22"/>
                  <a:pt x="71" y="22"/>
                </a:cubicBezTo>
                <a:cubicBezTo>
                  <a:pt x="73" y="6"/>
                  <a:pt x="73" y="6"/>
                  <a:pt x="73" y="6"/>
                </a:cubicBezTo>
                <a:cubicBezTo>
                  <a:pt x="60" y="15"/>
                  <a:pt x="60" y="15"/>
                  <a:pt x="60" y="15"/>
                </a:cubicBezTo>
                <a:close/>
                <a:moveTo>
                  <a:pt x="75" y="25"/>
                </a:moveTo>
                <a:cubicBezTo>
                  <a:pt x="81" y="36"/>
                  <a:pt x="81" y="36"/>
                  <a:pt x="81" y="36"/>
                </a:cubicBezTo>
                <a:cubicBezTo>
                  <a:pt x="91" y="24"/>
                  <a:pt x="91" y="24"/>
                  <a:pt x="91" y="24"/>
                </a:cubicBezTo>
                <a:cubicBezTo>
                  <a:pt x="75" y="25"/>
                  <a:pt x="75" y="25"/>
                  <a:pt x="75" y="25"/>
                </a:cubicBezTo>
                <a:close/>
                <a:moveTo>
                  <a:pt x="83" y="42"/>
                </a:moveTo>
                <a:cubicBezTo>
                  <a:pt x="83" y="54"/>
                  <a:pt x="83" y="54"/>
                  <a:pt x="83" y="54"/>
                </a:cubicBezTo>
                <a:cubicBezTo>
                  <a:pt x="97" y="48"/>
                  <a:pt x="97" y="48"/>
                  <a:pt x="97" y="48"/>
                </a:cubicBezTo>
                <a:cubicBezTo>
                  <a:pt x="83" y="42"/>
                  <a:pt x="83" y="42"/>
                  <a:pt x="83" y="42"/>
                </a:cubicBezTo>
                <a:close/>
                <a:moveTo>
                  <a:pt x="82" y="60"/>
                </a:moveTo>
                <a:cubicBezTo>
                  <a:pt x="75" y="71"/>
                  <a:pt x="75" y="71"/>
                  <a:pt x="75" y="71"/>
                </a:cubicBezTo>
                <a:cubicBezTo>
                  <a:pt x="91" y="72"/>
                  <a:pt x="91" y="72"/>
                  <a:pt x="91" y="72"/>
                </a:cubicBezTo>
                <a:cubicBezTo>
                  <a:pt x="82" y="60"/>
                  <a:pt x="82" y="60"/>
                  <a:pt x="82" y="60"/>
                </a:cubicBezTo>
                <a:close/>
                <a:moveTo>
                  <a:pt x="72" y="75"/>
                </a:moveTo>
                <a:cubicBezTo>
                  <a:pt x="61" y="81"/>
                  <a:pt x="61" y="81"/>
                  <a:pt x="61" y="81"/>
                </a:cubicBezTo>
                <a:cubicBezTo>
                  <a:pt x="73" y="90"/>
                  <a:pt x="73" y="90"/>
                  <a:pt x="73" y="90"/>
                </a:cubicBezTo>
                <a:cubicBezTo>
                  <a:pt x="72" y="75"/>
                  <a:pt x="72" y="75"/>
                  <a:pt x="72" y="75"/>
                </a:cubicBezTo>
                <a:close/>
                <a:moveTo>
                  <a:pt x="55" y="83"/>
                </a:moveTo>
                <a:cubicBezTo>
                  <a:pt x="43" y="83"/>
                  <a:pt x="43" y="83"/>
                  <a:pt x="43" y="83"/>
                </a:cubicBezTo>
                <a:cubicBezTo>
                  <a:pt x="49" y="97"/>
                  <a:pt x="49" y="97"/>
                  <a:pt x="49" y="97"/>
                </a:cubicBezTo>
                <a:cubicBezTo>
                  <a:pt x="55" y="83"/>
                  <a:pt x="55" y="83"/>
                  <a:pt x="55" y="83"/>
                </a:cubicBezTo>
                <a:close/>
                <a:moveTo>
                  <a:pt x="37" y="81"/>
                </a:moveTo>
                <a:cubicBezTo>
                  <a:pt x="26" y="75"/>
                  <a:pt x="26" y="75"/>
                  <a:pt x="26" y="75"/>
                </a:cubicBezTo>
                <a:cubicBezTo>
                  <a:pt x="25" y="91"/>
                  <a:pt x="25" y="91"/>
                  <a:pt x="25" y="91"/>
                </a:cubicBezTo>
                <a:cubicBezTo>
                  <a:pt x="37" y="81"/>
                  <a:pt x="37" y="81"/>
                  <a:pt x="37" y="81"/>
                </a:cubicBezTo>
                <a:close/>
                <a:moveTo>
                  <a:pt x="22" y="71"/>
                </a:moveTo>
                <a:cubicBezTo>
                  <a:pt x="16" y="60"/>
                  <a:pt x="16" y="60"/>
                  <a:pt x="16" y="60"/>
                </a:cubicBezTo>
                <a:cubicBezTo>
                  <a:pt x="7" y="73"/>
                  <a:pt x="7" y="73"/>
                  <a:pt x="7" y="73"/>
                </a:cubicBezTo>
                <a:cubicBezTo>
                  <a:pt x="22" y="71"/>
                  <a:pt x="22" y="71"/>
                  <a:pt x="22" y="71"/>
                </a:cubicBezTo>
                <a:close/>
                <a:moveTo>
                  <a:pt x="14" y="55"/>
                </a:moveTo>
                <a:cubicBezTo>
                  <a:pt x="14" y="42"/>
                  <a:pt x="14" y="42"/>
                  <a:pt x="14" y="42"/>
                </a:cubicBezTo>
                <a:cubicBezTo>
                  <a:pt x="0" y="49"/>
                  <a:pt x="0" y="49"/>
                  <a:pt x="0" y="49"/>
                </a:cubicBezTo>
                <a:cubicBezTo>
                  <a:pt x="14" y="55"/>
                  <a:pt x="14" y="55"/>
                  <a:pt x="14" y="55"/>
                </a:cubicBezTo>
                <a:close/>
                <a:moveTo>
                  <a:pt x="15" y="37"/>
                </a:moveTo>
                <a:cubicBezTo>
                  <a:pt x="22" y="26"/>
                  <a:pt x="22" y="26"/>
                  <a:pt x="22" y="26"/>
                </a:cubicBezTo>
                <a:cubicBezTo>
                  <a:pt x="6" y="24"/>
                  <a:pt x="6" y="24"/>
                  <a:pt x="6" y="24"/>
                </a:cubicBezTo>
                <a:cubicBezTo>
                  <a:pt x="15" y="37"/>
                  <a:pt x="15" y="37"/>
                  <a:pt x="15" y="37"/>
                </a:cubicBezTo>
                <a:close/>
                <a:moveTo>
                  <a:pt x="26" y="22"/>
                </a:moveTo>
                <a:cubicBezTo>
                  <a:pt x="37" y="16"/>
                  <a:pt x="37" y="16"/>
                  <a:pt x="37" y="16"/>
                </a:cubicBezTo>
                <a:cubicBezTo>
                  <a:pt x="24" y="6"/>
                  <a:pt x="24" y="6"/>
                  <a:pt x="24" y="6"/>
                </a:cubicBezTo>
                <a:lnTo>
                  <a:pt x="26" y="22"/>
                </a:lnTo>
                <a:close/>
              </a:path>
            </a:pathLst>
          </a:custGeom>
          <a:solidFill>
            <a:schemeClr val="accent1"/>
          </a:solidFill>
          <a:ln>
            <a:noFill/>
          </a:ln>
        </p:spPr>
        <p:txBody>
          <a:bodyPr vert="horz" wrap="square" lIns="121920" tIns="60960" rIns="121920" bIns="60960" numCol="1" anchor="t" anchorCtr="0" compatLnSpc="1">
            <a:normAutofit/>
          </a:bodyPr>
          <a:lstStyle/>
          <a:p>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
        <p:nvSpPr>
          <p:cNvPr id="16" name="Freeform 106"/>
          <p:cNvSpPr/>
          <p:nvPr userDrawn="1"/>
        </p:nvSpPr>
        <p:spPr bwMode="auto">
          <a:xfrm>
            <a:off x="5974643" y="3197804"/>
            <a:ext cx="243171" cy="700723"/>
          </a:xfrm>
          <a:custGeom>
            <a:avLst/>
            <a:gdLst>
              <a:gd name="T0" fmla="*/ 62 w 147"/>
              <a:gd name="T1" fmla="*/ 0 h 269"/>
              <a:gd name="T2" fmla="*/ 133 w 147"/>
              <a:gd name="T3" fmla="*/ 0 h 269"/>
              <a:gd name="T4" fmla="*/ 133 w 147"/>
              <a:gd name="T5" fmla="*/ 44 h 269"/>
              <a:gd name="T6" fmla="*/ 118 w 147"/>
              <a:gd name="T7" fmla="*/ 44 h 269"/>
              <a:gd name="T8" fmla="*/ 147 w 147"/>
              <a:gd name="T9" fmla="*/ 222 h 269"/>
              <a:gd name="T10" fmla="*/ 99 w 147"/>
              <a:gd name="T11" fmla="*/ 269 h 269"/>
              <a:gd name="T12" fmla="*/ 45 w 147"/>
              <a:gd name="T13" fmla="*/ 224 h 269"/>
              <a:gd name="T14" fmla="*/ 62 w 147"/>
              <a:gd name="T15" fmla="*/ 127 h 269"/>
              <a:gd name="T16" fmla="*/ 12 w 147"/>
              <a:gd name="T17" fmla="*/ 170 h 269"/>
              <a:gd name="T18" fmla="*/ 0 w 147"/>
              <a:gd name="T19" fmla="*/ 153 h 269"/>
              <a:gd name="T20" fmla="*/ 71 w 147"/>
              <a:gd name="T21" fmla="*/ 77 h 269"/>
              <a:gd name="T22" fmla="*/ 76 w 147"/>
              <a:gd name="T23" fmla="*/ 44 h 269"/>
              <a:gd name="T24" fmla="*/ 62 w 147"/>
              <a:gd name="T25" fmla="*/ 44 h 269"/>
              <a:gd name="T26" fmla="*/ 62 w 147"/>
              <a:gd name="T2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269">
                <a:moveTo>
                  <a:pt x="62" y="0"/>
                </a:moveTo>
                <a:lnTo>
                  <a:pt x="133" y="0"/>
                </a:lnTo>
                <a:lnTo>
                  <a:pt x="133" y="44"/>
                </a:lnTo>
                <a:lnTo>
                  <a:pt x="118" y="44"/>
                </a:lnTo>
                <a:lnTo>
                  <a:pt x="147" y="222"/>
                </a:lnTo>
                <a:lnTo>
                  <a:pt x="99" y="269"/>
                </a:lnTo>
                <a:lnTo>
                  <a:pt x="45" y="224"/>
                </a:lnTo>
                <a:lnTo>
                  <a:pt x="62" y="127"/>
                </a:lnTo>
                <a:lnTo>
                  <a:pt x="12" y="170"/>
                </a:lnTo>
                <a:lnTo>
                  <a:pt x="0" y="153"/>
                </a:lnTo>
                <a:lnTo>
                  <a:pt x="71" y="77"/>
                </a:lnTo>
                <a:lnTo>
                  <a:pt x="76" y="44"/>
                </a:lnTo>
                <a:lnTo>
                  <a:pt x="62" y="44"/>
                </a:lnTo>
                <a:lnTo>
                  <a:pt x="62" y="0"/>
                </a:lnTo>
                <a:close/>
              </a:path>
            </a:pathLst>
          </a:custGeom>
          <a:solidFill>
            <a:schemeClr val="tx1">
              <a:lumMod val="75000"/>
              <a:lumOff val="25000"/>
            </a:schemeClr>
          </a:solidFill>
          <a:ln>
            <a:noFill/>
          </a:ln>
        </p:spPr>
        <p:txBody>
          <a:bodyPr vert="horz" wrap="square" lIns="121920" tIns="60960" rIns="121920" bIns="60960" numCol="1" anchor="t" anchorCtr="0" compatLnSpc="1">
            <a:normAutofit/>
          </a:bodyPr>
          <a:lstStyle/>
          <a:p>
            <a:endParaRPr lang="zh-CN" altLang="en-US" sz="3200">
              <a:latin typeface="Arial" panose="020B0604020202020204" pitchFamily="34" charset="0"/>
              <a:ea typeface="黑体" panose="02010609060101010101" pitchFamily="49"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cover dir="u"/>
        <p:sndAc>
          <p:stSnd>
            <p:snd r:embed="rId2" name="coin.wav"/>
          </p:stSnd>
        </p:sndAc>
      </p:transition>
    </mc:Choice>
    <mc:Fallback>
      <p:transition>
        <p:cover dir="u"/>
        <p:sndAc>
          <p:stSnd>
            <p:snd r:embed="rId2" name="coin.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ver dir="u"/>
        <p:sndAc>
          <p:stSnd>
            <p:snd r:embed="rId2" name="coin.wav"/>
          </p:stSnd>
        </p:sndAc>
      </p:transition>
    </mc:Choice>
    <mc:Fallback>
      <p:transition>
        <p:cover dir="u"/>
        <p:sndAc>
          <p:stSnd>
            <p:snd r:embed="rId2" name="coin.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555200" y="298800"/>
            <a:ext cx="9082800" cy="939600"/>
          </a:xfrm>
        </p:spPr>
        <p:txBody>
          <a:bodyPr anchor="ctr" anchorCtr="0"/>
          <a:lstStyle>
            <a:lvl1pPr algn="l">
              <a:defRPr sz="4400"/>
            </a:lvl1pPr>
          </a:lstStyle>
          <a:p>
            <a:r>
              <a:rPr lang="zh-CN" altLang="en-US" dirty="0" smtClean="0"/>
              <a:t>单击此处编辑母版标题样式</a:t>
            </a:r>
            <a:endParaRPr lang="en-US" dirty="0"/>
          </a:p>
        </p:txBody>
      </p:sp>
      <p:sp>
        <p:nvSpPr>
          <p:cNvPr id="3" name="Picture Placeholder 2"/>
          <p:cNvSpPr>
            <a:spLocks noGrp="1"/>
          </p:cNvSpPr>
          <p:nvPr>
            <p:ph type="pic" idx="1"/>
          </p:nvPr>
        </p:nvSpPr>
        <p:spPr>
          <a:xfrm>
            <a:off x="1555200" y="1348560"/>
            <a:ext cx="9082800" cy="45432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555200" y="5949280"/>
            <a:ext cx="9082800" cy="597600"/>
          </a:xfrm>
        </p:spPr>
        <p:txBody>
          <a:bodyPr anchor="ctr" anchorCtr="0">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Freeform 103"/>
          <p:cNvSpPr>
            <a:spLocks noEditPoints="1"/>
          </p:cNvSpPr>
          <p:nvPr userDrawn="1"/>
        </p:nvSpPr>
        <p:spPr bwMode="auto">
          <a:xfrm>
            <a:off x="459979" y="5418884"/>
            <a:ext cx="1027509" cy="905933"/>
          </a:xfrm>
          <a:custGeom>
            <a:avLst/>
            <a:gdLst>
              <a:gd name="T0" fmla="*/ 463522193 w 97"/>
              <a:gd name="T1" fmla="*/ 1375216875 h 75"/>
              <a:gd name="T2" fmla="*/ 618025843 w 97"/>
              <a:gd name="T3" fmla="*/ 1375216875 h 75"/>
              <a:gd name="T4" fmla="*/ 660166269 w 97"/>
              <a:gd name="T5" fmla="*/ 1338544482 h 75"/>
              <a:gd name="T6" fmla="*/ 660166269 w 97"/>
              <a:gd name="T7" fmla="*/ 898475766 h 75"/>
              <a:gd name="T8" fmla="*/ 547795549 w 97"/>
              <a:gd name="T9" fmla="*/ 825130980 h 75"/>
              <a:gd name="T10" fmla="*/ 421381768 w 97"/>
              <a:gd name="T11" fmla="*/ 916809825 h 75"/>
              <a:gd name="T12" fmla="*/ 421381768 w 97"/>
              <a:gd name="T13" fmla="*/ 1338544482 h 75"/>
              <a:gd name="T14" fmla="*/ 463522193 w 97"/>
              <a:gd name="T15" fmla="*/ 1375216875 h 75"/>
              <a:gd name="T16" fmla="*/ 0 w 97"/>
              <a:gd name="T17" fmla="*/ 898475766 h 75"/>
              <a:gd name="T18" fmla="*/ 519705680 w 97"/>
              <a:gd name="T19" fmla="*/ 513413502 h 75"/>
              <a:gd name="T20" fmla="*/ 547795549 w 97"/>
              <a:gd name="T21" fmla="*/ 476741109 h 75"/>
              <a:gd name="T22" fmla="*/ 575889166 w 97"/>
              <a:gd name="T23" fmla="*/ 513413502 h 75"/>
              <a:gd name="T24" fmla="*/ 730396564 w 97"/>
              <a:gd name="T25" fmla="*/ 623430681 h 75"/>
              <a:gd name="T26" fmla="*/ 1137731523 w 97"/>
              <a:gd name="T27" fmla="*/ 165027906 h 75"/>
              <a:gd name="T28" fmla="*/ 1081548037 w 97"/>
              <a:gd name="T29" fmla="*/ 73344786 h 75"/>
              <a:gd name="T30" fmla="*/ 1222008626 w 97"/>
              <a:gd name="T31" fmla="*/ 36672393 h 75"/>
              <a:gd name="T32" fmla="*/ 1362469216 w 97"/>
              <a:gd name="T33" fmla="*/ 0 h 75"/>
              <a:gd name="T34" fmla="*/ 1320332538 w 97"/>
              <a:gd name="T35" fmla="*/ 183361965 h 75"/>
              <a:gd name="T36" fmla="*/ 1278192112 w 97"/>
              <a:gd name="T37" fmla="*/ 348389871 h 75"/>
              <a:gd name="T38" fmla="*/ 1222008626 w 97"/>
              <a:gd name="T39" fmla="*/ 275045085 h 75"/>
              <a:gd name="T40" fmla="*/ 772533241 w 97"/>
              <a:gd name="T41" fmla="*/ 770120253 h 75"/>
              <a:gd name="T42" fmla="*/ 744443372 w 97"/>
              <a:gd name="T43" fmla="*/ 806792646 h 75"/>
              <a:gd name="T44" fmla="*/ 702302947 w 97"/>
              <a:gd name="T45" fmla="*/ 788458587 h 75"/>
              <a:gd name="T46" fmla="*/ 547795549 w 97"/>
              <a:gd name="T47" fmla="*/ 660103074 h 75"/>
              <a:gd name="T48" fmla="*/ 70230295 w 97"/>
              <a:gd name="T49" fmla="*/ 1045165338 h 75"/>
              <a:gd name="T50" fmla="*/ 0 w 97"/>
              <a:gd name="T51" fmla="*/ 898475766 h 75"/>
              <a:gd name="T52" fmla="*/ 140460589 w 97"/>
              <a:gd name="T53" fmla="*/ 1375216875 h 75"/>
              <a:gd name="T54" fmla="*/ 294967987 w 97"/>
              <a:gd name="T55" fmla="*/ 1375216875 h 75"/>
              <a:gd name="T56" fmla="*/ 323057856 w 97"/>
              <a:gd name="T57" fmla="*/ 1338544482 h 75"/>
              <a:gd name="T58" fmla="*/ 323057856 w 97"/>
              <a:gd name="T59" fmla="*/ 990154611 h 75"/>
              <a:gd name="T60" fmla="*/ 98323912 w 97"/>
              <a:gd name="T61" fmla="*/ 1173516576 h 75"/>
              <a:gd name="T62" fmla="*/ 98323912 w 97"/>
              <a:gd name="T63" fmla="*/ 1338544482 h 75"/>
              <a:gd name="T64" fmla="*/ 140460589 w 97"/>
              <a:gd name="T65" fmla="*/ 1375216875 h 75"/>
              <a:gd name="T66" fmla="*/ 786580050 w 97"/>
              <a:gd name="T67" fmla="*/ 1375216875 h 75"/>
              <a:gd name="T68" fmla="*/ 941087448 w 97"/>
              <a:gd name="T69" fmla="*/ 1375216875 h 75"/>
              <a:gd name="T70" fmla="*/ 983224125 w 97"/>
              <a:gd name="T71" fmla="*/ 1338544482 h 75"/>
              <a:gd name="T72" fmla="*/ 983224125 w 97"/>
              <a:gd name="T73" fmla="*/ 715113801 h 75"/>
              <a:gd name="T74" fmla="*/ 983224125 w 97"/>
              <a:gd name="T75" fmla="*/ 715113801 h 75"/>
              <a:gd name="T76" fmla="*/ 758486433 w 97"/>
              <a:gd name="T77" fmla="*/ 971820552 h 75"/>
              <a:gd name="T78" fmla="*/ 744443372 w 97"/>
              <a:gd name="T79" fmla="*/ 953482218 h 75"/>
              <a:gd name="T80" fmla="*/ 744443372 w 97"/>
              <a:gd name="T81" fmla="*/ 1338544482 h 75"/>
              <a:gd name="T82" fmla="*/ 786580050 w 97"/>
              <a:gd name="T83" fmla="*/ 1375216875 h 75"/>
              <a:gd name="T84" fmla="*/ 1109641654 w 97"/>
              <a:gd name="T85" fmla="*/ 1375216875 h 75"/>
              <a:gd name="T86" fmla="*/ 1264145304 w 97"/>
              <a:gd name="T87" fmla="*/ 1375216875 h 75"/>
              <a:gd name="T88" fmla="*/ 1306285729 w 97"/>
              <a:gd name="T89" fmla="*/ 1338544482 h 75"/>
              <a:gd name="T90" fmla="*/ 1306285729 w 97"/>
              <a:gd name="T91" fmla="*/ 586758288 h 75"/>
              <a:gd name="T92" fmla="*/ 1207961818 w 97"/>
              <a:gd name="T93" fmla="*/ 440068716 h 75"/>
              <a:gd name="T94" fmla="*/ 1081548037 w 97"/>
              <a:gd name="T95" fmla="*/ 605096622 h 75"/>
              <a:gd name="T96" fmla="*/ 1081548037 w 97"/>
              <a:gd name="T97" fmla="*/ 1338544482 h 75"/>
              <a:gd name="T98" fmla="*/ 1109641654 w 97"/>
              <a:gd name="T99" fmla="*/ 1375216875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tx1"/>
          </a:solidFill>
          <a:ln>
            <a:noFill/>
          </a:ln>
        </p:spPr>
        <p:txBody>
          <a:bodyPr>
            <a:normAutofit/>
          </a:bodyPr>
          <a:lstStyle/>
          <a:p>
            <a:pPr eaLnBrk="1" hangingPunct="1">
              <a:spcBef>
                <a:spcPts val="0"/>
              </a:spcBef>
              <a:spcAft>
                <a:spcPts val="0"/>
              </a:spcAft>
              <a:defRPr/>
            </a:pPr>
            <a:endParaRPr lang="zh-CN" altLang="en-US" sz="3200">
              <a:latin typeface="Arial" panose="020B0604020202020204" pitchFamily="34" charset="0"/>
              <a:ea typeface="黑体" panose="02010609060101010101" pitchFamily="49"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cover dir="u"/>
        <p:sndAc>
          <p:stSnd>
            <p:snd r:embed="rId2" name="coin.wav"/>
          </p:stSnd>
        </p:sndAc>
      </p:transition>
    </mc:Choice>
    <mc:Fallback>
      <p:transition>
        <p:cover dir="u"/>
        <p:sndAc>
          <p:stSnd>
            <p:snd r:embed="rId2" name="coin.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CF07BC7-D677-4FE7-8AF7-ED67E0664A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6C69F7-2565-4919-AA2B-6122733FB6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ver dir="u"/>
        <p:sndAc>
          <p:stSnd>
            <p:snd r:embed="rId2" name="coin.wav"/>
          </p:stSnd>
        </p:sndAc>
      </p:transition>
    </mc:Choice>
    <mc:Fallback>
      <p:transition>
        <p:cover dir="u"/>
        <p:sndAc>
          <p:stSnd>
            <p:snd r:embed="rId2" name="coin.wav"/>
          </p:stSnd>
        </p:sndAc>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audio" Target="../media/audio1.wav"/><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756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484784"/>
            <a:ext cx="10515600" cy="469217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500">
        <p:cover dir="u"/>
        <p:sndAc>
          <p:stSnd>
            <p:snd r:embed="rId11" name="coin.wav"/>
          </p:stSnd>
        </p:sndAc>
      </p:transition>
    </mc:Choice>
    <mc:Fallback>
      <p:transition>
        <p:cover dir="u"/>
        <p:sndAc>
          <p:stSnd>
            <p:snd r:embed="rId11" name="coin.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5.xml"/><Relationship Id="rId4" Type="http://schemas.openxmlformats.org/officeDocument/2006/relationships/audio" Target="../media/audio1.wav"/><Relationship Id="rId3" Type="http://schemas.openxmlformats.org/officeDocument/2006/relationships/tags" Target="../tags/tag84.xml"/><Relationship Id="rId2" Type="http://schemas.openxmlformats.org/officeDocument/2006/relationships/slide" Target="slide8.xml"/><Relationship Id="rId1" Type="http://schemas.openxmlformats.org/officeDocument/2006/relationships/tags" Target="../tags/tag8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audio" Target="../media/audio1.wav"/><Relationship Id="rId3" Type="http://schemas.openxmlformats.org/officeDocument/2006/relationships/tags" Target="../tags/tag86.xml"/><Relationship Id="rId2" Type="http://schemas.openxmlformats.org/officeDocument/2006/relationships/slide" Target="slide6.xml"/><Relationship Id="rId1" Type="http://schemas.openxmlformats.org/officeDocument/2006/relationships/tags" Target="../tags/tag8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xml"/><Relationship Id="rId3" Type="http://schemas.openxmlformats.org/officeDocument/2006/relationships/audio" Target="../media/audio1.wav"/><Relationship Id="rId2" Type="http://schemas.openxmlformats.org/officeDocument/2006/relationships/tags" Target="../tags/tag88.xml"/><Relationship Id="rId1" Type="http://schemas.openxmlformats.org/officeDocument/2006/relationships/tags" Target="../tags/tag87.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5.xml"/><Relationship Id="rId6" Type="http://schemas.openxmlformats.org/officeDocument/2006/relationships/audio" Target="../media/audio1.wav"/><Relationship Id="rId5" Type="http://schemas.openxmlformats.org/officeDocument/2006/relationships/tags" Target="../tags/tag90.xml"/><Relationship Id="rId4" Type="http://schemas.openxmlformats.org/officeDocument/2006/relationships/slide" Target="slide6.xml"/><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tags" Target="../tags/tag8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5.xml"/><Relationship Id="rId4" Type="http://schemas.openxmlformats.org/officeDocument/2006/relationships/audio" Target="../media/audio1.wav"/><Relationship Id="rId3" Type="http://schemas.openxmlformats.org/officeDocument/2006/relationships/tags" Target="../tags/tag92.xml"/><Relationship Id="rId2" Type="http://schemas.openxmlformats.org/officeDocument/2006/relationships/slide" Target="slide13.xml"/><Relationship Id="rId1" Type="http://schemas.openxmlformats.org/officeDocument/2006/relationships/tags" Target="../tags/tag91.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audio" Target="../media/audio1.wav"/><Relationship Id="rId3" Type="http://schemas.openxmlformats.org/officeDocument/2006/relationships/tags" Target="../tags/tag94.xml"/><Relationship Id="rId2" Type="http://schemas.openxmlformats.org/officeDocument/2006/relationships/slide" Target="slide13.xml"/><Relationship Id="rId1" Type="http://schemas.openxmlformats.org/officeDocument/2006/relationships/tags" Target="../tags/tag93.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audio" Target="../media/audio1.wav"/><Relationship Id="rId7" Type="http://schemas.openxmlformats.org/officeDocument/2006/relationships/tags" Target="../tags/tag100.xml"/><Relationship Id="rId6" Type="http://schemas.openxmlformats.org/officeDocument/2006/relationships/slide" Target="slide5.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0" Type="http://schemas.openxmlformats.org/officeDocument/2006/relationships/notesSlide" Target="../notesSlides/notesSlide16.xml"/><Relationship Id="rId1" Type="http://schemas.openxmlformats.org/officeDocument/2006/relationships/tags" Target="../tags/tag95.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audio" Target="../media/audio1.wav"/><Relationship Id="rId7" Type="http://schemas.openxmlformats.org/officeDocument/2006/relationships/tags" Target="../tags/tag106.xml"/><Relationship Id="rId6" Type="http://schemas.openxmlformats.org/officeDocument/2006/relationships/slide" Target="slide5.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0" Type="http://schemas.openxmlformats.org/officeDocument/2006/relationships/notesSlide" Target="../notesSlides/notesSlide17.xml"/><Relationship Id="rId1" Type="http://schemas.openxmlformats.org/officeDocument/2006/relationships/tags" Target="../tags/tag101.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audio" Target="../media/audio1.wav"/><Relationship Id="rId7" Type="http://schemas.openxmlformats.org/officeDocument/2006/relationships/tags" Target="../tags/tag112.xml"/><Relationship Id="rId6" Type="http://schemas.openxmlformats.org/officeDocument/2006/relationships/slide" Target="slide4.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notesSlide" Target="../notesSlides/notesSlide18.xml"/><Relationship Id="rId1" Type="http://schemas.openxmlformats.org/officeDocument/2006/relationships/tags" Target="../tags/tag107.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audio" Target="../media/audio1.wav"/><Relationship Id="rId7" Type="http://schemas.openxmlformats.org/officeDocument/2006/relationships/tags" Target="../tags/tag118.xml"/><Relationship Id="rId6" Type="http://schemas.openxmlformats.org/officeDocument/2006/relationships/slide" Target="slide4.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0" Type="http://schemas.openxmlformats.org/officeDocument/2006/relationships/notesSlide" Target="../notesSlides/notesSlide19.xml"/><Relationship Id="rId1" Type="http://schemas.openxmlformats.org/officeDocument/2006/relationships/tags" Target="../tags/tag11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tags" Target="../tags/tag124.xml"/><Relationship Id="rId7" Type="http://schemas.openxmlformats.org/officeDocument/2006/relationships/image" Target="../media/image5.jpeg"/><Relationship Id="rId6" Type="http://schemas.openxmlformats.org/officeDocument/2006/relationships/slide" Target="slide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1" Type="http://schemas.openxmlformats.org/officeDocument/2006/relationships/notesSlide" Target="../notesSlides/notesSlide20.xml"/><Relationship Id="rId10" Type="http://schemas.openxmlformats.org/officeDocument/2006/relationships/slideLayout" Target="../slideLayouts/slideLayout5.xml"/><Relationship Id="rId1" Type="http://schemas.openxmlformats.org/officeDocument/2006/relationships/tags" Target="../tags/tag11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6.xml"/><Relationship Id="rId4" Type="http://schemas.openxmlformats.org/officeDocument/2006/relationships/audio" Target="../media/audio2.wav"/><Relationship Id="rId3" Type="http://schemas.openxmlformats.org/officeDocument/2006/relationships/tags" Target="../tags/tag126.xml"/><Relationship Id="rId2" Type="http://schemas.openxmlformats.org/officeDocument/2006/relationships/image" Target="../media/image6.png"/><Relationship Id="rId1" Type="http://schemas.openxmlformats.org/officeDocument/2006/relationships/tags" Target="../tags/tag125.xml"/></Relationships>
</file>

<file path=ppt/slides/_rels/slide3.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slide" Target="slide6.xml"/><Relationship Id="rId3" Type="http://schemas.openxmlformats.org/officeDocument/2006/relationships/tags" Target="../tags/tag11.xml"/><Relationship Id="rId21" Type="http://schemas.openxmlformats.org/officeDocument/2006/relationships/notesSlide" Target="../notesSlides/notesSlide3.xml"/><Relationship Id="rId20" Type="http://schemas.openxmlformats.org/officeDocument/2006/relationships/slideLayout" Target="../slideLayouts/slideLayout7.xml"/><Relationship Id="rId2" Type="http://schemas.openxmlformats.org/officeDocument/2006/relationships/tags" Target="../tags/tag10.xml"/><Relationship Id="rId19" Type="http://schemas.openxmlformats.org/officeDocument/2006/relationships/audio" Target="../media/audio1.wav"/><Relationship Id="rId18" Type="http://schemas.openxmlformats.org/officeDocument/2006/relationships/tags" Target="../tags/tag22.xml"/><Relationship Id="rId17" Type="http://schemas.openxmlformats.org/officeDocument/2006/relationships/image" Target="../media/image3.GIF"/><Relationship Id="rId16" Type="http://schemas.openxmlformats.org/officeDocument/2006/relationships/tags" Target="../tags/tag21.xml"/><Relationship Id="rId15" Type="http://schemas.openxmlformats.org/officeDocument/2006/relationships/slide" Target="slide4.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slide" Target="slide5.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slide" Target="slide18.xml"/><Relationship Id="rId3" Type="http://schemas.openxmlformats.org/officeDocument/2006/relationships/tags" Target="../tags/tag25.xml"/><Relationship Id="rId22" Type="http://schemas.openxmlformats.org/officeDocument/2006/relationships/notesSlide" Target="../notesSlides/notesSlide4.xml"/><Relationship Id="rId21" Type="http://schemas.openxmlformats.org/officeDocument/2006/relationships/slideLayout" Target="../slideLayouts/slideLayout7.xml"/><Relationship Id="rId20" Type="http://schemas.openxmlformats.org/officeDocument/2006/relationships/audio" Target="../media/audio1.wav"/><Relationship Id="rId2" Type="http://schemas.openxmlformats.org/officeDocument/2006/relationships/tags" Target="../tags/tag24.xml"/><Relationship Id="rId19" Type="http://schemas.openxmlformats.org/officeDocument/2006/relationships/tags" Target="../tags/tag36.xml"/><Relationship Id="rId18" Type="http://schemas.openxmlformats.org/officeDocument/2006/relationships/image" Target="../media/image3.GIF"/><Relationship Id="rId17" Type="http://schemas.openxmlformats.org/officeDocument/2006/relationships/slide" Target="slide3.xml"/><Relationship Id="rId16" Type="http://schemas.openxmlformats.org/officeDocument/2006/relationships/tags" Target="../tags/tag35.xml"/><Relationship Id="rId15" Type="http://schemas.openxmlformats.org/officeDocument/2006/relationships/slide" Target="slide20.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slide" Target="slide19.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slide" Target="slide16.xml"/><Relationship Id="rId3" Type="http://schemas.openxmlformats.org/officeDocument/2006/relationships/tags" Target="../tags/tag39.xml"/><Relationship Id="rId2" Type="http://schemas.openxmlformats.org/officeDocument/2006/relationships/tags" Target="../tags/tag38.xml"/><Relationship Id="rId17" Type="http://schemas.openxmlformats.org/officeDocument/2006/relationships/notesSlide" Target="../notesSlides/notesSlide5.xml"/><Relationship Id="rId16" Type="http://schemas.openxmlformats.org/officeDocument/2006/relationships/slideLayout" Target="../slideLayouts/slideLayout7.xml"/><Relationship Id="rId15" Type="http://schemas.openxmlformats.org/officeDocument/2006/relationships/audio" Target="../media/audio1.wav"/><Relationship Id="rId14" Type="http://schemas.openxmlformats.org/officeDocument/2006/relationships/tags" Target="../tags/tag46.xml"/><Relationship Id="rId13" Type="http://schemas.openxmlformats.org/officeDocument/2006/relationships/image" Target="../media/image3.GIF"/><Relationship Id="rId12" Type="http://schemas.openxmlformats.org/officeDocument/2006/relationships/slide" Target="slide3.xml"/><Relationship Id="rId11" Type="http://schemas.openxmlformats.org/officeDocument/2006/relationships/tags" Target="../tags/tag45.xml"/><Relationship Id="rId10" Type="http://schemas.openxmlformats.org/officeDocument/2006/relationships/slide" Target="slide17.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slide" Target="slide7.xml"/><Relationship Id="rId31" Type="http://schemas.openxmlformats.org/officeDocument/2006/relationships/notesSlide" Target="../notesSlides/notesSlide6.xml"/><Relationship Id="rId30" Type="http://schemas.openxmlformats.org/officeDocument/2006/relationships/slideLayout" Target="../slideLayouts/slideLayout7.xml"/><Relationship Id="rId3" Type="http://schemas.openxmlformats.org/officeDocument/2006/relationships/tags" Target="../tags/tag49.xml"/><Relationship Id="rId29" Type="http://schemas.openxmlformats.org/officeDocument/2006/relationships/audio" Target="../media/audio1.wav"/><Relationship Id="rId28" Type="http://schemas.openxmlformats.org/officeDocument/2006/relationships/tags" Target="../tags/tag68.xml"/><Relationship Id="rId27" Type="http://schemas.openxmlformats.org/officeDocument/2006/relationships/image" Target="../media/image3.GIF"/><Relationship Id="rId26" Type="http://schemas.openxmlformats.org/officeDocument/2006/relationships/tags" Target="../tags/tag67.xml"/><Relationship Id="rId25" Type="http://schemas.openxmlformats.org/officeDocument/2006/relationships/slide" Target="slide3.xml"/><Relationship Id="rId24" Type="http://schemas.openxmlformats.org/officeDocument/2006/relationships/tags" Target="../tags/tag66.xml"/><Relationship Id="rId23" Type="http://schemas.openxmlformats.org/officeDocument/2006/relationships/tags" Target="../tags/tag65.xml"/><Relationship Id="rId22" Type="http://schemas.openxmlformats.org/officeDocument/2006/relationships/tags" Target="../tags/tag64.xml"/><Relationship Id="rId21" Type="http://schemas.openxmlformats.org/officeDocument/2006/relationships/tags" Target="../tags/tag63.xml"/><Relationship Id="rId20" Type="http://schemas.openxmlformats.org/officeDocument/2006/relationships/slide" Target="slide13.xml"/><Relationship Id="rId2" Type="http://schemas.openxmlformats.org/officeDocument/2006/relationships/tags" Target="../tags/tag48.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slide" Target="slide11.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slide" Target="slide8.xml"/><Relationship Id="rId1" Type="http://schemas.openxmlformats.org/officeDocument/2006/relationships/tags" Target="../tags/tag47.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5.xml"/><Relationship Id="rId7" Type="http://schemas.openxmlformats.org/officeDocument/2006/relationships/audio" Target="../media/audio1.wav"/><Relationship Id="rId6" Type="http://schemas.openxmlformats.org/officeDocument/2006/relationships/tags" Target="../tags/tag73.xml"/><Relationship Id="rId5" Type="http://schemas.openxmlformats.org/officeDocument/2006/relationships/slide" Target="slide6.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9" Type="http://schemas.openxmlformats.org/officeDocument/2006/relationships/image" Target="../media/image4.jpeg"/><Relationship Id="rId8" Type="http://schemas.openxmlformats.org/officeDocument/2006/relationships/slide" Target="slide6.xml"/><Relationship Id="rId7" Type="http://schemas.openxmlformats.org/officeDocument/2006/relationships/slide" Target="slide9.xml"/><Relationship Id="rId6" Type="http://schemas.openxmlformats.org/officeDocument/2006/relationships/slide" Target="slide10.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3" Type="http://schemas.openxmlformats.org/officeDocument/2006/relationships/notesSlide" Target="../notesSlides/notesSlide8.xml"/><Relationship Id="rId12" Type="http://schemas.openxmlformats.org/officeDocument/2006/relationships/slideLayout" Target="../slideLayouts/slideLayout5.xml"/><Relationship Id="rId11" Type="http://schemas.openxmlformats.org/officeDocument/2006/relationships/audio" Target="../media/audio1.wav"/><Relationship Id="rId10" Type="http://schemas.openxmlformats.org/officeDocument/2006/relationships/tags" Target="../tags/tag79.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audio" Target="../media/audio1.wav"/><Relationship Id="rId4" Type="http://schemas.openxmlformats.org/officeDocument/2006/relationships/tags" Target="../tags/tag82.xml"/><Relationship Id="rId3" Type="http://schemas.openxmlformats.org/officeDocument/2006/relationships/slide" Target="slide8.xml"/><Relationship Id="rId2" Type="http://schemas.openxmlformats.org/officeDocument/2006/relationships/tags" Target="../tags/tag81.xml"/><Relationship Id="rId1" Type="http://schemas.openxmlformats.org/officeDocument/2006/relationships/tags" Target="../tags/tag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a:bodyPr>
          <a:lstStyle/>
          <a:p>
            <a:r>
              <a:rPr lang="zh-CN" altLang="en-US" dirty="0"/>
              <a:t>计算机系统与原理</a:t>
            </a:r>
            <a:br>
              <a:rPr lang="zh-CN" altLang="en-US" dirty="0"/>
            </a:br>
            <a:r>
              <a:rPr lang="en-US" altLang="zh-CN" sz="1800" dirty="0">
                <a:latin typeface="+mj-ea"/>
              </a:rPr>
              <a:t>-</a:t>
            </a:r>
            <a:r>
              <a:rPr lang="zh-CN" altLang="en-US" sz="1800" dirty="0">
                <a:latin typeface="+mj-ea"/>
              </a:rPr>
              <a:t>杨丁 </a:t>
            </a:r>
            <a:r>
              <a:rPr lang="en-US" altLang="zh-CN" sz="1800" dirty="0">
                <a:latin typeface="+mj-ea"/>
              </a:rPr>
              <a:t>20151104685</a:t>
            </a:r>
            <a:endParaRPr lang="en-US" altLang="zh-CN" sz="1800" dirty="0">
              <a:latin typeface="+mj-ea"/>
            </a:endParaRPr>
          </a:p>
        </p:txBody>
      </p:sp>
      <p:sp>
        <p:nvSpPr>
          <p:cNvPr id="5" name="副标题 4"/>
          <p:cNvSpPr>
            <a:spLocks noGrp="1"/>
          </p:cNvSpPr>
          <p:nvPr>
            <p:ph type="subTitle" idx="1"/>
            <p:custDataLst>
              <p:tags r:id="rId2"/>
            </p:custDataLst>
          </p:nvPr>
        </p:nvSpPr>
        <p:spPr/>
        <p:txBody>
          <a:bodyPr>
            <a:normAutofit/>
          </a:bodyPr>
          <a:lstStyle/>
          <a:p>
            <a:r>
              <a:rPr lang="en-US" altLang="zh-CN" dirty="0" smtClean="0">
                <a:sym typeface="Arial" panose="020B0604020202020204" pitchFamily="34" charset="0"/>
              </a:rPr>
              <a:t>LOREM IPSUM DOLOR</a:t>
            </a:r>
            <a:endParaRPr lang="zh-CN" altLang="en-US" dirty="0"/>
          </a:p>
        </p:txBody>
      </p:sp>
      <p:sp>
        <p:nvSpPr>
          <p:cNvPr id="6" name="TextBox 15"/>
          <p:cNvSpPr txBox="1"/>
          <p:nvPr>
            <p:custDataLst>
              <p:tags r:id="rId3"/>
            </p:custDataLst>
          </p:nvPr>
        </p:nvSpPr>
        <p:spPr>
          <a:xfrm>
            <a:off x="767629" y="179645"/>
            <a:ext cx="1090960" cy="533480"/>
          </a:xfrm>
          <a:prstGeom prst="rect">
            <a:avLst/>
          </a:prstGeom>
          <a:noFill/>
        </p:spPr>
        <p:txBody>
          <a:bodyPr wrap="square" rtlCol="0">
            <a:normAutofit/>
          </a:bodyPr>
          <a:lstStyle/>
          <a:p>
            <a:r>
              <a:rPr lang="en-US" altLang="zh-CN" sz="2665" smtClean="0">
                <a:solidFill>
                  <a:schemeClr val="bg1"/>
                </a:solidFill>
                <a:sym typeface="Arial" panose="020B0604020202020204" pitchFamily="34" charset="0"/>
              </a:rPr>
              <a:t>Logo</a:t>
            </a:r>
            <a:endParaRPr lang="en-US" altLang="zh-CN" sz="2665" smtClean="0">
              <a:solidFill>
                <a:schemeClr val="bg1"/>
              </a:solidFill>
              <a:sym typeface="Arial" panose="020B0604020202020204" pitchFamily="34" charset="0"/>
            </a:endParaRPr>
          </a:p>
        </p:txBody>
      </p:sp>
      <p:sp>
        <p:nvSpPr>
          <p:cNvPr id="7" name="Freeform 19"/>
          <p:cNvSpPr>
            <a:spLocks noEditPoints="1"/>
          </p:cNvSpPr>
          <p:nvPr>
            <p:custDataLst>
              <p:tags r:id="rId4"/>
            </p:custDataLst>
          </p:nvPr>
        </p:nvSpPr>
        <p:spPr bwMode="auto">
          <a:xfrm>
            <a:off x="335361" y="260648"/>
            <a:ext cx="469900" cy="371475"/>
          </a:xfrm>
          <a:custGeom>
            <a:avLst/>
            <a:gdLst>
              <a:gd name="T0" fmla="*/ 170 w 222"/>
              <a:gd name="T1" fmla="*/ 30 h 234"/>
              <a:gd name="T2" fmla="*/ 180 w 222"/>
              <a:gd name="T3" fmla="*/ 9 h 234"/>
              <a:gd name="T4" fmla="*/ 149 w 222"/>
              <a:gd name="T5" fmla="*/ 19 h 234"/>
              <a:gd name="T6" fmla="*/ 7 w 222"/>
              <a:gd name="T7" fmla="*/ 158 h 234"/>
              <a:gd name="T8" fmla="*/ 31 w 222"/>
              <a:gd name="T9" fmla="*/ 222 h 234"/>
              <a:gd name="T10" fmla="*/ 31 w 222"/>
              <a:gd name="T11" fmla="*/ 170 h 234"/>
              <a:gd name="T12" fmla="*/ 106 w 222"/>
              <a:gd name="T13" fmla="*/ 115 h 234"/>
              <a:gd name="T14" fmla="*/ 116 w 222"/>
              <a:gd name="T15" fmla="*/ 92 h 234"/>
              <a:gd name="T16" fmla="*/ 85 w 222"/>
              <a:gd name="T17" fmla="*/ 104 h 234"/>
              <a:gd name="T18" fmla="*/ 76 w 222"/>
              <a:gd name="T19" fmla="*/ 99 h 234"/>
              <a:gd name="T20" fmla="*/ 116 w 222"/>
              <a:gd name="T21" fmla="*/ 82 h 234"/>
              <a:gd name="T22" fmla="*/ 132 w 222"/>
              <a:gd name="T23" fmla="*/ 92 h 234"/>
              <a:gd name="T24" fmla="*/ 132 w 222"/>
              <a:gd name="T25" fmla="*/ 19 h 234"/>
              <a:gd name="T26" fmla="*/ 180 w 222"/>
              <a:gd name="T27" fmla="*/ 0 h 234"/>
              <a:gd name="T28" fmla="*/ 182 w 222"/>
              <a:gd name="T29" fmla="*/ 0 h 234"/>
              <a:gd name="T30" fmla="*/ 222 w 222"/>
              <a:gd name="T31" fmla="*/ 19 h 234"/>
              <a:gd name="T32" fmla="*/ 170 w 222"/>
              <a:gd name="T33" fmla="*/ 186 h 234"/>
              <a:gd name="T34" fmla="*/ 156 w 222"/>
              <a:gd name="T35" fmla="*/ 179 h 234"/>
              <a:gd name="T36" fmla="*/ 106 w 222"/>
              <a:gd name="T37" fmla="*/ 210 h 234"/>
              <a:gd name="T38" fmla="*/ 87 w 222"/>
              <a:gd name="T39" fmla="*/ 200 h 234"/>
              <a:gd name="T40" fmla="*/ 38 w 222"/>
              <a:gd name="T41" fmla="*/ 234 h 234"/>
              <a:gd name="T42" fmla="*/ 2 w 222"/>
              <a:gd name="T43" fmla="*/ 217 h 234"/>
              <a:gd name="T44" fmla="*/ 0 w 222"/>
              <a:gd name="T45" fmla="*/ 215 h 234"/>
              <a:gd name="T46" fmla="*/ 0 w 222"/>
              <a:gd name="T47" fmla="*/ 148 h 234"/>
              <a:gd name="T48" fmla="*/ 45 w 222"/>
              <a:gd name="T49" fmla="*/ 130 h 234"/>
              <a:gd name="T50" fmla="*/ 47 w 222"/>
              <a:gd name="T51" fmla="*/ 130 h 234"/>
              <a:gd name="T52" fmla="*/ 87 w 222"/>
              <a:gd name="T53" fmla="*/ 148 h 234"/>
              <a:gd name="T54" fmla="*/ 99 w 222"/>
              <a:gd name="T55" fmla="*/ 198 h 234"/>
              <a:gd name="T56" fmla="*/ 76 w 222"/>
              <a:gd name="T57" fmla="*/ 115 h 234"/>
              <a:gd name="T58" fmla="*/ 69 w 222"/>
              <a:gd name="T59" fmla="*/ 139 h 234"/>
              <a:gd name="T60" fmla="*/ 69 w 222"/>
              <a:gd name="T61" fmla="*/ 104 h 234"/>
              <a:gd name="T62" fmla="*/ 139 w 222"/>
              <a:gd name="T63" fmla="*/ 94 h 234"/>
              <a:gd name="T64" fmla="*/ 156 w 222"/>
              <a:gd name="T65" fmla="*/ 104 h 234"/>
              <a:gd name="T66" fmla="*/ 163 w 222"/>
              <a:gd name="T67" fmla="*/ 174 h 234"/>
              <a:gd name="T68" fmla="*/ 139 w 222"/>
              <a:gd name="T69" fmla="*/ 30 h 234"/>
              <a:gd name="T70" fmla="*/ 139 w 222"/>
              <a:gd name="T71" fmla="*/ 94 h 234"/>
              <a:gd name="T72" fmla="*/ 38 w 222"/>
              <a:gd name="T73" fmla="*/ 158 h 234"/>
              <a:gd name="T74" fmla="*/ 47 w 222"/>
              <a:gd name="T75" fmla="*/ 137 h 234"/>
              <a:gd name="T76" fmla="*/ 17 w 222"/>
              <a:gd name="T77" fmla="*/ 148 h 234"/>
              <a:gd name="T78" fmla="*/ 173 w 222"/>
              <a:gd name="T79" fmla="*/ 37 h 234"/>
              <a:gd name="T80" fmla="*/ 170 w 222"/>
              <a:gd name="T81" fmla="*/ 3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4">
                <a:moveTo>
                  <a:pt x="149" y="19"/>
                </a:moveTo>
                <a:lnTo>
                  <a:pt x="170" y="30"/>
                </a:lnTo>
                <a:lnTo>
                  <a:pt x="201" y="19"/>
                </a:lnTo>
                <a:lnTo>
                  <a:pt x="180" y="9"/>
                </a:lnTo>
                <a:lnTo>
                  <a:pt x="149" y="19"/>
                </a:lnTo>
                <a:lnTo>
                  <a:pt x="149" y="19"/>
                </a:lnTo>
                <a:close/>
                <a:moveTo>
                  <a:pt x="31" y="170"/>
                </a:moveTo>
                <a:lnTo>
                  <a:pt x="7" y="158"/>
                </a:lnTo>
                <a:lnTo>
                  <a:pt x="7" y="212"/>
                </a:lnTo>
                <a:lnTo>
                  <a:pt x="31" y="222"/>
                </a:lnTo>
                <a:lnTo>
                  <a:pt x="31" y="170"/>
                </a:lnTo>
                <a:lnTo>
                  <a:pt x="31" y="170"/>
                </a:lnTo>
                <a:close/>
                <a:moveTo>
                  <a:pt x="85" y="104"/>
                </a:moveTo>
                <a:lnTo>
                  <a:pt x="106" y="115"/>
                </a:lnTo>
                <a:lnTo>
                  <a:pt x="137" y="101"/>
                </a:lnTo>
                <a:lnTo>
                  <a:pt x="116" y="92"/>
                </a:lnTo>
                <a:lnTo>
                  <a:pt x="85" y="104"/>
                </a:lnTo>
                <a:lnTo>
                  <a:pt x="85" y="104"/>
                </a:lnTo>
                <a:close/>
                <a:moveTo>
                  <a:pt x="69" y="104"/>
                </a:moveTo>
                <a:lnTo>
                  <a:pt x="76" y="99"/>
                </a:lnTo>
                <a:lnTo>
                  <a:pt x="113" y="85"/>
                </a:lnTo>
                <a:lnTo>
                  <a:pt x="116" y="82"/>
                </a:lnTo>
                <a:lnTo>
                  <a:pt x="116" y="85"/>
                </a:lnTo>
                <a:lnTo>
                  <a:pt x="132" y="92"/>
                </a:lnTo>
                <a:lnTo>
                  <a:pt x="132" y="26"/>
                </a:lnTo>
                <a:lnTo>
                  <a:pt x="132" y="19"/>
                </a:lnTo>
                <a:lnTo>
                  <a:pt x="139" y="16"/>
                </a:lnTo>
                <a:lnTo>
                  <a:pt x="180" y="0"/>
                </a:lnTo>
                <a:lnTo>
                  <a:pt x="180" y="0"/>
                </a:lnTo>
                <a:lnTo>
                  <a:pt x="182" y="0"/>
                </a:lnTo>
                <a:lnTo>
                  <a:pt x="213" y="16"/>
                </a:lnTo>
                <a:lnTo>
                  <a:pt x="222" y="19"/>
                </a:lnTo>
                <a:lnTo>
                  <a:pt x="222" y="167"/>
                </a:lnTo>
                <a:lnTo>
                  <a:pt x="170" y="186"/>
                </a:lnTo>
                <a:lnTo>
                  <a:pt x="165" y="184"/>
                </a:lnTo>
                <a:lnTo>
                  <a:pt x="156" y="179"/>
                </a:lnTo>
                <a:lnTo>
                  <a:pt x="156" y="191"/>
                </a:lnTo>
                <a:lnTo>
                  <a:pt x="106" y="210"/>
                </a:lnTo>
                <a:lnTo>
                  <a:pt x="99" y="208"/>
                </a:lnTo>
                <a:lnTo>
                  <a:pt x="87" y="200"/>
                </a:lnTo>
                <a:lnTo>
                  <a:pt x="87" y="217"/>
                </a:lnTo>
                <a:lnTo>
                  <a:pt x="38" y="234"/>
                </a:lnTo>
                <a:lnTo>
                  <a:pt x="33" y="231"/>
                </a:lnTo>
                <a:lnTo>
                  <a:pt x="2" y="217"/>
                </a:lnTo>
                <a:lnTo>
                  <a:pt x="0" y="217"/>
                </a:lnTo>
                <a:lnTo>
                  <a:pt x="0" y="215"/>
                </a:lnTo>
                <a:lnTo>
                  <a:pt x="0" y="153"/>
                </a:lnTo>
                <a:lnTo>
                  <a:pt x="0" y="148"/>
                </a:lnTo>
                <a:lnTo>
                  <a:pt x="7" y="144"/>
                </a:lnTo>
                <a:lnTo>
                  <a:pt x="45" y="130"/>
                </a:lnTo>
                <a:lnTo>
                  <a:pt x="47" y="127"/>
                </a:lnTo>
                <a:lnTo>
                  <a:pt x="47" y="130"/>
                </a:lnTo>
                <a:lnTo>
                  <a:pt x="80" y="144"/>
                </a:lnTo>
                <a:lnTo>
                  <a:pt x="87" y="148"/>
                </a:lnTo>
                <a:lnTo>
                  <a:pt x="87" y="193"/>
                </a:lnTo>
                <a:lnTo>
                  <a:pt x="99" y="198"/>
                </a:lnTo>
                <a:lnTo>
                  <a:pt x="99" y="125"/>
                </a:lnTo>
                <a:lnTo>
                  <a:pt x="76" y="115"/>
                </a:lnTo>
                <a:lnTo>
                  <a:pt x="76" y="141"/>
                </a:lnTo>
                <a:lnTo>
                  <a:pt x="69" y="139"/>
                </a:lnTo>
                <a:lnTo>
                  <a:pt x="69" y="108"/>
                </a:lnTo>
                <a:lnTo>
                  <a:pt x="69" y="104"/>
                </a:lnTo>
                <a:lnTo>
                  <a:pt x="69" y="104"/>
                </a:lnTo>
                <a:close/>
                <a:moveTo>
                  <a:pt x="139" y="94"/>
                </a:moveTo>
                <a:lnTo>
                  <a:pt x="149" y="99"/>
                </a:lnTo>
                <a:lnTo>
                  <a:pt x="156" y="104"/>
                </a:lnTo>
                <a:lnTo>
                  <a:pt x="156" y="172"/>
                </a:lnTo>
                <a:lnTo>
                  <a:pt x="163" y="174"/>
                </a:lnTo>
                <a:lnTo>
                  <a:pt x="163" y="42"/>
                </a:lnTo>
                <a:lnTo>
                  <a:pt x="139" y="30"/>
                </a:lnTo>
                <a:lnTo>
                  <a:pt x="139" y="94"/>
                </a:lnTo>
                <a:lnTo>
                  <a:pt x="139" y="94"/>
                </a:lnTo>
                <a:close/>
                <a:moveTo>
                  <a:pt x="17" y="148"/>
                </a:moveTo>
                <a:lnTo>
                  <a:pt x="38" y="158"/>
                </a:lnTo>
                <a:lnTo>
                  <a:pt x="69" y="146"/>
                </a:lnTo>
                <a:lnTo>
                  <a:pt x="47" y="137"/>
                </a:lnTo>
                <a:lnTo>
                  <a:pt x="17" y="148"/>
                </a:lnTo>
                <a:lnTo>
                  <a:pt x="17" y="148"/>
                </a:lnTo>
                <a:close/>
                <a:moveTo>
                  <a:pt x="170" y="37"/>
                </a:moveTo>
                <a:lnTo>
                  <a:pt x="173" y="37"/>
                </a:lnTo>
                <a:lnTo>
                  <a:pt x="170" y="37"/>
                </a:lnTo>
                <a:lnTo>
                  <a:pt x="170" y="37"/>
                </a:lnTo>
                <a:lnTo>
                  <a:pt x="170" y="37"/>
                </a:lnTo>
                <a:close/>
              </a:path>
            </a:pathLst>
          </a:custGeom>
          <a:solidFill>
            <a:schemeClr val="bg1"/>
          </a:solidFill>
          <a:ln>
            <a:noFill/>
          </a:ln>
        </p:spPr>
        <p:txBody>
          <a:bodyPr vert="horz" wrap="square" lIns="121920" tIns="60960" rIns="121920" bIns="60960" numCol="1" anchor="t" anchorCtr="0" compatLnSpc="1">
            <a:normAutofit fontScale="62500" lnSpcReduction="20000"/>
          </a:bodyPr>
          <a:lstStyle/>
          <a:p>
            <a:endParaRPr lang="zh-CN" altLang="en-US" sz="3200">
              <a:sym typeface="Arial" panose="020B0604020202020204" pitchFamily="34" charset="0"/>
            </a:endParaRPr>
          </a:p>
        </p:txBody>
      </p:sp>
    </p:spTree>
    <p:custDataLst>
      <p:tags r:id="rId5"/>
    </p:custDataLst>
  </p:cSld>
  <p:clrMapOvr>
    <a:masterClrMapping/>
  </p:clrMapOvr>
  <p:transition>
    <p:cover dir="u"/>
    <p:sndAc>
      <p:stSnd>
        <p:snd r:embed="rId6" name="coin.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622300" y="223204"/>
            <a:ext cx="10972800" cy="1095376"/>
          </a:xfrm>
          <a:prstGeom prst="rect">
            <a:avLst/>
          </a:prstGeom>
        </p:spPr>
        <p:txBody>
          <a:bodyPr vert="horz" lIns="121920" tIns="60960" rIns="121920" bIns="60960" rtlCol="0" anchor="ctr">
            <a:normAutofit/>
          </a:bodyP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sz="4265" dirty="0">
                <a:latin typeface="+mj-lt"/>
                <a:ea typeface="+mj-ea"/>
                <a:cs typeface="+mj-cs"/>
              </a:rPr>
              <a:t>处理器（和各种硬件）：</a:t>
            </a:r>
            <a:endParaRPr lang="zh-CN" altLang="en-US" sz="4265" dirty="0">
              <a:latin typeface="+mj-lt"/>
              <a:ea typeface="+mj-ea"/>
              <a:cs typeface="+mj-cs"/>
            </a:endParaRPr>
          </a:p>
        </p:txBody>
      </p:sp>
      <p:sp>
        <p:nvSpPr>
          <p:cNvPr id="3" name="流程图: 准备 2">
            <a:hlinkClick r:id="rId2"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
        <p:nvSpPr>
          <p:cNvPr id="4" name="矩形 3"/>
          <p:cNvSpPr/>
          <p:nvPr/>
        </p:nvSpPr>
        <p:spPr>
          <a:xfrm>
            <a:off x="436245" y="2033905"/>
            <a:ext cx="3808730" cy="303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cpu</a:t>
            </a:r>
            <a:endParaRPr lang="en-US" altLang="zh-CN">
              <a:solidFill>
                <a:srgbClr val="FF0000"/>
              </a:solidFill>
            </a:endParaRPr>
          </a:p>
        </p:txBody>
      </p:sp>
      <p:sp>
        <p:nvSpPr>
          <p:cNvPr id="5" name="矩形 4"/>
          <p:cNvSpPr/>
          <p:nvPr/>
        </p:nvSpPr>
        <p:spPr>
          <a:xfrm>
            <a:off x="1632585" y="2214880"/>
            <a:ext cx="1092835" cy="1153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寄存器文件</a:t>
            </a:r>
            <a:endParaRPr lang="zh-CN" altLang="en-US"/>
          </a:p>
        </p:txBody>
      </p:sp>
      <p:sp>
        <p:nvSpPr>
          <p:cNvPr id="6" name="矩形 5"/>
          <p:cNvSpPr/>
          <p:nvPr/>
        </p:nvSpPr>
        <p:spPr>
          <a:xfrm>
            <a:off x="744855" y="2417445"/>
            <a:ext cx="765810" cy="643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PC</a:t>
            </a:r>
            <a:r>
              <a:rPr lang="zh-CN" altLang="en-US"/>
              <a:t>（指）</a:t>
            </a:r>
            <a:endParaRPr lang="zh-CN" altLang="en-US"/>
          </a:p>
        </p:txBody>
      </p:sp>
      <p:sp>
        <p:nvSpPr>
          <p:cNvPr id="7" name="矩形 6"/>
          <p:cNvSpPr/>
          <p:nvPr/>
        </p:nvSpPr>
        <p:spPr>
          <a:xfrm>
            <a:off x="3409950" y="2508885"/>
            <a:ext cx="694055" cy="1021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ALU</a:t>
            </a:r>
            <a:r>
              <a:rPr lang="zh-CN" altLang="en-US"/>
              <a:t>（算）</a:t>
            </a:r>
            <a:endParaRPr lang="zh-CN" altLang="en-US"/>
          </a:p>
        </p:txBody>
      </p:sp>
      <p:sp>
        <p:nvSpPr>
          <p:cNvPr id="8" name="矩形 7"/>
          <p:cNvSpPr/>
          <p:nvPr/>
        </p:nvSpPr>
        <p:spPr>
          <a:xfrm>
            <a:off x="541020" y="3856355"/>
            <a:ext cx="969645" cy="101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高速缓存寄存器</a:t>
            </a:r>
            <a:endParaRPr lang="zh-CN" altLang="en-US"/>
          </a:p>
        </p:txBody>
      </p:sp>
      <p:sp>
        <p:nvSpPr>
          <p:cNvPr id="9" name="左箭头 8"/>
          <p:cNvSpPr/>
          <p:nvPr/>
        </p:nvSpPr>
        <p:spPr>
          <a:xfrm>
            <a:off x="2767965" y="2703830"/>
            <a:ext cx="529590" cy="2070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2767330" y="3060700"/>
            <a:ext cx="642620" cy="322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486025" y="4050665"/>
            <a:ext cx="1205230" cy="8166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总线接口</a:t>
            </a:r>
            <a:endParaRPr lang="zh-CN" altLang="en-US"/>
          </a:p>
        </p:txBody>
      </p:sp>
      <p:sp>
        <p:nvSpPr>
          <p:cNvPr id="14" name="左右箭头 13"/>
          <p:cNvSpPr/>
          <p:nvPr/>
        </p:nvSpPr>
        <p:spPr>
          <a:xfrm>
            <a:off x="1632585" y="4231005"/>
            <a:ext cx="839470" cy="4552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左右箭头 14"/>
          <p:cNvSpPr/>
          <p:nvPr/>
        </p:nvSpPr>
        <p:spPr>
          <a:xfrm rot="5160000">
            <a:off x="2394585" y="3580765"/>
            <a:ext cx="660400" cy="2832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左右箭头 15"/>
          <p:cNvSpPr/>
          <p:nvPr/>
        </p:nvSpPr>
        <p:spPr>
          <a:xfrm rot="6720000">
            <a:off x="1010920" y="3434080"/>
            <a:ext cx="748030" cy="2311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左右箭头 16"/>
          <p:cNvSpPr/>
          <p:nvPr/>
        </p:nvSpPr>
        <p:spPr>
          <a:xfrm>
            <a:off x="4342765" y="3850640"/>
            <a:ext cx="1349375" cy="6242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5788660" y="3744595"/>
            <a:ext cx="1174750" cy="735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I/O</a:t>
            </a:r>
            <a:r>
              <a:rPr lang="zh-CN" altLang="en-US"/>
              <a:t>桥</a:t>
            </a:r>
            <a:endParaRPr lang="zh-CN" altLang="en-US"/>
          </a:p>
        </p:txBody>
      </p:sp>
      <p:sp>
        <p:nvSpPr>
          <p:cNvPr id="19" name="左右箭头 18"/>
          <p:cNvSpPr/>
          <p:nvPr/>
        </p:nvSpPr>
        <p:spPr>
          <a:xfrm>
            <a:off x="7114540" y="3855720"/>
            <a:ext cx="1349375" cy="6242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8648065" y="3754755"/>
            <a:ext cx="1878965" cy="796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主存</a:t>
            </a:r>
            <a:endParaRPr lang="zh-CN" altLang="en-US"/>
          </a:p>
        </p:txBody>
      </p:sp>
      <p:sp>
        <p:nvSpPr>
          <p:cNvPr id="22" name="上箭头 21"/>
          <p:cNvSpPr/>
          <p:nvPr/>
        </p:nvSpPr>
        <p:spPr>
          <a:xfrm>
            <a:off x="6212205" y="4551680"/>
            <a:ext cx="327025" cy="8064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左右箭头 20"/>
          <p:cNvSpPr/>
          <p:nvPr/>
        </p:nvSpPr>
        <p:spPr>
          <a:xfrm>
            <a:off x="622300" y="5266055"/>
            <a:ext cx="10476230" cy="2654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上箭头 22"/>
          <p:cNvSpPr/>
          <p:nvPr/>
        </p:nvSpPr>
        <p:spPr>
          <a:xfrm rot="10800000">
            <a:off x="1933575" y="5382260"/>
            <a:ext cx="279400" cy="5975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上箭头 25"/>
          <p:cNvSpPr/>
          <p:nvPr/>
        </p:nvSpPr>
        <p:spPr>
          <a:xfrm rot="10800000">
            <a:off x="4878070" y="5382260"/>
            <a:ext cx="279400" cy="5975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上箭头 26"/>
          <p:cNvSpPr/>
          <p:nvPr/>
        </p:nvSpPr>
        <p:spPr>
          <a:xfrm rot="10800000">
            <a:off x="3150870" y="5382260"/>
            <a:ext cx="279400" cy="5975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6963410" y="5979160"/>
            <a:ext cx="2941320" cy="706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磁盘控制器</a:t>
            </a:r>
            <a:r>
              <a:rPr lang="en-US" altLang="zh-CN"/>
              <a:t>----&gt;</a:t>
            </a:r>
            <a:r>
              <a:rPr lang="zh-CN" altLang="en-US"/>
              <a:t>磁盘</a:t>
            </a:r>
            <a:endParaRPr lang="zh-CN" altLang="en-US"/>
          </a:p>
        </p:txBody>
      </p:sp>
      <p:sp>
        <p:nvSpPr>
          <p:cNvPr id="29" name="圆角矩形 28"/>
          <p:cNvSpPr/>
          <p:nvPr/>
        </p:nvSpPr>
        <p:spPr>
          <a:xfrm>
            <a:off x="1203960" y="5970905"/>
            <a:ext cx="4584700"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键盘，鼠标，显示器什么的（</a:t>
            </a:r>
            <a:r>
              <a:rPr lang="en-US" altLang="zh-CN"/>
              <a:t>I/O</a:t>
            </a:r>
            <a:r>
              <a:rPr lang="zh-CN" altLang="en-US"/>
              <a:t>设备</a:t>
            </a:r>
            <a:r>
              <a:rPr lang="zh-CN" altLang="en-US"/>
              <a:t>）</a:t>
            </a:r>
            <a:endParaRPr lang="zh-CN" altLang="en-US"/>
          </a:p>
        </p:txBody>
      </p:sp>
      <p:sp>
        <p:nvSpPr>
          <p:cNvPr id="228" name=" 228"/>
          <p:cNvSpPr/>
          <p:nvPr/>
        </p:nvSpPr>
        <p:spPr>
          <a:xfrm>
            <a:off x="6789420" y="4796155"/>
            <a:ext cx="1102995" cy="398780"/>
          </a:xfrm>
          <a:prstGeom prst="wedgeRectCallout">
            <a:avLst>
              <a:gd name="adj1" fmla="val -33182"/>
              <a:gd name="adj2" fmla="val 86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I/O</a:t>
            </a:r>
            <a:r>
              <a:rPr lang="zh-CN" altLang="en-US">
                <a:solidFill>
                  <a:srgbClr val="FFFFFF"/>
                </a:solidFill>
              </a:rPr>
              <a:t>总线</a:t>
            </a:r>
            <a:endParaRPr lang="zh-CN" altLang="en-US">
              <a:solidFill>
                <a:srgbClr val="FFFFFF"/>
              </a:solidFill>
            </a:endParaRPr>
          </a:p>
        </p:txBody>
      </p:sp>
      <p:cxnSp>
        <p:nvCxnSpPr>
          <p:cNvPr id="30" name="肘形连接符 29"/>
          <p:cNvCxnSpPr>
            <a:stCxn id="6" idx="0"/>
          </p:cNvCxnSpPr>
          <p:nvPr/>
        </p:nvCxnSpPr>
        <p:spPr>
          <a:xfrm>
            <a:off x="1127760" y="2417445"/>
            <a:ext cx="899160" cy="893445"/>
          </a:xfrm>
          <a:prstGeom prst="bentConnector3">
            <a:avLst>
              <a:gd name="adj1" fmla="val 7132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1112520" y="1437005"/>
            <a:ext cx="20320" cy="868045"/>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直接连接符 33"/>
          <p:cNvCxnSpPr/>
          <p:nvPr/>
        </p:nvCxnSpPr>
        <p:spPr>
          <a:xfrm flipH="1" flipV="1">
            <a:off x="9585325" y="1437005"/>
            <a:ext cx="4445" cy="2188845"/>
          </a:xfrm>
          <a:prstGeom prst="line">
            <a:avLst/>
          </a:prstGeom>
        </p:spPr>
        <p:style>
          <a:lnRef idx="1">
            <a:schemeClr val="accent3"/>
          </a:lnRef>
          <a:fillRef idx="0">
            <a:schemeClr val="accent3"/>
          </a:fillRef>
          <a:effectRef idx="0">
            <a:schemeClr val="accent3"/>
          </a:effectRef>
          <a:fontRef idx="minor">
            <a:schemeClr val="tx1"/>
          </a:fontRef>
        </p:style>
      </p:cxnSp>
      <p:cxnSp>
        <p:nvCxnSpPr>
          <p:cNvPr id="35" name="直接连接符 34"/>
          <p:cNvCxnSpPr/>
          <p:nvPr/>
        </p:nvCxnSpPr>
        <p:spPr>
          <a:xfrm>
            <a:off x="1112520" y="1437005"/>
            <a:ext cx="8485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0" idx="0"/>
          </p:cNvCxnSpPr>
          <p:nvPr/>
        </p:nvCxnSpPr>
        <p:spPr>
          <a:xfrm>
            <a:off x="9587230" y="1835150"/>
            <a:ext cx="635" cy="1919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左右箭头 36"/>
          <p:cNvSpPr/>
          <p:nvPr/>
        </p:nvSpPr>
        <p:spPr>
          <a:xfrm rot="5400000">
            <a:off x="8008620" y="5607685"/>
            <a:ext cx="560070" cy="1663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7" name=" 227"/>
          <p:cNvSpPr/>
          <p:nvPr/>
        </p:nvSpPr>
        <p:spPr>
          <a:xfrm rot="1200000">
            <a:off x="4138930" y="1672590"/>
            <a:ext cx="1459230" cy="461010"/>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取</a:t>
            </a:r>
            <a:r>
              <a:rPr lang="en-US" altLang="zh-CN" dirty="0">
                <a:solidFill>
                  <a:srgbClr val="FFFFFF"/>
                </a:solidFill>
              </a:rPr>
              <a:t>-&gt;</a:t>
            </a:r>
            <a:r>
              <a:rPr lang="zh-CN" altLang="en-US" dirty="0">
                <a:solidFill>
                  <a:srgbClr val="FFFFFF"/>
                </a:solidFill>
              </a:rPr>
              <a:t>译</a:t>
            </a:r>
            <a:r>
              <a:rPr lang="en-US" altLang="zh-CN" dirty="0">
                <a:solidFill>
                  <a:srgbClr val="FFFFFF"/>
                </a:solidFill>
              </a:rPr>
              <a:t>-&gt;</a:t>
            </a:r>
            <a:r>
              <a:rPr lang="zh-CN" altLang="en-US" dirty="0">
                <a:solidFill>
                  <a:srgbClr val="FFFFFF"/>
                </a:solidFill>
              </a:rPr>
              <a:t>执</a:t>
            </a:r>
            <a:r>
              <a:rPr lang="en-US" altLang="zh-CN" dirty="0">
                <a:solidFill>
                  <a:srgbClr val="FFFFFF"/>
                </a:solidFill>
              </a:rPr>
              <a:t>-&gt;</a:t>
            </a:r>
            <a:r>
              <a:rPr lang="zh-CN" altLang="en-US" dirty="0">
                <a:solidFill>
                  <a:srgbClr val="FFFFFF"/>
                </a:solidFill>
              </a:rPr>
              <a:t>改</a:t>
            </a:r>
            <a:endParaRPr lang="zh-CN" altLang="en-US" dirty="0">
              <a:solidFill>
                <a:srgbClr val="FFFFFF"/>
              </a:solidFill>
            </a:endParaRPr>
          </a:p>
        </p:txBody>
      </p:sp>
    </p:spTree>
    <p:custDataLst>
      <p:tags r:id="rId3"/>
    </p:custDataLst>
  </p:cSld>
  <p:clrMapOvr>
    <a:masterClrMapping/>
  </p:clrMapOvr>
  <p:transition>
    <p:cover dir="u"/>
    <p:sndAc>
      <p:stSnd>
        <p:snd r:embed="rId4" name="coin.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custDataLst>
              <p:tags r:id="rId1"/>
            </p:custDataLst>
          </p:nvPr>
        </p:nvSpPr>
        <p:spPr>
          <a:xfrm>
            <a:off x="609600" y="233999"/>
            <a:ext cx="10972800" cy="1095376"/>
          </a:xfrm>
          <a:prstGeom prst="rect">
            <a:avLst/>
          </a:prstGeom>
        </p:spPr>
        <p:txBody>
          <a:bodyPr vert="horz" lIns="121920" tIns="60960" rIns="121920" bIns="60960" rtlCol="0" anchor="ctr">
            <a:normAutofit/>
          </a:bodyP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sz="4265" dirty="0">
                <a:latin typeface="+mj-lt"/>
                <a:ea typeface="+mj-ea"/>
                <a:cs typeface="+mj-cs"/>
              </a:rPr>
              <a:t>程序语言和编译系统</a:t>
            </a:r>
            <a:endParaRPr lang="zh-CN" altLang="en-US" sz="4265" dirty="0">
              <a:latin typeface="+mj-lt"/>
              <a:ea typeface="+mj-ea"/>
              <a:cs typeface="+mj-cs"/>
            </a:endParaRPr>
          </a:p>
        </p:txBody>
      </p:sp>
      <p:sp>
        <p:nvSpPr>
          <p:cNvPr id="4" name="文本框 3"/>
          <p:cNvSpPr txBox="1"/>
          <p:nvPr/>
        </p:nvSpPr>
        <p:spPr>
          <a:xfrm>
            <a:off x="755015" y="1376045"/>
            <a:ext cx="9302115" cy="3657600"/>
          </a:xfrm>
          <a:prstGeom prst="rect">
            <a:avLst/>
          </a:prstGeom>
          <a:noFill/>
        </p:spPr>
        <p:txBody>
          <a:bodyPr wrap="square" rtlCol="0">
            <a:spAutoFit/>
          </a:bodyPr>
          <a:p>
            <a:endParaRPr lang="zh-CN" altLang="en-US"/>
          </a:p>
          <a:p>
            <a:r>
              <a:rPr lang="zh-CN" altLang="en-US"/>
              <a:t>编程语言俗称“计算机语言”，种类非常的多，总的来说可以分成机器语言、汇编语言、高级语言三大类。</a:t>
            </a:r>
            <a:endParaRPr lang="zh-CN" altLang="en-US"/>
          </a:p>
          <a:p>
            <a:r>
              <a:rPr lang="zh-CN" altLang="en-US"/>
              <a:t>高级语言：高级语言是大多数编程者的选择。和汇编语言相比，它不但将许多相关的机器指令合成为单条指令，并且去掉了与具体操作有关但与完成工作无关的细节，例如使用堆栈、寄存器等，这样就大大简化了程序中的指令。</a:t>
            </a:r>
            <a:endParaRPr lang="zh-CN" altLang="en-US"/>
          </a:p>
          <a:p>
            <a:r>
              <a:rPr lang="zh-CN" altLang="en-US"/>
              <a:t>汇编语言：汇编语言的实质和机器语言是相同的，都是直接对硬件操作，只不过指令采用了英文缩写的标识符，更容易识别和记忆，但是对于人来说还是比较难的。</a:t>
            </a:r>
            <a:endParaRPr lang="zh-CN" altLang="en-US"/>
          </a:p>
          <a:p>
            <a:r>
              <a:rPr lang="zh-CN" altLang="en-US"/>
              <a:t>机器语言：由于计算机内部只能接受二进制代码，因此，用二进制代码0和1描述的指令称为机器指令，全部机器指令的集合构成计算机的机器语言，用机器语言编程的程序称为目标程序。只有目标程序才能被计算机直接识别和执行。但是机器语言编写的程序无明显特征，难以记忆，不便阅读和书写，且依赖于具体机种，局限性很大，机器语言属于低级语言。</a:t>
            </a:r>
            <a:endParaRPr lang="zh-CN" altLang="en-US"/>
          </a:p>
        </p:txBody>
      </p:sp>
      <p:sp>
        <p:nvSpPr>
          <p:cNvPr id="2" name="流程图: 准备 1">
            <a:hlinkClick r:id="rId2"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Tree>
    <p:custDataLst>
      <p:tags r:id="rId3"/>
    </p:custDataLst>
  </p:cSld>
  <p:clrMapOvr>
    <a:masterClrMapping/>
  </p:clrMapOvr>
  <p:transition>
    <p:cover dir="u"/>
    <p:sndAc>
      <p:stSnd>
        <p:snd r:embed="rId4" name="coin.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609600" y="274955"/>
            <a:ext cx="11084560" cy="6128385"/>
          </a:xfrm>
          <a:prstGeom prst="rect">
            <a:avLst/>
          </a:prstGeom>
        </p:spPr>
        <p:txBody>
          <a:bodyPr vert="horz" lIns="121920" tIns="60960" rIns="121920" bIns="60960" rtlCol="0" anchor="ctr">
            <a:normAutofit fontScale="55000"/>
          </a:bodyP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sz="5400" dirty="0">
                <a:latin typeface="+mj-lt"/>
                <a:ea typeface="+mj-ea"/>
                <a:cs typeface="+mj-cs"/>
              </a:rPr>
              <a:t>编译系统：</a:t>
            </a:r>
            <a:endParaRPr lang="zh-CN" altLang="en-US" sz="5400" dirty="0">
              <a:latin typeface="+mj-lt"/>
              <a:ea typeface="+mj-ea"/>
              <a:cs typeface="+mj-cs"/>
            </a:endParaRPr>
          </a:p>
          <a:p>
            <a:r>
              <a:rPr lang="zh-CN" altLang="en-US" dirty="0">
                <a:latin typeface="+mj-lt"/>
                <a:ea typeface="+mj-ea"/>
                <a:cs typeface="+mj-cs"/>
              </a:rPr>
              <a:t>编译系统又称为第二类编程环境开发者根据语言的规定编写源程序，然后进行编译、连接，生成可执行文件。预处理器，编译器， 汇编器和链接器一起构成了编译系统</a:t>
            </a:r>
            <a:endParaRPr lang="zh-CN" altLang="en-US" dirty="0">
              <a:latin typeface="+mj-lt"/>
              <a:ea typeface="+mj-ea"/>
              <a:cs typeface="+mj-cs"/>
            </a:endParaRPr>
          </a:p>
          <a:p>
            <a:r>
              <a:rPr lang="zh-CN" altLang="en-US" dirty="0">
                <a:latin typeface="+mj-lt"/>
                <a:ea typeface="+mj-ea"/>
                <a:cs typeface="+mj-cs"/>
              </a:rPr>
              <a:t>用一个简单的hello程序解释，hello程序的生命周期是从一个高级C语言程序开始的，因为这种形式能够被人轻易的读懂，然而为了在系统上运行hello.c程序每条C语句都会被编译系统转换为一系列的低级机器语言指令，然后这些指令按照一种称之为可执行目标程序的格式被打包好，并且以二进制形式储存起来，目标程序也称为可执行目标文件。</a:t>
            </a:r>
            <a:endParaRPr lang="zh-CN" altLang="en-US" dirty="0">
              <a:latin typeface="+mj-lt"/>
              <a:ea typeface="+mj-ea"/>
              <a:cs typeface="+mj-cs"/>
            </a:endParaRPr>
          </a:p>
          <a:p>
            <a:pPr marL="285750" indent="-285750">
              <a:buFont typeface="Arial" panose="020B0604020202020204" pitchFamily="34" charset="0"/>
              <a:buChar char="•"/>
            </a:pPr>
            <a:r>
              <a:rPr lang="zh-CN" altLang="en-US" dirty="0">
                <a:latin typeface="+mj-lt"/>
                <a:ea typeface="+mj-ea"/>
                <a:cs typeface="+mj-cs"/>
              </a:rPr>
              <a:t>预处理阶段：预处理器（cpp）根据以字符#开头的命令，修改原始的C程序，比如hello.c中第一行的#include&lt;stdio.h&gt;告诉预处理器读取系统头文件stdio.h的内容，并把它直接插入到程序文本中。结果就得到了另一个C程序，通常是以.i作为文件扩展名。</a:t>
            </a:r>
            <a:endParaRPr lang="zh-CN" altLang="en-US" dirty="0">
              <a:latin typeface="+mj-lt"/>
              <a:ea typeface="+mj-ea"/>
              <a:cs typeface="+mj-cs"/>
            </a:endParaRPr>
          </a:p>
          <a:p>
            <a:endParaRPr lang="zh-CN" altLang="en-US" dirty="0">
              <a:latin typeface="+mj-lt"/>
              <a:ea typeface="+mj-ea"/>
              <a:cs typeface="+mj-cs"/>
            </a:endParaRPr>
          </a:p>
          <a:p>
            <a:pPr marL="285750" indent="-285750">
              <a:buFont typeface="Arial" panose="020B0604020202020204" pitchFamily="34" charset="0"/>
              <a:buChar char="•"/>
            </a:pPr>
            <a:r>
              <a:rPr lang="zh-CN" altLang="en-US" dirty="0">
                <a:latin typeface="+mj-lt"/>
                <a:ea typeface="+mj-ea"/>
                <a:cs typeface="+mj-cs"/>
              </a:rPr>
              <a:t>编译阶段：编译器（ccl）将文本文件hello.c翻译成文本文件hello.s，他包含了一个汇编语言程序。</a:t>
            </a:r>
            <a:endParaRPr lang="zh-CN" altLang="en-US" dirty="0">
              <a:latin typeface="+mj-lt"/>
              <a:ea typeface="+mj-ea"/>
              <a:cs typeface="+mj-cs"/>
            </a:endParaRPr>
          </a:p>
          <a:p>
            <a:endParaRPr lang="zh-CN" altLang="en-US" dirty="0">
              <a:latin typeface="+mj-lt"/>
              <a:ea typeface="+mj-ea"/>
              <a:cs typeface="+mj-cs"/>
            </a:endParaRPr>
          </a:p>
          <a:p>
            <a:pPr marL="285750" indent="-285750">
              <a:buFont typeface="Arial" panose="020B0604020202020204" pitchFamily="34" charset="0"/>
              <a:buChar char="•"/>
            </a:pPr>
            <a:r>
              <a:rPr lang="zh-CN" altLang="en-US" dirty="0">
                <a:latin typeface="+mj-lt"/>
                <a:ea typeface="+mj-ea"/>
                <a:cs typeface="+mj-cs"/>
              </a:rPr>
              <a:t>汇编阶段：接下来，汇编器（as）将hello.h翻译成机器语言指令，把这些指令打包成一种叫做可重定位目标程序的格式。并且将结构保存到目标文件hello.o中。这是一个二进制文件。</a:t>
            </a:r>
            <a:endParaRPr lang="zh-CN" altLang="en-US" dirty="0">
              <a:latin typeface="+mj-lt"/>
              <a:ea typeface="+mj-ea"/>
              <a:cs typeface="+mj-cs"/>
            </a:endParaRPr>
          </a:p>
          <a:p>
            <a:endParaRPr lang="zh-CN" altLang="en-US" dirty="0">
              <a:latin typeface="+mj-lt"/>
              <a:ea typeface="+mj-ea"/>
              <a:cs typeface="+mj-cs"/>
            </a:endParaRPr>
          </a:p>
          <a:p>
            <a:pPr marL="285750" indent="-285750">
              <a:buFont typeface="Arial" panose="020B0604020202020204" pitchFamily="34" charset="0"/>
              <a:buChar char="•"/>
            </a:pPr>
            <a:r>
              <a:rPr lang="zh-CN" altLang="en-US" dirty="0">
                <a:latin typeface="+mj-lt"/>
                <a:ea typeface="+mj-ea"/>
                <a:cs typeface="+mj-cs"/>
              </a:rPr>
              <a:t>链接阶段：请注意,hello程序调用了printf函数，他是每个C编译器都会提供的标准C库中的一个函数，printf函数存在与一个名为printf.o的单独编译好的目标文件中，而且这个必须通过某种方式合并到我们的hello.o文件中，链接器（ld）就负责处理这种合并。结果就得到hello.exe文件，这是一个可执行目标文件，可以被加载到内存中，由系统执行。</a:t>
            </a:r>
            <a:endParaRPr lang="zh-CN" altLang="en-US" dirty="0">
              <a:latin typeface="+mj-lt"/>
              <a:ea typeface="+mj-ea"/>
              <a:cs typeface="+mj-cs"/>
            </a:endParaRPr>
          </a:p>
        </p:txBody>
      </p:sp>
    </p:spTree>
    <p:custDataLst>
      <p:tags r:id="rId2"/>
    </p:custDataLst>
  </p:cSld>
  <p:clrMapOvr>
    <a:masterClrMapping/>
  </p:clrMapOvr>
  <p:transition>
    <p:cover dir="u"/>
    <p:sndAc>
      <p:stSnd>
        <p:snd r:embed="rId3" name="coin.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609600" y="274639"/>
            <a:ext cx="10972800" cy="1095376"/>
          </a:xfrm>
          <a:prstGeom prst="rect">
            <a:avLst/>
          </a:prstGeom>
        </p:spPr>
        <p:txBody>
          <a:bodyPr vert="horz" lIns="121920" tIns="60960" rIns="121920" bIns="60960" rtlCol="0" anchor="ctr">
            <a:normAutofit/>
          </a:bodyP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sz="4265" dirty="0">
                <a:latin typeface="+mj-lt"/>
                <a:ea typeface="+mj-ea"/>
                <a:cs typeface="+mj-cs"/>
              </a:rPr>
              <a:t>1.4 计算机各部分如何协调工作</a:t>
            </a:r>
            <a:endParaRPr lang="zh-CN" altLang="en-US" sz="4265" dirty="0">
              <a:latin typeface="+mj-lt"/>
              <a:ea typeface="+mj-ea"/>
              <a:cs typeface="+mj-cs"/>
            </a:endParaRPr>
          </a:p>
        </p:txBody>
      </p:sp>
      <p:sp>
        <p:nvSpPr>
          <p:cNvPr id="2" name="文本框 1"/>
          <p:cNvSpPr txBox="1"/>
          <p:nvPr/>
        </p:nvSpPr>
        <p:spPr>
          <a:xfrm>
            <a:off x="897890" y="1620520"/>
            <a:ext cx="6933565" cy="4206240"/>
          </a:xfrm>
          <a:prstGeom prst="rect">
            <a:avLst/>
          </a:prstGeom>
          <a:noFill/>
        </p:spPr>
        <p:txBody>
          <a:bodyPr wrap="square" rtlCol="0">
            <a:spAutoFit/>
          </a:bodyPr>
          <a:p>
            <a:r>
              <a:rPr lang="zh-CN" altLang="en-US"/>
              <a:t>当你在Shell中用键盘输入一条指令“./hello”，接下来外壳程序会将字符逐一通过I/O总线读入寄存器，再把他放到存储器中，当我们按下回车的时候，外壳程序就知道了我们结束了命令的输入，然后外壳执行一系列指令来加载可执行程序hello，将hello目标文件中的代码和数据从磁盘复制到主存，代码一开始是储存在磁盘的，通过磁盘控制器，I/O总线，I/O桥，存储器总线，代码进入了主存储器。一旦目标文件hello中的代码被加载到主存，处理器就开始执行hello程序的main程序中的机器语言指令，代码从主存储器通过存储器总线，I/O桥，系统总线进入中央处理器，在经过寄存器文件，PC，ALU的处理之后，通过I/O总线输出到显示器。</a:t>
            </a:r>
            <a:endParaRPr lang="zh-CN" altLang="en-US"/>
          </a:p>
          <a:p>
            <a:r>
              <a:rPr lang="zh-CN" altLang="en-US"/>
              <a:t>这里会发现一个问题，就是系统花费了大量时间把信息从一个地方挪到了一个地方，hello程序的机器指令最初是放在磁盘上的，程序加载的时候他们被复制到主存，程序运行时，他们又被复制到处理器。，贼费时间，如果能尽快完成就好了。于是出现了高速缓存寄存器，作为暂时集结区域用来存放处理器近期可能需要的信息。</a:t>
            </a:r>
            <a:endParaRPr lang="zh-CN" altLang="en-US"/>
          </a:p>
        </p:txBody>
      </p:sp>
      <p:sp>
        <p:nvSpPr>
          <p:cNvPr id="3" name="矩形 2"/>
          <p:cNvSpPr/>
          <p:nvPr/>
        </p:nvSpPr>
        <p:spPr>
          <a:xfrm>
            <a:off x="6906260" y="3375660"/>
            <a:ext cx="5210810" cy="457200"/>
          </a:xfrm>
          <a:prstGeom prst="rect">
            <a:avLst/>
          </a:prstGeom>
          <a:noFill/>
          <a:ln>
            <a:noFill/>
          </a:ln>
        </p:spPr>
        <p:txBody>
          <a:bodyPr wrap="square" rtlCol="0" anchor="t">
            <a:spAutoFit/>
          </a:bodyPr>
          <a:p>
            <a:pPr marL="342900" indent="-342900" algn="ctr">
              <a:buFont typeface="Arial" panose="020B0604020202020204" pitchFamily="34" charset="0"/>
              <a:buChar char="•"/>
            </a:pPr>
            <a:r>
              <a:rPr lang="zh-CN" altLang="en-US" sz="2400" b="1">
                <a:ln w="9525" cmpd="sng">
                  <a:solidFill>
                    <a:schemeClr val="accent1"/>
                  </a:solidFill>
                  <a:prstDash val="solid"/>
                </a:ln>
                <a:solidFill>
                  <a:srgbClr val="70AD47">
                    <a:tint val="1000"/>
                  </a:srgbClr>
                </a:solidFill>
                <a:effectLst>
                  <a:glow rad="38100">
                    <a:schemeClr val="accent1">
                      <a:alpha val="40000"/>
                    </a:schemeClr>
                  </a:glow>
                </a:effectLst>
                <a:hlinkClick r:id="rId2" action="ppaction://hlinksldjump"/>
              </a:rPr>
              <a:t>多任务的运行机制</a:t>
            </a: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矩形 4"/>
          <p:cNvSpPr/>
          <p:nvPr/>
        </p:nvSpPr>
        <p:spPr>
          <a:xfrm>
            <a:off x="7081520" y="4074795"/>
            <a:ext cx="4650105" cy="457200"/>
          </a:xfrm>
          <a:prstGeom prst="rect">
            <a:avLst/>
          </a:prstGeom>
          <a:noFill/>
          <a:ln>
            <a:noFill/>
          </a:ln>
        </p:spPr>
        <p:txBody>
          <a:bodyPr wrap="square" rtlCol="0" anchor="t">
            <a:spAutoFit/>
          </a:bodyPr>
          <a:p>
            <a:pPr marL="342900" indent="-342900" algn="ctr">
              <a:buFont typeface="Arial" panose="020B0604020202020204" pitchFamily="34" charset="0"/>
              <a:buChar char="•"/>
            </a:pPr>
            <a:r>
              <a:rPr lang="zh-CN" altLang="en-US" sz="2400" b="1">
                <a:ln w="9525" cmpd="sng">
                  <a:solidFill>
                    <a:schemeClr val="accent1"/>
                  </a:solidFill>
                  <a:prstDash val="solid"/>
                </a:ln>
                <a:solidFill>
                  <a:srgbClr val="70AD47">
                    <a:tint val="1000"/>
                  </a:srgbClr>
                </a:solidFill>
                <a:effectLst>
                  <a:glow rad="38100">
                    <a:schemeClr val="accent1">
                      <a:alpha val="40000"/>
                    </a:schemeClr>
                  </a:glow>
                </a:effectLst>
                <a:hlinkClick r:id="rId3" action="ppaction://hlinksldjump"/>
              </a:rPr>
              <a:t>内存管理与任务调度</a:t>
            </a:r>
            <a:endParaRPr lang="zh-CN" altLang="en-US" sz="2400" b="1">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流程图: 准备 3">
            <a:hlinkClick r:id="rId4"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Tree>
    <p:custDataLst>
      <p:tags r:id="rId5"/>
    </p:custDataLst>
  </p:cSld>
  <p:clrMapOvr>
    <a:masterClrMapping/>
  </p:clrMapOvr>
  <p:transition>
    <p:cover dir="u"/>
    <p:sndAc>
      <p:stSnd>
        <p:snd r:embed="rId6" name="coin.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609600" y="274955"/>
            <a:ext cx="11084560" cy="6128385"/>
          </a:xfrm>
          <a:prstGeom prst="rect">
            <a:avLst/>
          </a:prstGeom>
        </p:spPr>
        <p:txBody>
          <a:bodyPr vert="horz" lIns="121920" tIns="60960" rIns="121920" bIns="60960" rtlCol="0" anchor="ctr">
            <a:normAutofit fontScale="40000"/>
          </a:bodyP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sz="16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rPr>
              <a:t>多任务：</a:t>
            </a:r>
            <a:endParaRPr lang="zh-CN" altLang="en-US" sz="16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ea typeface="+mj-ea"/>
              <a:cs typeface="+mj-cs"/>
            </a:endParaRPr>
          </a:p>
          <a:p>
            <a:r>
              <a:rPr lang="zh-CN" altLang="en-US" sz="5400" dirty="0">
                <a:latin typeface="+mj-lt"/>
                <a:ea typeface="+mj-ea"/>
                <a:cs typeface="+mj-cs"/>
              </a:rPr>
              <a:t>当运行多个程序的时候，会发现一个问题，就是CPU只有一个，而需要运行的程序却不止一个，这时就体现了操作系统的重要性。首先程序们依次排好队，等待着操作系统将CPU使用权限交给他们，在活动短暂的CPU使用时间之后，操作系统会收回CPU的使用权限，交给下一个等待使用CPU的程序，当然这一个过程发生的非常快，人是难以察觉的，我们只能看到多个程序一起默默的运行着。</a:t>
            </a:r>
            <a:endParaRPr lang="zh-CN" altLang="en-US" sz="5400" dirty="0">
              <a:latin typeface="+mj-lt"/>
              <a:ea typeface="+mj-ea"/>
              <a:cs typeface="+mj-cs"/>
            </a:endParaRPr>
          </a:p>
          <a:p>
            <a:r>
              <a:rPr lang="zh-CN" altLang="en-US" sz="5400" dirty="0">
                <a:latin typeface="+mj-lt"/>
                <a:ea typeface="+mj-ea"/>
                <a:cs typeface="+mj-cs"/>
              </a:rPr>
              <a:t>程序初，性本善，但是不免会有一些坏程序占用了CPU并且拒绝还给操作系统。遇到这种贼坏坏的程序怎么办呢，在80386（它是80x86系列中的第一种32位微处理器） 出现了解决方法。</a:t>
            </a:r>
            <a:endParaRPr lang="zh-CN" altLang="en-US" sz="5400" dirty="0">
              <a:latin typeface="+mj-lt"/>
              <a:ea typeface="+mj-ea"/>
              <a:cs typeface="+mj-cs"/>
            </a:endParaRPr>
          </a:p>
          <a:p>
            <a:r>
              <a:rPr lang="zh-CN" altLang="en-US" sz="5400" dirty="0">
                <a:latin typeface="+mj-lt"/>
                <a:ea typeface="+mj-ea"/>
                <a:cs typeface="+mj-cs"/>
              </a:rPr>
              <a:t>一、调度程序与时钟中断连接，直接强制收回CPU控制权。</a:t>
            </a:r>
            <a:endParaRPr lang="zh-CN" altLang="en-US" sz="5400" dirty="0">
              <a:latin typeface="+mj-lt"/>
              <a:ea typeface="+mj-ea"/>
              <a:cs typeface="+mj-cs"/>
            </a:endParaRPr>
          </a:p>
          <a:p>
            <a:r>
              <a:rPr lang="zh-CN" altLang="en-US" sz="5400" dirty="0">
                <a:latin typeface="+mj-lt"/>
                <a:ea typeface="+mj-ea"/>
                <a:cs typeface="+mj-cs"/>
              </a:rPr>
              <a:t>二、控制内存分配，不能让程序之间互相乱访问。（保护模式:各个程序反给CPU一个逻辑值，真正的地址只有操作系统才知道。）</a:t>
            </a:r>
            <a:endParaRPr lang="zh-CN" altLang="en-US" sz="5400" dirty="0">
              <a:latin typeface="+mj-lt"/>
              <a:ea typeface="+mj-ea"/>
              <a:cs typeface="+mj-cs"/>
            </a:endParaRPr>
          </a:p>
          <a:p>
            <a:r>
              <a:rPr lang="zh-CN" altLang="en-US" sz="5400" dirty="0">
                <a:latin typeface="+mj-lt"/>
                <a:ea typeface="+mj-ea"/>
                <a:cs typeface="+mj-cs"/>
              </a:rPr>
              <a:t>三、进行内存分页，将物理内存分为0，1，2，3，4环，同等级只能访问同等级或者下级环，但是在windows中只有内核（0环）和用户态（3环），这只是为了CPU的兼容。</a:t>
            </a:r>
            <a:endParaRPr lang="zh-CN" altLang="en-US" sz="5400" dirty="0">
              <a:latin typeface="+mj-lt"/>
              <a:ea typeface="+mj-ea"/>
              <a:cs typeface="+mj-cs"/>
            </a:endParaRPr>
          </a:p>
          <a:p>
            <a:endParaRPr lang="zh-CN" altLang="en-US" dirty="0">
              <a:latin typeface="+mj-lt"/>
              <a:ea typeface="+mj-ea"/>
              <a:cs typeface="+mj-cs"/>
            </a:endParaRPr>
          </a:p>
        </p:txBody>
      </p:sp>
      <p:sp>
        <p:nvSpPr>
          <p:cNvPr id="2" name="流程图: 准备 1">
            <a:hlinkClick r:id="rId2" action="ppaction://hlinksldjump"/>
          </p:cNvPr>
          <p:cNvSpPr/>
          <p:nvPr/>
        </p:nvSpPr>
        <p:spPr>
          <a:xfrm>
            <a:off x="10097770" y="6000750"/>
            <a:ext cx="1287145" cy="65405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Tree>
    <p:custDataLst>
      <p:tags r:id="rId3"/>
    </p:custDataLst>
  </p:cSld>
  <p:clrMapOvr>
    <a:masterClrMapping/>
  </p:clrMapOvr>
  <p:transition>
    <p:cover dir="u"/>
    <p:sndAc>
      <p:stSnd>
        <p:snd r:embed="rId4" name="coin.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609600" y="274955"/>
            <a:ext cx="11084560" cy="6128385"/>
          </a:xfrm>
          <a:prstGeom prst="rect">
            <a:avLst/>
          </a:prstGeom>
        </p:spPr>
        <p:txBody>
          <a:bodyPr vert="horz" lIns="121920" tIns="60960" rIns="121920" bIns="60960" rtlCol="0" anchor="ctr">
            <a:normAutofit fontScale="40000"/>
          </a:bodyP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sz="8000" dirty="0">
                <a:latin typeface="+mj-lt"/>
                <a:ea typeface="+mj-ea"/>
                <a:cs typeface="+mj-cs"/>
              </a:rPr>
              <a:t>2.内存管理与任务调度</a:t>
            </a:r>
            <a:endParaRPr lang="zh-CN" altLang="en-US" sz="8000" dirty="0">
              <a:latin typeface="+mj-lt"/>
              <a:ea typeface="+mj-ea"/>
              <a:cs typeface="+mj-cs"/>
            </a:endParaRPr>
          </a:p>
          <a:p>
            <a:r>
              <a:rPr lang="zh-CN" altLang="en-US" dirty="0">
                <a:latin typeface="+mj-lt"/>
                <a:ea typeface="+mj-ea"/>
                <a:cs typeface="+mj-cs"/>
              </a:rPr>
              <a:t>2.1内存管理</a:t>
            </a:r>
            <a:endParaRPr lang="zh-CN" altLang="en-US" dirty="0">
              <a:latin typeface="+mj-lt"/>
              <a:ea typeface="+mj-ea"/>
              <a:cs typeface="+mj-cs"/>
            </a:endParaRPr>
          </a:p>
          <a:p>
            <a:r>
              <a:rPr lang="zh-CN" altLang="en-US" dirty="0">
                <a:latin typeface="+mj-lt"/>
                <a:ea typeface="+mj-ea"/>
                <a:cs typeface="+mj-cs"/>
              </a:rPr>
              <a:t>因为内存要对应用程序隐藏一些东西，但是在8086中，并没有保护，访问地址时用[段地址]+[偏移]来访问。当时内存分段，并且从0开始后会有偏移，所访问的真实的物理地址是[段基址]×16+[偏移]。但是在80386加入了保护模式，于是成为了[段选择子]：[偏移]，这并不是一个最早的地址，只是一个逻辑值（逻辑值有利于使用虚拟空间），段前选择子指向一个目录（段表），目录（段表）会告诉你真正的地址在哪（在段表中进行数组索引）。</a:t>
            </a:r>
            <a:endParaRPr lang="zh-CN" altLang="en-US" dirty="0">
              <a:latin typeface="+mj-lt"/>
              <a:ea typeface="+mj-ea"/>
              <a:cs typeface="+mj-cs"/>
            </a:endParaRPr>
          </a:p>
          <a:p>
            <a:r>
              <a:rPr lang="zh-CN" altLang="en-US" dirty="0">
                <a:latin typeface="+mj-lt"/>
                <a:ea typeface="+mj-ea"/>
                <a:cs typeface="+mj-cs"/>
              </a:rPr>
              <a:t>虚拟内存：</a:t>
            </a:r>
            <a:endParaRPr lang="zh-CN" altLang="en-US" dirty="0">
              <a:latin typeface="+mj-lt"/>
              <a:ea typeface="+mj-ea"/>
              <a:cs typeface="+mj-cs"/>
            </a:endParaRPr>
          </a:p>
          <a:p>
            <a:r>
              <a:rPr lang="zh-CN" altLang="en-US" dirty="0">
                <a:latin typeface="+mj-lt"/>
                <a:ea typeface="+mj-ea"/>
                <a:cs typeface="+mj-cs"/>
              </a:rPr>
              <a:t>虚拟内存的基础是建立在内存分页（4k页，32位逻辑地址空间的计算机系统，两级页表，每个页中每个条目占4Byte，即32位的数据，并且放在非物理内存内，存在页面文件里面pagefile.sys）的基础上，一个32位的逻辑地址，系统将其分成三部分（段页式内存），Directory Page页目录，Table Page页表，偏移，三部分。Directory Page，Table Page是为了找到内存页，也就是物理地址的开始，分成俩段的原因只是为了节省内存空间，分成俩次索引虽然会慢一些，但是会节省非常大的空间（CR3是CPU中的一个新的寄存器，他会记录下CPU中的段表在哪）。当虚拟内存需要实现的时候，如果内存页在内存，那么可以索引后加偏移量直接访问，若是内存页在硬盘，CPU读不到的话，CPU会将进程会中断，系统将会把磁盘中的内存页调入内存。若内存满了，无法调入时，系统的调度程序会将一页调入磁盘，然后将磁盘中需要调用的一页调入。</a:t>
            </a:r>
            <a:endParaRPr lang="zh-CN" altLang="en-US" dirty="0">
              <a:latin typeface="+mj-lt"/>
              <a:ea typeface="+mj-ea"/>
              <a:cs typeface="+mj-cs"/>
            </a:endParaRPr>
          </a:p>
          <a:p>
            <a:r>
              <a:rPr lang="zh-CN" altLang="en-US" dirty="0">
                <a:latin typeface="+mj-lt"/>
                <a:ea typeface="+mj-ea"/>
                <a:cs typeface="+mj-cs"/>
              </a:rPr>
              <a:t>2.2任务调度</a:t>
            </a:r>
            <a:endParaRPr lang="zh-CN" altLang="en-US" dirty="0">
              <a:latin typeface="+mj-lt"/>
              <a:ea typeface="+mj-ea"/>
              <a:cs typeface="+mj-cs"/>
            </a:endParaRPr>
          </a:p>
          <a:p>
            <a:r>
              <a:rPr lang="zh-CN" altLang="en-US" dirty="0">
                <a:latin typeface="+mj-lt"/>
                <a:ea typeface="+mj-ea"/>
                <a:cs typeface="+mj-cs"/>
              </a:rPr>
              <a:t>在任务调度中会有这样几个概念：</a:t>
            </a:r>
            <a:endParaRPr lang="zh-CN" altLang="en-US" dirty="0">
              <a:latin typeface="+mj-lt"/>
              <a:ea typeface="+mj-ea"/>
              <a:cs typeface="+mj-cs"/>
            </a:endParaRPr>
          </a:p>
          <a:p>
            <a:r>
              <a:rPr lang="zh-CN" altLang="en-US" dirty="0">
                <a:latin typeface="+mj-lt"/>
                <a:ea typeface="+mj-ea"/>
                <a:cs typeface="+mj-cs"/>
              </a:rPr>
              <a:t>进程：进程是操作系统对一个坐在运行的程序的抽象，是系统进行调度和分配的基本单位。</a:t>
            </a:r>
            <a:endParaRPr lang="zh-CN" altLang="en-US" dirty="0">
              <a:latin typeface="+mj-lt"/>
              <a:ea typeface="+mj-ea"/>
              <a:cs typeface="+mj-cs"/>
            </a:endParaRPr>
          </a:p>
          <a:p>
            <a:r>
              <a:rPr lang="zh-CN" altLang="en-US" dirty="0">
                <a:latin typeface="+mj-lt"/>
                <a:ea typeface="+mj-ea"/>
                <a:cs typeface="+mj-cs"/>
              </a:rPr>
              <a:t>线程：一个拥有资源的最基本单位，一个个线程组成了进程，线程也是真正的能够执行的单位，并且调度时也是以线程为单位。并且线程是并发执行的。</a:t>
            </a:r>
            <a:endParaRPr lang="zh-CN" altLang="en-US" dirty="0">
              <a:latin typeface="+mj-lt"/>
              <a:ea typeface="+mj-ea"/>
              <a:cs typeface="+mj-cs"/>
            </a:endParaRPr>
          </a:p>
          <a:p>
            <a:r>
              <a:rPr lang="zh-CN" altLang="en-US" dirty="0">
                <a:latin typeface="+mj-lt"/>
                <a:ea typeface="+mj-ea"/>
                <a:cs typeface="+mj-cs"/>
              </a:rPr>
              <a:t>虚拟存储器：他是一个抽象的概念，他为每个进程提供了一个假象，即每个进程都在单独的占用主存。每个进程看到的是一致的存储器，称为虚拟地址空间。</a:t>
            </a:r>
            <a:endParaRPr lang="zh-CN" altLang="en-US" dirty="0">
              <a:latin typeface="+mj-lt"/>
              <a:ea typeface="+mj-ea"/>
              <a:cs typeface="+mj-cs"/>
            </a:endParaRPr>
          </a:p>
          <a:p>
            <a:r>
              <a:rPr lang="zh-CN" altLang="en-US" dirty="0">
                <a:latin typeface="+mj-lt"/>
                <a:ea typeface="+mj-ea"/>
                <a:cs typeface="+mj-cs"/>
              </a:rPr>
              <a:t>文件：文件就是字节序列....每个I/O设备，包括磁盘，键盘，显示器，都可以看成文件，系统中所有的输出输入都是通过使用一小组系统函数来调用读写文件来实现的。</a:t>
            </a:r>
            <a:endParaRPr lang="zh-CN" altLang="en-US" dirty="0">
              <a:latin typeface="+mj-lt"/>
              <a:ea typeface="+mj-ea"/>
              <a:cs typeface="+mj-cs"/>
            </a:endParaRPr>
          </a:p>
          <a:p>
            <a:r>
              <a:rPr lang="zh-CN" altLang="en-US" dirty="0">
                <a:latin typeface="+mj-lt"/>
                <a:ea typeface="+mj-ea"/>
                <a:cs typeface="+mj-cs"/>
              </a:rPr>
              <a:t>任务切换：</a:t>
            </a:r>
            <a:endParaRPr lang="zh-CN" altLang="en-US" dirty="0">
              <a:latin typeface="+mj-lt"/>
              <a:ea typeface="+mj-ea"/>
              <a:cs typeface="+mj-cs"/>
            </a:endParaRPr>
          </a:p>
          <a:p>
            <a:r>
              <a:rPr lang="zh-CN" altLang="en-US" dirty="0">
                <a:latin typeface="+mj-lt"/>
                <a:ea typeface="+mj-ea"/>
                <a:cs typeface="+mj-cs"/>
              </a:rPr>
              <a:t> DOS的任务是一个一个执行的，但是在多任务环境却不能这样子来做。要用到抢占式多任务，抢是什么，直接在甲线程不知情的情况下抢回CPU使用权限，然后交给下一个乙进程进行使用，甲被抢了一定会很不开心，于是操作系统想了一个办法，于是他让甲进程进入等待，并且断开 </a:t>
            </a:r>
            <a:endParaRPr lang="zh-CN" altLang="en-US" dirty="0">
              <a:latin typeface="+mj-lt"/>
              <a:ea typeface="+mj-ea"/>
              <a:cs typeface="+mj-cs"/>
            </a:endParaRPr>
          </a:p>
          <a:p>
            <a:r>
              <a:rPr lang="zh-CN" altLang="en-US" dirty="0">
                <a:latin typeface="+mj-lt"/>
                <a:ea typeface="+mj-ea"/>
                <a:cs typeface="+mj-cs"/>
              </a:rPr>
              <a:t>甲线程与系统时钟的联系，对于甲来说，仿佛瞬间被冷冻了一样，什么都不知道，并且在那时，操作系统会帮他保存下他在寄存器里面的数据，在一段时间后，CPU使用权又要轮到甲进程的时候，操作系统会将数据还原到他被冷冻之前，得到CPU控制权后，有种解冻的感觉，除了时间稍微有点变化之外，其他不会有任何变化，于是他又开心的运作了起来。</a:t>
            </a:r>
            <a:endParaRPr lang="zh-CN" altLang="en-US" dirty="0">
              <a:latin typeface="+mj-lt"/>
              <a:ea typeface="+mj-ea"/>
              <a:cs typeface="+mj-cs"/>
            </a:endParaRPr>
          </a:p>
        </p:txBody>
      </p:sp>
      <p:sp>
        <p:nvSpPr>
          <p:cNvPr id="2" name="流程图: 准备 1">
            <a:hlinkClick r:id="rId2" action="ppaction://hlinksldjump"/>
          </p:cNvPr>
          <p:cNvSpPr/>
          <p:nvPr/>
        </p:nvSpPr>
        <p:spPr>
          <a:xfrm>
            <a:off x="10087610" y="6072505"/>
            <a:ext cx="1164590" cy="58229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Tree>
    <p:custDataLst>
      <p:tags r:id="rId3"/>
    </p:custDataLst>
  </p:cSld>
  <p:clrMapOvr>
    <a:masterClrMapping/>
  </p:clrMapOvr>
  <p:transition>
    <p:cover dir="u"/>
    <p:sndAc>
      <p:stSnd>
        <p:snd r:embed="rId4" name="coin.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354330" y="364490"/>
            <a:ext cx="11084560" cy="6128385"/>
          </a:xfrm>
          <a:prstGeom prst="rect">
            <a:avLst/>
          </a:prstGeom>
        </p:spPr>
        <p:txBody>
          <a:bodyPr vert="horz" lIns="121920" tIns="60960" rIns="121920" bIns="60960" rtlCol="0" anchor="ctr">
            <a:normAutofit fontScale="30000"/>
          </a:bodyPr>
          <a:lstStyle>
            <a:lvl1pPr>
              <a:spcBef>
                <a:spcPct val="0"/>
              </a:spcBef>
              <a:buNone/>
              <a:defRPr sz="3200">
                <a:latin typeface="Arial" panose="020B0604020202020204" pitchFamily="34" charset="0"/>
                <a:ea typeface="黑体" panose="02010609060101010101" pitchFamily="49" charset="-122"/>
                <a:cs typeface="+mn-ea"/>
              </a:defRPr>
            </a:lvl1pPr>
          </a:lstStyle>
          <a:p>
            <a:endParaRPr lang="zh-CN" altLang="en-US" dirty="0">
              <a:latin typeface="+mj-lt"/>
              <a:ea typeface="+mj-ea"/>
              <a:cs typeface="+mj-cs"/>
            </a:endParaRPr>
          </a:p>
          <a:p>
            <a:endParaRPr lang="zh-CN" altLang="en-US" dirty="0">
              <a:latin typeface="+mj-lt"/>
              <a:ea typeface="+mj-ea"/>
              <a:cs typeface="+mj-cs"/>
            </a:endParaRPr>
          </a:p>
          <a:p>
            <a:r>
              <a:rPr lang="zh-CN" altLang="en-US" dirty="0">
                <a:latin typeface="+mj-lt"/>
                <a:ea typeface="+mj-ea"/>
                <a:cs typeface="+mj-cs"/>
              </a:rPr>
              <a:t>为什么要有指针</a:t>
            </a:r>
            <a:endParaRPr lang="zh-CN" altLang="en-US" dirty="0">
              <a:latin typeface="+mj-lt"/>
              <a:ea typeface="+mj-ea"/>
              <a:cs typeface="+mj-cs"/>
            </a:endParaRPr>
          </a:p>
          <a:p>
            <a:r>
              <a:rPr lang="zh-CN" altLang="en-US" dirty="0">
                <a:latin typeface="+mj-lt"/>
                <a:ea typeface="+mj-ea"/>
                <a:cs typeface="+mj-cs"/>
              </a:rPr>
              <a:t>0）史前</a:t>
            </a:r>
            <a:endParaRPr lang="zh-CN" altLang="en-US" dirty="0">
              <a:latin typeface="+mj-lt"/>
              <a:ea typeface="+mj-ea"/>
              <a:cs typeface="+mj-cs"/>
            </a:endParaRPr>
          </a:p>
          <a:p>
            <a:r>
              <a:rPr lang="zh-CN" altLang="en-US" dirty="0">
                <a:latin typeface="+mj-lt"/>
                <a:ea typeface="+mj-ea"/>
                <a:cs typeface="+mj-cs"/>
              </a:rPr>
              <a:t>早期的CPU（也许并没有真正的实现）并不如今天的强大，内存读写的指令可能只有“从*常数*0x1234地址处读入1字节到寄存器a”，或者“把寄存器b的值写入*常数*地址0x5678这个地方”。</a:t>
            </a:r>
            <a:endParaRPr lang="zh-CN" altLang="en-US" dirty="0">
              <a:latin typeface="+mj-lt"/>
              <a:ea typeface="+mj-ea"/>
              <a:cs typeface="+mj-cs"/>
            </a:endParaRPr>
          </a:p>
          <a:p>
            <a:r>
              <a:rPr lang="zh-CN" altLang="en-US" dirty="0">
                <a:latin typeface="+mj-lt"/>
                <a:ea typeface="+mj-ea"/>
                <a:cs typeface="+mj-cs"/>
              </a:rPr>
              <a:t>那个时候没有变量这一说，所有的内存读写都得指定好常数，也就是得把具体的数字（也称为字面量，literal）写死在程序里。</a:t>
            </a:r>
            <a:endParaRPr lang="zh-CN" altLang="en-US" dirty="0">
              <a:latin typeface="+mj-lt"/>
              <a:ea typeface="+mj-ea"/>
              <a:cs typeface="+mj-cs"/>
            </a:endParaRPr>
          </a:p>
          <a:p>
            <a:r>
              <a:rPr lang="zh-CN" altLang="en-US" dirty="0">
                <a:latin typeface="+mj-lt"/>
                <a:ea typeface="+mj-ea"/>
                <a:cs typeface="+mj-cs"/>
              </a:rPr>
              <a:t>换言之，你如果想清空100字节的内存，而每条指令只能对内存中某一个字节进行写入，那就得写100条指令。随着要处理的数据的膨胀，程序也得跟着膨胀，而这是不可接受的。</a:t>
            </a:r>
            <a:endParaRPr lang="zh-CN" altLang="en-US" dirty="0">
              <a:latin typeface="+mj-lt"/>
              <a:ea typeface="+mj-ea"/>
              <a:cs typeface="+mj-cs"/>
            </a:endParaRPr>
          </a:p>
          <a:p>
            <a:r>
              <a:rPr lang="zh-CN" altLang="en-US" dirty="0">
                <a:latin typeface="+mj-lt"/>
                <a:ea typeface="+mj-ea"/>
                <a:cs typeface="+mj-cs"/>
              </a:rPr>
              <a:t>1）流程跳转</a:t>
            </a:r>
            <a:endParaRPr lang="zh-CN" altLang="en-US" dirty="0">
              <a:latin typeface="+mj-lt"/>
              <a:ea typeface="+mj-ea"/>
              <a:cs typeface="+mj-cs"/>
            </a:endParaRPr>
          </a:p>
          <a:p>
            <a:r>
              <a:rPr lang="zh-CN" altLang="en-US" dirty="0">
                <a:latin typeface="+mj-lt"/>
                <a:ea typeface="+mj-ea"/>
                <a:cs typeface="+mj-cs"/>
              </a:rPr>
              <a:t>为了解决这个问题，人们发明了控制流程的指令，比如“如果寄存器c的值为0，则略过下一条指令”和“无条件跳转到首地址为0x9012”的地方，从那个地方继续运行”。注意，指令本身也是编码成字节存在内存里的，这就是冯诺伊曼机器最优雅的地方。这时候我们可以写出循环了（这里不展开，感觉没必要）。</a:t>
            </a:r>
            <a:endParaRPr lang="zh-CN" altLang="en-US" dirty="0">
              <a:latin typeface="+mj-lt"/>
              <a:ea typeface="+mj-ea"/>
              <a:cs typeface="+mj-cs"/>
            </a:endParaRPr>
          </a:p>
          <a:p>
            <a:r>
              <a:rPr lang="zh-CN" altLang="en-US" dirty="0">
                <a:latin typeface="+mj-lt"/>
                <a:ea typeface="+mj-ea"/>
                <a:cs typeface="+mj-cs"/>
              </a:rPr>
              <a:t>2）自修改程序</a:t>
            </a:r>
            <a:endParaRPr lang="zh-CN" altLang="en-US" dirty="0">
              <a:latin typeface="+mj-lt"/>
              <a:ea typeface="+mj-ea"/>
              <a:cs typeface="+mj-cs"/>
            </a:endParaRPr>
          </a:p>
          <a:p>
            <a:r>
              <a:rPr lang="zh-CN" altLang="en-US" dirty="0">
                <a:latin typeface="+mj-lt"/>
                <a:ea typeface="+mj-ea"/>
                <a:cs typeface="+mj-cs"/>
              </a:rPr>
              <a:t>问题并没有解决，因为就算有了循环，整个程序还是只能写常量，所以如果想要对不同的内存块清零，只能写不同的指令。</a:t>
            </a:r>
            <a:endParaRPr lang="zh-CN" altLang="en-US" dirty="0">
              <a:latin typeface="+mj-lt"/>
              <a:ea typeface="+mj-ea"/>
              <a:cs typeface="+mj-cs"/>
            </a:endParaRPr>
          </a:p>
          <a:p>
            <a:r>
              <a:rPr lang="zh-CN" altLang="en-US" dirty="0">
                <a:latin typeface="+mj-lt"/>
                <a:ea typeface="+mj-ea"/>
                <a:cs typeface="+mj-cs"/>
              </a:rPr>
              <a:t>但是人是很聪明的。</a:t>
            </a:r>
            <a:endParaRPr lang="zh-CN" altLang="en-US" dirty="0">
              <a:latin typeface="+mj-lt"/>
              <a:ea typeface="+mj-ea"/>
              <a:cs typeface="+mj-cs"/>
            </a:endParaRPr>
          </a:p>
          <a:p>
            <a:r>
              <a:rPr lang="zh-CN" altLang="en-US" dirty="0">
                <a:latin typeface="+mj-lt"/>
                <a:ea typeface="+mj-ea"/>
                <a:cs typeface="+mj-cs"/>
              </a:rPr>
              <a:t>利用“指令本身也是编码成字节存在内存里”这个特征，我们可以通过修改内存来修改指令，继而修改行为。举例来说，在0x3454处存了一条指令，这条指令叫做“把0x5678开始的一字节清零”。比方说这条指令占用了三个字节，第一个字节告诉CPU这是一条清零指令，后两个字节（0x3455和0x3456）存了一个表示地址的整数，告诉CPU到底要把哪个字节清零。显然，这个整数会和0x5678有关，而且大多情况就是0x5678。</a:t>
            </a:r>
            <a:endParaRPr lang="zh-CN" altLang="en-US" dirty="0">
              <a:latin typeface="+mj-lt"/>
              <a:ea typeface="+mj-ea"/>
              <a:cs typeface="+mj-cs"/>
            </a:endParaRPr>
          </a:p>
          <a:p>
            <a:r>
              <a:rPr lang="zh-CN" altLang="en-US" dirty="0">
                <a:latin typeface="+mj-lt"/>
                <a:ea typeface="+mj-ea"/>
                <a:cs typeface="+mj-cs"/>
              </a:rPr>
              <a:t>现在，要是CPU在某处执行了一句“把起始地址为0x3455的那个2字节数自增1”，那实际上0x3454处的指令就变成了“把0x5679开始的一字节清零”！</a:t>
            </a:r>
            <a:endParaRPr lang="zh-CN" altLang="en-US" dirty="0">
              <a:latin typeface="+mj-lt"/>
              <a:ea typeface="+mj-ea"/>
              <a:cs typeface="+mj-cs"/>
            </a:endParaRPr>
          </a:p>
          <a:p>
            <a:r>
              <a:rPr lang="zh-CN" altLang="en-US" dirty="0">
                <a:latin typeface="+mj-lt"/>
                <a:ea typeface="+mj-ea"/>
                <a:cs typeface="+mj-cs"/>
              </a:rPr>
              <a:t>看到希望了么，我们可以写一个指令，然后不断修改这个指令，再加上流程控制的指令产生一个循环，就能用一段固定长度（注意，代码内容随着执行并不固定）的代码清零任意指定的一段内存块！</a:t>
            </a:r>
            <a:endParaRPr lang="zh-CN" altLang="en-US" dirty="0">
              <a:latin typeface="+mj-lt"/>
              <a:ea typeface="+mj-ea"/>
              <a:cs typeface="+mj-cs"/>
            </a:endParaRPr>
          </a:p>
          <a:p>
            <a:r>
              <a:rPr lang="zh-CN" altLang="en-US" dirty="0">
                <a:latin typeface="+mj-lt"/>
                <a:ea typeface="+mj-ea"/>
                <a:cs typeface="+mj-cs"/>
              </a:rPr>
              <a:t>这叫做“自修改程序”。</a:t>
            </a:r>
            <a:endParaRPr lang="zh-CN" altLang="en-US" dirty="0">
              <a:latin typeface="+mj-lt"/>
              <a:ea typeface="+mj-ea"/>
              <a:cs typeface="+mj-cs"/>
            </a:endParaRPr>
          </a:p>
          <a:p>
            <a:r>
              <a:rPr lang="zh-CN" altLang="en-US" dirty="0">
                <a:latin typeface="+mj-lt"/>
                <a:ea typeface="+mj-ea"/>
                <a:cs typeface="+mj-cs"/>
              </a:rPr>
              <a:t>3）间接寻址</a:t>
            </a:r>
            <a:endParaRPr lang="zh-CN" altLang="en-US" dirty="0">
              <a:latin typeface="+mj-lt"/>
              <a:ea typeface="+mj-ea"/>
              <a:cs typeface="+mj-cs"/>
            </a:endParaRPr>
          </a:p>
          <a:p>
            <a:r>
              <a:rPr lang="zh-CN" altLang="en-US" dirty="0">
                <a:latin typeface="+mj-lt"/>
                <a:ea typeface="+mj-ea"/>
                <a:cs typeface="+mj-cs"/>
              </a:rPr>
              <a:t>后来的事情就很简单了。编写这种自修改程序极容易出错，因为稍微改错一个地方指令就全改乱了（比如在上例中如果把0x3454中的数字给改了，就完全变成了另一条指令），所以人们再次发明新的工具，叫间接寻址。所以有了这样的指令“把寄存器a存的数字当成地址，取出该地址处的字节放到寄存器b里”和“把寄存器a存的数字当成地址，把寄存器b的字节写入到该地址处”。</a:t>
            </a:r>
            <a:endParaRPr lang="zh-CN" altLang="en-US" dirty="0">
              <a:latin typeface="+mj-lt"/>
              <a:ea typeface="+mj-ea"/>
              <a:cs typeface="+mj-cs"/>
            </a:endParaRPr>
          </a:p>
          <a:p>
            <a:endParaRPr lang="zh-CN" altLang="en-US" dirty="0">
              <a:latin typeface="+mj-lt"/>
              <a:ea typeface="+mj-ea"/>
              <a:cs typeface="+mj-cs"/>
            </a:endParaRPr>
          </a:p>
          <a:p>
            <a:r>
              <a:rPr lang="zh-CN" altLang="en-US" dirty="0">
                <a:latin typeface="+mj-lt"/>
                <a:ea typeface="+mj-ea"/>
                <a:cs typeface="+mj-cs"/>
              </a:rPr>
              <a:t>回到自修改程序的那个例子里，我们可以把“把0x5678开始的一字节清零”换成：</a:t>
            </a:r>
            <a:endParaRPr lang="zh-CN" altLang="en-US" dirty="0">
              <a:latin typeface="+mj-lt"/>
              <a:ea typeface="+mj-ea"/>
              <a:cs typeface="+mj-cs"/>
            </a:endParaRPr>
          </a:p>
          <a:p>
            <a:r>
              <a:rPr lang="zh-CN" altLang="en-US" dirty="0">
                <a:latin typeface="+mj-lt"/>
                <a:ea typeface="+mj-ea"/>
                <a:cs typeface="+mj-cs"/>
              </a:rPr>
              <a:t>“把寄存器b设为0”</a:t>
            </a:r>
            <a:endParaRPr lang="zh-CN" altLang="en-US" dirty="0">
              <a:latin typeface="+mj-lt"/>
              <a:ea typeface="+mj-ea"/>
              <a:cs typeface="+mj-cs"/>
            </a:endParaRPr>
          </a:p>
          <a:p>
            <a:r>
              <a:rPr lang="zh-CN" altLang="en-US" dirty="0">
                <a:latin typeface="+mj-lt"/>
                <a:ea typeface="+mj-ea"/>
                <a:cs typeface="+mj-cs"/>
              </a:rPr>
              <a:t>“把0x5678这个数字写到0x1234处”</a:t>
            </a:r>
            <a:endParaRPr lang="zh-CN" altLang="en-US" dirty="0">
              <a:latin typeface="+mj-lt"/>
              <a:ea typeface="+mj-ea"/>
              <a:cs typeface="+mj-cs"/>
            </a:endParaRPr>
          </a:p>
          <a:p>
            <a:r>
              <a:rPr lang="zh-CN" altLang="en-US" dirty="0">
                <a:latin typeface="+mj-lt"/>
                <a:ea typeface="+mj-ea"/>
                <a:cs typeface="+mj-cs"/>
              </a:rPr>
              <a:t>“读入0x1234的数字到寄存器a”</a:t>
            </a:r>
            <a:endParaRPr lang="zh-CN" altLang="en-US" dirty="0">
              <a:latin typeface="+mj-lt"/>
              <a:ea typeface="+mj-ea"/>
              <a:cs typeface="+mj-cs"/>
            </a:endParaRPr>
          </a:p>
          <a:p>
            <a:r>
              <a:rPr lang="zh-CN" altLang="en-US" dirty="0">
                <a:latin typeface="+mj-lt"/>
                <a:ea typeface="+mj-ea"/>
                <a:cs typeface="+mj-cs"/>
              </a:rPr>
              <a:t>“把寄存器a存的数字（此处即0x5678）当成地址，把寄存器b（此处为0）的字节写入到该地址处”</a:t>
            </a:r>
            <a:endParaRPr lang="zh-CN" altLang="en-US" dirty="0">
              <a:latin typeface="+mj-lt"/>
              <a:ea typeface="+mj-ea"/>
              <a:cs typeface="+mj-cs"/>
            </a:endParaRPr>
          </a:p>
          <a:p>
            <a:r>
              <a:rPr lang="zh-CN" altLang="en-US" dirty="0">
                <a:latin typeface="+mj-lt"/>
                <a:ea typeface="+mj-ea"/>
                <a:cs typeface="+mj-cs"/>
              </a:rPr>
              <a:t>这样实现虽然看起来费事，但是总算得到了等价的功能。另外，我们以后只需要读写0x1234这个内存就能达到改变行为的目的，而不要冒险去修改指令本身了。换言之，指令本身被固化，其行为更加稳定。今天，代码虽然也在内存里，也编码成了一个个字节，但是一般不和数据放在一起，而且一般执行的时候是只读的。</a:t>
            </a:r>
            <a:endParaRPr lang="zh-CN" altLang="en-US" dirty="0">
              <a:latin typeface="+mj-lt"/>
              <a:ea typeface="+mj-ea"/>
              <a:cs typeface="+mj-cs"/>
            </a:endParaRPr>
          </a:p>
          <a:p>
            <a:r>
              <a:rPr lang="zh-CN" altLang="en-US" dirty="0">
                <a:latin typeface="+mj-lt"/>
                <a:ea typeface="+mj-ea"/>
                <a:cs typeface="+mj-cs"/>
              </a:rPr>
              <a:t>假设程序员无限聪明（当然这种好事从来就没有发生过：），写的代码从来不出错，那么间接寻址是没有必要的，因为直接写自修改程序就行了。间接寻址没有增加任何新的功能，这点不像跳转指令。</a:t>
            </a:r>
            <a:endParaRPr lang="zh-CN" altLang="en-US" dirty="0">
              <a:latin typeface="+mj-lt"/>
              <a:ea typeface="+mj-ea"/>
              <a:cs typeface="+mj-cs"/>
            </a:endParaRPr>
          </a:p>
          <a:p>
            <a:r>
              <a:rPr lang="zh-CN" altLang="en-US" dirty="0">
                <a:latin typeface="+mj-lt"/>
                <a:ea typeface="+mj-ea"/>
                <a:cs typeface="+mj-cs"/>
              </a:rPr>
              <a:t>4）指针</a:t>
            </a:r>
            <a:endParaRPr lang="zh-CN" altLang="en-US" dirty="0">
              <a:latin typeface="+mj-lt"/>
              <a:ea typeface="+mj-ea"/>
              <a:cs typeface="+mj-cs"/>
            </a:endParaRPr>
          </a:p>
          <a:p>
            <a:r>
              <a:rPr lang="zh-CN" altLang="en-US" dirty="0">
                <a:latin typeface="+mj-lt"/>
                <a:ea typeface="+mj-ea"/>
                <a:cs typeface="+mj-cs"/>
              </a:rPr>
              <a:t>哦，现在解释指针就很简单了，指针就是间接寻址例子里面那个0x1234的内存块。它存了一片地址，而指针解引用（比如*p）就对应的是间接寻址读写的指令了。</a:t>
            </a:r>
            <a:endParaRPr lang="zh-CN" altLang="en-US" dirty="0">
              <a:latin typeface="+mj-lt"/>
              <a:ea typeface="+mj-ea"/>
              <a:cs typeface="+mj-cs"/>
            </a:endParaRPr>
          </a:p>
          <a:p>
            <a:r>
              <a:rPr lang="zh-CN" altLang="en-US" dirty="0">
                <a:latin typeface="+mj-lt"/>
                <a:ea typeface="+mj-ea"/>
                <a:cs typeface="+mj-cs"/>
              </a:rPr>
              <a:t>所以说到最后，“为什么要有指针的”就可以化成“为什么要有间接寻址”，问题基本等价于“为什么不直接使用自修改程序”了。</a:t>
            </a:r>
            <a:endParaRPr lang="zh-CN" altLang="en-US" dirty="0">
              <a:latin typeface="+mj-lt"/>
              <a:ea typeface="+mj-ea"/>
              <a:cs typeface="+mj-cs"/>
            </a:endParaRPr>
          </a:p>
        </p:txBody>
      </p:sp>
      <p:sp>
        <p:nvSpPr>
          <p:cNvPr id="2" name="AutoShape 23"/>
          <p:cNvSpPr>
            <a:spLocks noChangeArrowheads="1"/>
          </p:cNvSpPr>
          <p:nvPr>
            <p:custDataLst>
              <p:tags r:id="rId2"/>
            </p:custDataLst>
          </p:nvPr>
        </p:nvSpPr>
        <p:spPr bwMode="gray">
          <a:xfrm>
            <a:off x="23495" y="174625"/>
            <a:ext cx="722630" cy="842010"/>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26" name="Text Box 26"/>
          <p:cNvSpPr txBox="1">
            <a:spLocks noChangeArrowheads="1"/>
          </p:cNvSpPr>
          <p:nvPr>
            <p:custDataLst>
              <p:tags r:id="rId3"/>
            </p:custDataLst>
          </p:nvPr>
        </p:nvSpPr>
        <p:spPr bwMode="white">
          <a:xfrm>
            <a:off x="23495" y="431800"/>
            <a:ext cx="611505" cy="49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01</a:t>
            </a:r>
            <a:endParaRPr lang="en-US" altLang="zh-CN" sz="3200" b="1" dirty="0">
              <a:solidFill>
                <a:srgbClr val="FCFCFC"/>
              </a:solidFill>
              <a:latin typeface="+mn-lt"/>
              <a:ea typeface="+mn-ea"/>
              <a:sym typeface="Arial" panose="020B0604020202020204" pitchFamily="34" charset="0"/>
            </a:endParaRPr>
          </a:p>
        </p:txBody>
      </p:sp>
      <p:sp>
        <p:nvSpPr>
          <p:cNvPr id="27" name="AutoShape 24"/>
          <p:cNvSpPr>
            <a:spLocks noChangeArrowheads="1"/>
          </p:cNvSpPr>
          <p:nvPr>
            <p:custDataLst>
              <p:tags r:id="rId4"/>
            </p:custDataLst>
          </p:nvPr>
        </p:nvSpPr>
        <p:spPr bwMode="gray">
          <a:xfrm>
            <a:off x="676275" y="295910"/>
            <a:ext cx="4883150" cy="555625"/>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altLang="zh-CN" sz="3200" dirty="0">
                <a:solidFill>
                  <a:schemeClr val="bg1"/>
                </a:solidFill>
                <a:sym typeface="Arial" panose="020B0604020202020204" pitchFamily="34" charset="0"/>
              </a:rPr>
              <a:t>2.1为什么要有指针</a:t>
            </a:r>
            <a:endParaRPr lang="en-US" altLang="zh-CN" sz="3200" dirty="0">
              <a:solidFill>
                <a:schemeClr val="bg1"/>
              </a:solidFill>
              <a:sym typeface="Arial" panose="020B0604020202020204" pitchFamily="34" charset="0"/>
            </a:endParaRPr>
          </a:p>
        </p:txBody>
      </p:sp>
      <p:sp>
        <p:nvSpPr>
          <p:cNvPr id="30" name="AutoShape 32"/>
          <p:cNvSpPr>
            <a:spLocks noChangeArrowheads="1"/>
          </p:cNvSpPr>
          <p:nvPr>
            <p:custDataLst>
              <p:tags r:id="rId5"/>
            </p:custDataLst>
          </p:nvPr>
        </p:nvSpPr>
        <p:spPr bwMode="gray">
          <a:xfrm>
            <a:off x="5511800" y="431800"/>
            <a:ext cx="281305" cy="326390"/>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3" name="流程图: 准备 2">
            <a:hlinkClick r:id="rId6"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
        <p:nvSpPr>
          <p:cNvPr id="6" name=" 220"/>
          <p:cNvSpPr/>
          <p:nvPr/>
        </p:nvSpPr>
        <p:spPr>
          <a:xfrm>
            <a:off x="3183890" y="2004060"/>
            <a:ext cx="2327910" cy="54165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solidFill>
                  <a:srgbClr val="FFFFFF"/>
                </a:solidFill>
              </a:rPr>
              <a:t>发明了流程跳转</a:t>
            </a:r>
            <a:endParaRPr lang="zh-CN">
              <a:solidFill>
                <a:srgbClr val="FFFFFF"/>
              </a:solidFill>
            </a:endParaRPr>
          </a:p>
        </p:txBody>
      </p:sp>
      <p:sp>
        <p:nvSpPr>
          <p:cNvPr id="160" name=" 160"/>
          <p:cNvSpPr/>
          <p:nvPr/>
        </p:nvSpPr>
        <p:spPr>
          <a:xfrm>
            <a:off x="5621655" y="5041265"/>
            <a:ext cx="949325" cy="68453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3183890" y="1197610"/>
            <a:ext cx="2327910" cy="54165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史前</a:t>
            </a:r>
            <a:r>
              <a:rPr lang="en-US" altLang="zh-CN">
                <a:solidFill>
                  <a:srgbClr val="FFFFFF"/>
                </a:solidFill>
              </a:rPr>
              <a:t>-</a:t>
            </a:r>
            <a:r>
              <a:rPr lang="zh-CN" altLang="en-US">
                <a:solidFill>
                  <a:srgbClr val="FFFFFF"/>
                </a:solidFill>
              </a:rPr>
              <a:t>没有变量</a:t>
            </a:r>
            <a:endParaRPr lang="zh-CN" altLang="en-US">
              <a:solidFill>
                <a:srgbClr val="FFFFFF"/>
              </a:solidFill>
            </a:endParaRPr>
          </a:p>
        </p:txBody>
      </p:sp>
      <p:sp>
        <p:nvSpPr>
          <p:cNvPr id="7" name=" 227"/>
          <p:cNvSpPr/>
          <p:nvPr/>
        </p:nvSpPr>
        <p:spPr>
          <a:xfrm>
            <a:off x="5511800" y="2488565"/>
            <a:ext cx="2032000" cy="735330"/>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dirty="0">
                <a:solidFill>
                  <a:srgbClr val="FFFFFF"/>
                </a:solidFill>
              </a:rPr>
              <a:t>指令是内存里面的代码</a:t>
            </a:r>
            <a:endParaRPr lang="zh-CN" altLang="en-US" dirty="0">
              <a:solidFill>
                <a:srgbClr val="FFFFFF"/>
              </a:solidFill>
            </a:endParaRPr>
          </a:p>
        </p:txBody>
      </p:sp>
      <p:sp>
        <p:nvSpPr>
          <p:cNvPr id="12" name=" 220"/>
          <p:cNvSpPr/>
          <p:nvPr/>
        </p:nvSpPr>
        <p:spPr>
          <a:xfrm>
            <a:off x="3183890" y="2753995"/>
            <a:ext cx="2327910" cy="54165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solidFill>
                  <a:srgbClr val="FFFFFF"/>
                </a:solidFill>
              </a:rPr>
              <a:t>不同内存块无法清理</a:t>
            </a:r>
            <a:endParaRPr lang="zh-CN">
              <a:solidFill>
                <a:srgbClr val="FFFFFF"/>
              </a:solidFill>
            </a:endParaRPr>
          </a:p>
        </p:txBody>
      </p:sp>
      <p:sp>
        <p:nvSpPr>
          <p:cNvPr id="13" name=" 220"/>
          <p:cNvSpPr/>
          <p:nvPr/>
        </p:nvSpPr>
        <p:spPr>
          <a:xfrm>
            <a:off x="3183890" y="3494405"/>
            <a:ext cx="2327910" cy="54165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solidFill>
                  <a:srgbClr val="FFFFFF"/>
                </a:solidFill>
              </a:rPr>
              <a:t>修改内存</a:t>
            </a:r>
            <a:r>
              <a:rPr lang="en-US" altLang="zh-CN">
                <a:solidFill>
                  <a:srgbClr val="FFFFFF"/>
                </a:solidFill>
              </a:rPr>
              <a:t>-&gt;</a:t>
            </a:r>
            <a:r>
              <a:rPr lang="zh-CN" altLang="en-US">
                <a:solidFill>
                  <a:srgbClr val="FFFFFF"/>
                </a:solidFill>
              </a:rPr>
              <a:t>修改指令</a:t>
            </a:r>
            <a:endParaRPr lang="zh-CN" altLang="en-US">
              <a:solidFill>
                <a:srgbClr val="FFFFFF"/>
              </a:solidFill>
            </a:endParaRPr>
          </a:p>
        </p:txBody>
      </p:sp>
      <p:sp>
        <p:nvSpPr>
          <p:cNvPr id="14" name=" 220"/>
          <p:cNvSpPr/>
          <p:nvPr/>
        </p:nvSpPr>
        <p:spPr>
          <a:xfrm>
            <a:off x="3183890" y="5184140"/>
            <a:ext cx="2327910" cy="54165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b</a:t>
            </a:r>
            <a:r>
              <a:rPr lang="zh-CN" altLang="en-US">
                <a:solidFill>
                  <a:srgbClr val="FFFFFF"/>
                </a:solidFill>
              </a:rPr>
              <a:t>：清零代码</a:t>
            </a:r>
            <a:endParaRPr lang="zh-CN" altLang="en-US">
              <a:solidFill>
                <a:srgbClr val="FFFFFF"/>
              </a:solidFill>
            </a:endParaRPr>
          </a:p>
        </p:txBody>
      </p:sp>
      <p:sp>
        <p:nvSpPr>
          <p:cNvPr id="15" name=" 220"/>
          <p:cNvSpPr/>
          <p:nvPr/>
        </p:nvSpPr>
        <p:spPr>
          <a:xfrm>
            <a:off x="6765290" y="4499610"/>
            <a:ext cx="2327910" cy="54165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solidFill>
                  <a:srgbClr val="FFFFFF"/>
                </a:solidFill>
              </a:rPr>
              <a:t>c</a:t>
            </a:r>
            <a:r>
              <a:rPr lang="zh-CN" altLang="en-US">
                <a:solidFill>
                  <a:srgbClr val="FFFFFF"/>
                </a:solidFill>
              </a:rPr>
              <a:t>：</a:t>
            </a:r>
            <a:r>
              <a:rPr lang="en-US">
                <a:solidFill>
                  <a:srgbClr val="FFFFFF"/>
                </a:solidFill>
              </a:rPr>
              <a:t>0x5678</a:t>
            </a:r>
            <a:endParaRPr lang="en-US">
              <a:solidFill>
                <a:srgbClr val="FFFFFF"/>
              </a:solidFill>
            </a:endParaRPr>
          </a:p>
        </p:txBody>
      </p:sp>
      <p:sp>
        <p:nvSpPr>
          <p:cNvPr id="16" name=" 220"/>
          <p:cNvSpPr/>
          <p:nvPr/>
        </p:nvSpPr>
        <p:spPr>
          <a:xfrm>
            <a:off x="3183890" y="4338955"/>
            <a:ext cx="2327910" cy="54165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易错，不如这样子↓</a:t>
            </a:r>
            <a:endParaRPr lang="zh-CN" altLang="en-US">
              <a:solidFill>
                <a:srgbClr val="FFFFFF"/>
              </a:solidFill>
            </a:endParaRPr>
          </a:p>
        </p:txBody>
      </p:sp>
      <p:sp>
        <p:nvSpPr>
          <p:cNvPr id="228" name=" 228"/>
          <p:cNvSpPr/>
          <p:nvPr/>
        </p:nvSpPr>
        <p:spPr>
          <a:xfrm>
            <a:off x="8739505" y="2964180"/>
            <a:ext cx="980440" cy="1071880"/>
          </a:xfrm>
          <a:prstGeom prst="wedgeRectCallout">
            <a:avLst>
              <a:gd name="adj1" fmla="val -33182"/>
              <a:gd name="adj2" fmla="val 864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这个内存块就是指针</a:t>
            </a:r>
            <a:endParaRPr lang="zh-CN" altLang="en-US">
              <a:solidFill>
                <a:srgbClr val="FFFFFF"/>
              </a:solidFill>
            </a:endParaRPr>
          </a:p>
        </p:txBody>
      </p:sp>
      <p:sp>
        <p:nvSpPr>
          <p:cNvPr id="219" name=" 219"/>
          <p:cNvSpPr/>
          <p:nvPr/>
        </p:nvSpPr>
        <p:spPr>
          <a:xfrm>
            <a:off x="6585585" y="5888990"/>
            <a:ext cx="2399665" cy="592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a:solidFill>
                  <a:srgbClr val="FFFFFF"/>
                </a:solidFill>
              </a:rPr>
              <a:t>寄存器</a:t>
            </a:r>
            <a:r>
              <a:rPr lang="en-US" altLang="zh-CN">
                <a:solidFill>
                  <a:srgbClr val="FFFFFF"/>
                </a:solidFill>
              </a:rPr>
              <a:t>a</a:t>
            </a:r>
            <a:r>
              <a:rPr lang="zh-CN" altLang="en-US">
                <a:solidFill>
                  <a:srgbClr val="FFFFFF"/>
                </a:solidFill>
              </a:rPr>
              <a:t>：</a:t>
            </a:r>
            <a:r>
              <a:rPr lang="en-US" altLang="zh-CN">
                <a:solidFill>
                  <a:srgbClr val="FFFFFF"/>
                </a:solidFill>
              </a:rPr>
              <a:t>0x5678+b</a:t>
            </a:r>
            <a:endParaRPr lang="en-US" altLang="zh-CN">
              <a:solidFill>
                <a:srgbClr val="FFFFFF"/>
              </a:solidFill>
            </a:endParaRPr>
          </a:p>
        </p:txBody>
      </p:sp>
      <p:sp>
        <p:nvSpPr>
          <p:cNvPr id="17" name="下箭头 16"/>
          <p:cNvSpPr/>
          <p:nvPr/>
        </p:nvSpPr>
        <p:spPr>
          <a:xfrm>
            <a:off x="7657465" y="5163820"/>
            <a:ext cx="285750" cy="561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7"/>
    </p:custDataLst>
  </p:cSld>
  <p:clrMapOvr>
    <a:masterClrMapping/>
  </p:clrMapOvr>
  <p:transition>
    <p:cover dir="u"/>
    <p:sndAc>
      <p:stSnd>
        <p:snd r:embed="rId8" name="coi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0"/>
                                        </p:tgtEl>
                                        <p:attrNameLst>
                                          <p:attrName>style.visibility</p:attrName>
                                        </p:attrNameLst>
                                      </p:cBhvr>
                                      <p:to>
                                        <p:strVal val="visible"/>
                                      </p:to>
                                    </p:set>
                                    <p:anim calcmode="lin" valueType="num">
                                      <p:cBhvr additive="base">
                                        <p:cTn id="51" dur="500" fill="hold"/>
                                        <p:tgtEl>
                                          <p:spTgt spid="160"/>
                                        </p:tgtEl>
                                        <p:attrNameLst>
                                          <p:attrName>ppt_x</p:attrName>
                                        </p:attrNameLst>
                                      </p:cBhvr>
                                      <p:tavLst>
                                        <p:tav tm="0">
                                          <p:val>
                                            <p:strVal val="#ppt_x"/>
                                          </p:val>
                                        </p:tav>
                                        <p:tav tm="100000">
                                          <p:val>
                                            <p:strVal val="#ppt_x"/>
                                          </p:val>
                                        </p:tav>
                                      </p:tavLst>
                                    </p:anim>
                                    <p:anim calcmode="lin" valueType="num">
                                      <p:cBhvr additive="base">
                                        <p:cTn id="52"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9"/>
                                        </p:tgtEl>
                                        <p:attrNameLst>
                                          <p:attrName>style.visibility</p:attrName>
                                        </p:attrNameLst>
                                      </p:cBhvr>
                                      <p:to>
                                        <p:strVal val="visible"/>
                                      </p:to>
                                    </p:set>
                                    <p:anim calcmode="lin" valueType="num">
                                      <p:cBhvr additive="base">
                                        <p:cTn id="61" dur="500" fill="hold"/>
                                        <p:tgtEl>
                                          <p:spTgt spid="219"/>
                                        </p:tgtEl>
                                        <p:attrNameLst>
                                          <p:attrName>ppt_x</p:attrName>
                                        </p:attrNameLst>
                                      </p:cBhvr>
                                      <p:tavLst>
                                        <p:tav tm="0">
                                          <p:val>
                                            <p:strVal val="#ppt_x"/>
                                          </p:val>
                                        </p:tav>
                                        <p:tav tm="100000">
                                          <p:val>
                                            <p:strVal val="#ppt_x"/>
                                          </p:val>
                                        </p:tav>
                                      </p:tavLst>
                                    </p:anim>
                                    <p:anim calcmode="lin" valueType="num">
                                      <p:cBhvr additive="base">
                                        <p:cTn id="62" dur="500" fill="hold"/>
                                        <p:tgtEl>
                                          <p:spTgt spid="2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8"/>
                                        </p:tgtEl>
                                        <p:attrNameLst>
                                          <p:attrName>style.visibility</p:attrName>
                                        </p:attrNameLst>
                                      </p:cBhvr>
                                      <p:to>
                                        <p:strVal val="visible"/>
                                      </p:to>
                                    </p:set>
                                    <p:anim calcmode="lin" valueType="num">
                                      <p:cBhvr additive="base">
                                        <p:cTn id="67" dur="500" fill="hold"/>
                                        <p:tgtEl>
                                          <p:spTgt spid="228"/>
                                        </p:tgtEl>
                                        <p:attrNameLst>
                                          <p:attrName>ppt_x</p:attrName>
                                        </p:attrNameLst>
                                      </p:cBhvr>
                                      <p:tavLst>
                                        <p:tav tm="0">
                                          <p:val>
                                            <p:strVal val="#ppt_x"/>
                                          </p:val>
                                        </p:tav>
                                        <p:tav tm="100000">
                                          <p:val>
                                            <p:strVal val="#ppt_x"/>
                                          </p:val>
                                        </p:tav>
                                      </p:tavLst>
                                    </p:anim>
                                    <p:anim calcmode="lin" valueType="num">
                                      <p:cBhvr additive="base">
                                        <p:cTn id="68"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1" animBg="1"/>
      <p:bldP spid="12" grpId="1" animBg="1"/>
      <p:bldP spid="7" grpId="0" animBg="1"/>
      <p:bldP spid="13" grpId="0" animBg="1"/>
      <p:bldP spid="14" grpId="0" bldLvl="0" animBg="1"/>
      <p:bldP spid="15" grpId="0" bldLvl="0" animBg="1"/>
      <p:bldP spid="160" grpId="0" bldLvl="0" animBg="1"/>
      <p:bldP spid="16" grpId="0" bldLvl="0" animBg="1"/>
      <p:bldP spid="228" grpId="0" animBg="1"/>
      <p:bldP spid="17" grpId="0" animBg="1"/>
      <p:bldP spid="2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252095" y="264795"/>
            <a:ext cx="11084560" cy="6128385"/>
          </a:xfrm>
          <a:prstGeom prst="rect">
            <a:avLst/>
          </a:prstGeom>
        </p:spPr>
        <p:txBody>
          <a:bodyPr vert="horz" lIns="121920" tIns="60960" rIns="121920" bIns="60960" rtlCol="0" anchor="ctr">
            <a:normAutofit/>
          </a:bodyP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dirty="0">
                <a:latin typeface="+mj-lt"/>
                <a:ea typeface="+mj-ea"/>
                <a:cs typeface="+mj-cs"/>
              </a:rPr>
              <a:t>常使用指针来读取数据，在重复性操作的状况下，可以明显改善程序性能，例如在遍历字符串，查取表格，控制表格及树状结构上。对指针进行复制，之后再解引用指针以取出数据，无论在时间或空间上，都比直接复制及访问数据本身来的快。</a:t>
            </a:r>
            <a:endParaRPr lang="zh-CN" altLang="en-US" dirty="0">
              <a:latin typeface="+mj-lt"/>
              <a:ea typeface="+mj-ea"/>
              <a:cs typeface="+mj-cs"/>
            </a:endParaRPr>
          </a:p>
        </p:txBody>
      </p:sp>
      <p:sp>
        <p:nvSpPr>
          <p:cNvPr id="10" name="AutoShape 23"/>
          <p:cNvSpPr>
            <a:spLocks noChangeArrowheads="1"/>
          </p:cNvSpPr>
          <p:nvPr>
            <p:custDataLst>
              <p:tags r:id="rId2"/>
            </p:custDataLst>
          </p:nvPr>
        </p:nvSpPr>
        <p:spPr bwMode="gray">
          <a:xfrm>
            <a:off x="259715" y="391795"/>
            <a:ext cx="722630" cy="842010"/>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1" name="Text Box 26"/>
          <p:cNvSpPr txBox="1">
            <a:spLocks noChangeArrowheads="1"/>
          </p:cNvSpPr>
          <p:nvPr>
            <p:custDataLst>
              <p:tags r:id="rId3"/>
            </p:custDataLst>
          </p:nvPr>
        </p:nvSpPr>
        <p:spPr bwMode="white">
          <a:xfrm>
            <a:off x="262890" y="642620"/>
            <a:ext cx="611505" cy="49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02</a:t>
            </a:r>
            <a:endParaRPr lang="en-US" altLang="zh-CN" sz="3200" b="1" dirty="0">
              <a:solidFill>
                <a:srgbClr val="FCFCFC"/>
              </a:solidFill>
              <a:latin typeface="+mn-lt"/>
              <a:ea typeface="+mn-ea"/>
              <a:sym typeface="Arial" panose="020B0604020202020204" pitchFamily="34" charset="0"/>
            </a:endParaRPr>
          </a:p>
        </p:txBody>
      </p:sp>
      <p:sp>
        <p:nvSpPr>
          <p:cNvPr id="12" name="AutoShape 24"/>
          <p:cNvSpPr>
            <a:spLocks noChangeArrowheads="1"/>
          </p:cNvSpPr>
          <p:nvPr>
            <p:custDataLst>
              <p:tags r:id="rId4"/>
            </p:custDataLst>
          </p:nvPr>
        </p:nvSpPr>
        <p:spPr bwMode="gray">
          <a:xfrm>
            <a:off x="912495" y="513080"/>
            <a:ext cx="4883150" cy="555625"/>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altLang="zh-CN" sz="3200" dirty="0">
                <a:solidFill>
                  <a:schemeClr val="bg1"/>
                </a:solidFill>
                <a:sym typeface="Arial" panose="020B0604020202020204" pitchFamily="34" charset="0"/>
              </a:rPr>
              <a:t>2.2</a:t>
            </a:r>
            <a:r>
              <a:rPr lang="zh-CN" altLang="en-US" sz="3200" dirty="0">
                <a:solidFill>
                  <a:schemeClr val="bg1"/>
                </a:solidFill>
                <a:sym typeface="Arial" panose="020B0604020202020204" pitchFamily="34" charset="0"/>
              </a:rPr>
              <a:t>哪里用到指针</a:t>
            </a:r>
            <a:endParaRPr lang="zh-CN" altLang="en-US" sz="3200" dirty="0">
              <a:solidFill>
                <a:schemeClr val="bg1"/>
              </a:solidFill>
              <a:sym typeface="Arial" panose="020B0604020202020204" pitchFamily="34" charset="0"/>
            </a:endParaRPr>
          </a:p>
        </p:txBody>
      </p:sp>
      <p:sp>
        <p:nvSpPr>
          <p:cNvPr id="13" name="AutoShape 32"/>
          <p:cNvSpPr>
            <a:spLocks noChangeArrowheads="1"/>
          </p:cNvSpPr>
          <p:nvPr>
            <p:custDataLst>
              <p:tags r:id="rId5"/>
            </p:custDataLst>
          </p:nvPr>
        </p:nvSpPr>
        <p:spPr bwMode="gray">
          <a:xfrm>
            <a:off x="5748020" y="648335"/>
            <a:ext cx="281305" cy="326390"/>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2" name="流程图: 准备 1">
            <a:hlinkClick r:id="rId6"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Tree>
    <p:custDataLst>
      <p:tags r:id="rId7"/>
    </p:custDataLst>
  </p:cSld>
  <p:clrMapOvr>
    <a:masterClrMapping/>
  </p:clrMapOvr>
  <p:transition>
    <p:cover dir="u"/>
    <p:sndAc>
      <p:stSnd>
        <p:snd r:embed="rId8" name="coin.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417830" y="420370"/>
            <a:ext cx="11084560" cy="6128385"/>
          </a:xfrm>
          <a:prstGeom prst="rect">
            <a:avLst/>
          </a:prstGeom>
        </p:spPr>
        <p:txBody>
          <a:bodyPr vert="horz" lIns="121920" tIns="60960" rIns="121920" bIns="60960" rtlCol="0" anchor="ct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sz="2000" dirty="0">
                <a:latin typeface="+mj-lt"/>
                <a:ea typeface="+mj-ea"/>
                <a:cs typeface="+mj-cs"/>
              </a:rPr>
              <a:t>Arduino是基于易于使用的硬件和软件的开源电子平台。它适用于人们做一些有趣的互动项目。Arduino板能通过传感器够读取输入，按钮操作指，并把它变成一个输出，比如激活电机，打开一个LED等。你想让你的Arduino板去做什么，你可以通过发送一组指令到主板上的微控制器做。要做到这一点，你要使用Arduino编程语言和IDE基础的处理。多年来Arduino的一直是数以千计的项目大脑，从日常用品到复杂的科学仪器。Arduino的诞生在伊夫雷亚交互设计学院作为一种简单的工具，针对有的学生没有电子和编程的背景。并且Arduino板开始改变以适应新的需求和挑战，从简单的8位董事会区分其报价以产品为物联网的应用，耐磨，3D打印，和嵌入式环境。所有的Arduino板是完全开源的，使用户能够独立制作它们，并最终使其适应他们的特殊需求。该软件，也同样是开源的，它通过用户的不断增长的贡献全世界。</a:t>
            </a:r>
            <a:endParaRPr lang="zh-CN" altLang="en-US" sz="2000" dirty="0">
              <a:latin typeface="+mj-lt"/>
              <a:ea typeface="+mj-ea"/>
              <a:cs typeface="+mj-cs"/>
            </a:endParaRPr>
          </a:p>
        </p:txBody>
      </p:sp>
      <p:sp>
        <p:nvSpPr>
          <p:cNvPr id="2" name="AutoShape 23"/>
          <p:cNvSpPr>
            <a:spLocks noChangeArrowheads="1"/>
          </p:cNvSpPr>
          <p:nvPr>
            <p:custDataLst>
              <p:tags r:id="rId2"/>
            </p:custDataLst>
          </p:nvPr>
        </p:nvSpPr>
        <p:spPr bwMode="gray">
          <a:xfrm>
            <a:off x="330835" y="299085"/>
            <a:ext cx="722630" cy="842010"/>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26" name="Text Box 26"/>
          <p:cNvSpPr txBox="1">
            <a:spLocks noChangeArrowheads="1"/>
          </p:cNvSpPr>
          <p:nvPr>
            <p:custDataLst>
              <p:tags r:id="rId3"/>
            </p:custDataLst>
          </p:nvPr>
        </p:nvSpPr>
        <p:spPr bwMode="white">
          <a:xfrm>
            <a:off x="334010" y="549910"/>
            <a:ext cx="611505" cy="49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01</a:t>
            </a:r>
            <a:endParaRPr lang="en-US" altLang="zh-CN" sz="3200" b="1" dirty="0">
              <a:solidFill>
                <a:srgbClr val="FCFCFC"/>
              </a:solidFill>
              <a:latin typeface="+mn-lt"/>
              <a:ea typeface="+mn-ea"/>
              <a:sym typeface="Arial" panose="020B0604020202020204" pitchFamily="34" charset="0"/>
            </a:endParaRPr>
          </a:p>
        </p:txBody>
      </p:sp>
      <p:sp>
        <p:nvSpPr>
          <p:cNvPr id="27" name="AutoShape 24"/>
          <p:cNvSpPr>
            <a:spLocks noChangeArrowheads="1"/>
          </p:cNvSpPr>
          <p:nvPr>
            <p:custDataLst>
              <p:tags r:id="rId4"/>
            </p:custDataLst>
          </p:nvPr>
        </p:nvSpPr>
        <p:spPr bwMode="gray">
          <a:xfrm>
            <a:off x="983615" y="420370"/>
            <a:ext cx="4883150" cy="555625"/>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altLang="zh-CN" sz="3200" dirty="0">
                <a:solidFill>
                  <a:schemeClr val="bg1"/>
                </a:solidFill>
                <a:sym typeface="Arial" panose="020B0604020202020204" pitchFamily="34" charset="0"/>
              </a:rPr>
              <a:t>3.1</a:t>
            </a:r>
            <a:r>
              <a:rPr lang="zh-CN" altLang="en-US" sz="3200" dirty="0">
                <a:solidFill>
                  <a:schemeClr val="bg1"/>
                </a:solidFill>
                <a:sym typeface="Arial" panose="020B0604020202020204" pitchFamily="34" charset="0"/>
              </a:rPr>
              <a:t>什么是Arduino</a:t>
            </a:r>
            <a:endParaRPr lang="zh-CN" altLang="en-US" sz="3200" dirty="0">
              <a:solidFill>
                <a:schemeClr val="bg1"/>
              </a:solidFill>
              <a:sym typeface="Arial" panose="020B0604020202020204" pitchFamily="34" charset="0"/>
            </a:endParaRPr>
          </a:p>
        </p:txBody>
      </p:sp>
      <p:sp>
        <p:nvSpPr>
          <p:cNvPr id="30" name="AutoShape 32"/>
          <p:cNvSpPr>
            <a:spLocks noChangeArrowheads="1"/>
          </p:cNvSpPr>
          <p:nvPr>
            <p:custDataLst>
              <p:tags r:id="rId5"/>
            </p:custDataLst>
          </p:nvPr>
        </p:nvSpPr>
        <p:spPr bwMode="gray">
          <a:xfrm>
            <a:off x="5819140" y="555625"/>
            <a:ext cx="281305" cy="326390"/>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3" name="流程图: 准备 2">
            <a:hlinkClick r:id="rId6"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500">
        <p:cover dir="u"/>
        <p:sndAc>
          <p:stSnd>
            <p:snd r:embed="rId8" name="coin.wav"/>
          </p:stSnd>
        </p:sndAc>
      </p:transition>
    </mc:Choice>
    <mc:Fallback>
      <p:transition>
        <p:cover dir="u"/>
        <p:sndAc>
          <p:stSnd>
            <p:snd r:embed="rId8" name="coin.wav"/>
          </p:stSnd>
        </p:sndAc>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609600" y="274955"/>
            <a:ext cx="11084560" cy="6128385"/>
          </a:xfrm>
          <a:prstGeom prst="rect">
            <a:avLst/>
          </a:prstGeom>
        </p:spPr>
        <p:txBody>
          <a:bodyPr vert="horz" lIns="121920" tIns="60960" rIns="121920" bIns="60960" rtlCol="0" anchor="ctr">
            <a:normAutofit fontScale="60000"/>
          </a:bodyPr>
          <a:lstStyle>
            <a:lvl1pPr>
              <a:spcBef>
                <a:spcPct val="0"/>
              </a:spcBef>
              <a:buNone/>
              <a:defRPr sz="3200">
                <a:latin typeface="Arial" panose="020B0604020202020204" pitchFamily="34" charset="0"/>
                <a:ea typeface="黑体" panose="02010609060101010101" pitchFamily="49" charset="-122"/>
                <a:cs typeface="+mn-ea"/>
              </a:defRPr>
            </a:lvl1pPr>
          </a:lstStyle>
          <a:p>
            <a:endParaRPr lang="zh-CN" altLang="en-US" dirty="0">
              <a:latin typeface="+mj-lt"/>
              <a:ea typeface="+mj-ea"/>
              <a:cs typeface="+mj-cs"/>
            </a:endParaRPr>
          </a:p>
          <a:p>
            <a:endParaRPr lang="zh-CN" altLang="en-US" dirty="0">
              <a:latin typeface="+mj-lt"/>
              <a:ea typeface="+mj-ea"/>
              <a:cs typeface="+mj-cs"/>
            </a:endParaRPr>
          </a:p>
          <a:p>
            <a:endParaRPr lang="zh-CN" altLang="en-US" dirty="0">
              <a:latin typeface="+mj-lt"/>
              <a:ea typeface="+mj-ea"/>
              <a:cs typeface="+mj-cs"/>
            </a:endParaRPr>
          </a:p>
          <a:p>
            <a:r>
              <a:rPr lang="zh-CN" altLang="en-US" dirty="0">
                <a:latin typeface="+mj-lt"/>
                <a:ea typeface="+mj-ea"/>
                <a:cs typeface="+mj-cs"/>
              </a:rPr>
              <a:t>便宜：相比其他微控制器平台的Arduino板是相对便宜的。Arduino的模块的最便宜的版本</a:t>
            </a:r>
            <a:endParaRPr lang="zh-CN" altLang="en-US" dirty="0">
              <a:latin typeface="+mj-lt"/>
              <a:ea typeface="+mj-ea"/>
              <a:cs typeface="+mj-cs"/>
            </a:endParaRPr>
          </a:p>
          <a:p>
            <a:r>
              <a:rPr lang="zh-CN" altLang="en-US" dirty="0">
                <a:latin typeface="+mj-lt"/>
                <a:ea typeface="+mj-ea"/>
                <a:cs typeface="+mj-cs"/>
              </a:rPr>
              <a:t>可以用手装配，甚至预组装的Arduino模块成本低于30</a:t>
            </a:r>
            <a:endParaRPr lang="zh-CN" altLang="en-US" dirty="0">
              <a:latin typeface="+mj-lt"/>
              <a:ea typeface="+mj-ea"/>
              <a:cs typeface="+mj-cs"/>
            </a:endParaRPr>
          </a:p>
          <a:p>
            <a:endParaRPr lang="zh-CN" altLang="en-US" dirty="0">
              <a:latin typeface="+mj-lt"/>
              <a:ea typeface="+mj-ea"/>
              <a:cs typeface="+mj-cs"/>
            </a:endParaRPr>
          </a:p>
          <a:p>
            <a:r>
              <a:rPr lang="zh-CN" altLang="en-US" dirty="0">
                <a:latin typeface="+mj-lt"/>
                <a:ea typeface="+mj-ea"/>
                <a:cs typeface="+mj-cs"/>
              </a:rPr>
              <a:t>跨平台：Arduino的软件（IDE）在Windows，苹果的OSX和Linux操作系统上完美运行。但是大多数单片机系统仅限于Windows操作系统。</a:t>
            </a:r>
            <a:endParaRPr lang="zh-CN" altLang="en-US" dirty="0">
              <a:latin typeface="+mj-lt"/>
              <a:ea typeface="+mj-ea"/>
              <a:cs typeface="+mj-cs"/>
            </a:endParaRPr>
          </a:p>
          <a:p>
            <a:endParaRPr lang="zh-CN" altLang="en-US" dirty="0">
              <a:latin typeface="+mj-lt"/>
              <a:ea typeface="+mj-ea"/>
              <a:cs typeface="+mj-cs"/>
            </a:endParaRPr>
          </a:p>
          <a:p>
            <a:r>
              <a:rPr lang="zh-CN" altLang="en-US" dirty="0">
                <a:latin typeface="+mj-lt"/>
                <a:ea typeface="+mj-ea"/>
                <a:cs typeface="+mj-cs"/>
              </a:rPr>
              <a:t>简单：对于稍微有心的人，不论基础如何，只要他有兴趣，拿到Arduino的一个小时内，就应该可以成功的运行一个简单的程序了。Ardiunuo与PC的连接采用了当下最主流的USB连接，你可以像使用一个MP3一样，把Arduino与电脑连接起来，而不需要任何其他的驱动程序。并且Arduino的开发环境也非常简单，一目了然的菜单提供了必要的工具栏。</a:t>
            </a:r>
            <a:endParaRPr lang="zh-CN" altLang="en-US" dirty="0">
              <a:latin typeface="+mj-lt"/>
              <a:ea typeface="+mj-ea"/>
              <a:cs typeface="+mj-cs"/>
            </a:endParaRPr>
          </a:p>
          <a:p>
            <a:endParaRPr lang="zh-CN" altLang="en-US" dirty="0">
              <a:latin typeface="+mj-lt"/>
              <a:ea typeface="+mj-ea"/>
              <a:cs typeface="+mj-cs"/>
            </a:endParaRPr>
          </a:p>
          <a:p>
            <a:r>
              <a:rPr lang="zh-CN" altLang="en-US" dirty="0">
                <a:latin typeface="+mj-lt"/>
                <a:ea typeface="+mj-ea"/>
                <a:cs typeface="+mj-cs"/>
              </a:rPr>
              <a:t>易交流：交流与展示可以极大的激发学习的热情，划定了统一框架的Arduino，一些底层初始化也采用了统一的方法，对数字信号和模拟信号使用的端口也做了自己的标定，初学者在交流的时候会非常方便。</a:t>
            </a:r>
            <a:endParaRPr lang="zh-CN" altLang="en-US" dirty="0">
              <a:latin typeface="+mj-lt"/>
              <a:ea typeface="+mj-ea"/>
              <a:cs typeface="+mj-cs"/>
            </a:endParaRPr>
          </a:p>
          <a:p>
            <a:endParaRPr lang="zh-CN" altLang="en-US" dirty="0">
              <a:latin typeface="+mj-lt"/>
              <a:ea typeface="+mj-ea"/>
              <a:cs typeface="+mj-cs"/>
            </a:endParaRPr>
          </a:p>
          <a:p>
            <a:r>
              <a:rPr lang="zh-CN" altLang="en-US" dirty="0">
                <a:latin typeface="+mj-lt"/>
                <a:ea typeface="+mj-ea"/>
                <a:cs typeface="+mj-cs"/>
              </a:rPr>
              <a:t>开放性：Arduino的硬件和软件开发环境都是完全开源的，在不从事商业用途的情况下，任何人都可以使用，修改它。这样不但可以使用户更好的理解Arduino的电路原理，更可以根据自己的需要进行修改。</a:t>
            </a:r>
            <a:endParaRPr lang="zh-CN" altLang="en-US" dirty="0">
              <a:latin typeface="+mj-lt"/>
              <a:ea typeface="+mj-ea"/>
              <a:cs typeface="+mj-cs"/>
            </a:endParaRPr>
          </a:p>
        </p:txBody>
      </p:sp>
      <p:sp>
        <p:nvSpPr>
          <p:cNvPr id="10" name="AutoShape 23"/>
          <p:cNvSpPr>
            <a:spLocks noChangeArrowheads="1"/>
          </p:cNvSpPr>
          <p:nvPr>
            <p:custDataLst>
              <p:tags r:id="rId2"/>
            </p:custDataLst>
          </p:nvPr>
        </p:nvSpPr>
        <p:spPr bwMode="gray">
          <a:xfrm>
            <a:off x="300355" y="83820"/>
            <a:ext cx="722630" cy="842010"/>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1" name="Text Box 26"/>
          <p:cNvSpPr txBox="1">
            <a:spLocks noChangeArrowheads="1"/>
          </p:cNvSpPr>
          <p:nvPr>
            <p:custDataLst>
              <p:tags r:id="rId3"/>
            </p:custDataLst>
          </p:nvPr>
        </p:nvSpPr>
        <p:spPr bwMode="white">
          <a:xfrm>
            <a:off x="303530" y="334645"/>
            <a:ext cx="611505" cy="49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02</a:t>
            </a:r>
            <a:endParaRPr lang="en-US" altLang="zh-CN" sz="3200" b="1" dirty="0">
              <a:solidFill>
                <a:srgbClr val="FCFCFC"/>
              </a:solidFill>
              <a:latin typeface="+mn-lt"/>
              <a:ea typeface="+mn-ea"/>
              <a:sym typeface="Arial" panose="020B0604020202020204" pitchFamily="34" charset="0"/>
            </a:endParaRPr>
          </a:p>
        </p:txBody>
      </p:sp>
      <p:sp>
        <p:nvSpPr>
          <p:cNvPr id="12" name="AutoShape 24"/>
          <p:cNvSpPr>
            <a:spLocks noChangeArrowheads="1"/>
          </p:cNvSpPr>
          <p:nvPr>
            <p:custDataLst>
              <p:tags r:id="rId4"/>
            </p:custDataLst>
          </p:nvPr>
        </p:nvSpPr>
        <p:spPr bwMode="gray">
          <a:xfrm>
            <a:off x="953135" y="205105"/>
            <a:ext cx="4883150" cy="555625"/>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altLang="zh-CN" sz="3200" dirty="0">
                <a:solidFill>
                  <a:schemeClr val="bg1"/>
                </a:solidFill>
                <a:sym typeface="Arial" panose="020B0604020202020204" pitchFamily="34" charset="0"/>
              </a:rPr>
              <a:t>3.2为什么选择Arduino</a:t>
            </a:r>
            <a:endParaRPr lang="en-US" altLang="zh-CN" sz="3200" dirty="0">
              <a:solidFill>
                <a:schemeClr val="bg1"/>
              </a:solidFill>
              <a:sym typeface="Arial" panose="020B0604020202020204" pitchFamily="34" charset="0"/>
            </a:endParaRPr>
          </a:p>
        </p:txBody>
      </p:sp>
      <p:sp>
        <p:nvSpPr>
          <p:cNvPr id="13" name="AutoShape 32"/>
          <p:cNvSpPr>
            <a:spLocks noChangeArrowheads="1"/>
          </p:cNvSpPr>
          <p:nvPr>
            <p:custDataLst>
              <p:tags r:id="rId5"/>
            </p:custDataLst>
          </p:nvPr>
        </p:nvSpPr>
        <p:spPr bwMode="gray">
          <a:xfrm>
            <a:off x="5788660" y="340360"/>
            <a:ext cx="281305" cy="326390"/>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2" name="流程图: 准备 1">
            <a:hlinkClick r:id="rId6" action="ppaction://hlinksldjump"/>
          </p:cNvPr>
          <p:cNvSpPr/>
          <p:nvPr/>
        </p:nvSpPr>
        <p:spPr>
          <a:xfrm>
            <a:off x="9934575" y="33464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Tree>
    <p:custDataLst>
      <p:tags r:id="rId7"/>
    </p:custDataLst>
  </p:cSld>
  <p:clrMapOvr>
    <a:masterClrMapping/>
  </p:clrMapOvr>
  <p:transition>
    <p:cover dir="u"/>
    <p:sndAc>
      <p:stSnd>
        <p:snd r:embed="rId8" name="coin.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t>引言</a:t>
            </a:r>
            <a:endParaRPr lang="zh-CN" altLang="en-US" dirty="0"/>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随着编程能力的提升，你可能逐不渐满足于现状，想学的更加深入，那么了解计算机系统原理这是必不可少的一步，通过学习计算机内在运作而写出更好的程序，知道事情的运转，也就会知道出现故障时如何修复。计算机系统是由软件硬件组成的，他们共同工作运行程序，你可以深入理解这些组件是如何工作的，来提升自己，当你完全理解底层设计计算机系统以及他对应用程序的影响，那么你将会成为凤毛麟角的权威程序员。</a:t>
            </a:r>
            <a:endParaRPr lang="zh-CN" altLang="en-US" dirty="0"/>
          </a:p>
        </p:txBody>
      </p:sp>
    </p:spTree>
    <p:custDataLst>
      <p:tags r:id="rId3"/>
    </p:custDataLst>
  </p:cSld>
  <p:clrMapOvr>
    <a:masterClrMapping/>
  </p:clrMapOvr>
  <p:transition>
    <p:cover dir="u"/>
    <p:sndAc>
      <p:stSnd>
        <p:snd r:embed="rId4" name="coin.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custDataLst>
              <p:tags r:id="rId1"/>
            </p:custDataLst>
          </p:nvPr>
        </p:nvSpPr>
        <p:spPr>
          <a:xfrm>
            <a:off x="262890" y="226695"/>
            <a:ext cx="11084560" cy="6128385"/>
          </a:xfrm>
          <a:prstGeom prst="rect">
            <a:avLst/>
          </a:prstGeom>
        </p:spPr>
        <p:txBody>
          <a:bodyPr vert="horz" lIns="121920" tIns="60960" rIns="121920" bIns="60960" rtlCol="0" anchor="ctr">
            <a:normAutofit/>
          </a:bodyP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sz="2000" dirty="0">
                <a:latin typeface="+mj-lt"/>
                <a:ea typeface="+mj-ea"/>
                <a:cs typeface="+mj-cs"/>
              </a:rPr>
              <a:t>Arduino Uno:Uno是最基础版的Arduino版本，也是初学者的第一选择。他提供了基本的数据接口，对初学者来说存储空间足够，无论是读取传感器还是驱动电机，或者与电脑通信，都可以轻松的胜任。</a:t>
            </a:r>
            <a:endParaRPr lang="zh-CN" altLang="en-US" sz="2000" dirty="0">
              <a:latin typeface="+mj-lt"/>
              <a:ea typeface="+mj-ea"/>
              <a:cs typeface="+mj-cs"/>
            </a:endParaRPr>
          </a:p>
          <a:p>
            <a:endParaRPr lang="zh-CN" altLang="en-US" sz="2000" dirty="0">
              <a:latin typeface="+mj-lt"/>
              <a:ea typeface="+mj-ea"/>
              <a:cs typeface="+mj-cs"/>
            </a:endParaRPr>
          </a:p>
          <a:p>
            <a:r>
              <a:rPr lang="zh-CN" altLang="en-US" sz="2000" dirty="0">
                <a:latin typeface="+mj-lt"/>
                <a:ea typeface="+mj-ea"/>
                <a:cs typeface="+mj-cs"/>
              </a:rPr>
              <a:t>Arduino Mega2560：这一版本算是Uno的升级版本，各自接口比Uno的要更多，并且其搭载的单片机型号也比Uno的单片机高级一些，运算速度也更块。</a:t>
            </a:r>
            <a:endParaRPr lang="zh-CN" altLang="en-US" sz="2000" dirty="0">
              <a:latin typeface="+mj-lt"/>
              <a:ea typeface="+mj-ea"/>
              <a:cs typeface="+mj-cs"/>
            </a:endParaRPr>
          </a:p>
          <a:p>
            <a:endParaRPr lang="zh-CN" altLang="en-US" sz="2000" dirty="0">
              <a:latin typeface="+mj-lt"/>
              <a:ea typeface="+mj-ea"/>
              <a:cs typeface="+mj-cs"/>
            </a:endParaRPr>
          </a:p>
          <a:p>
            <a:r>
              <a:rPr lang="zh-CN" altLang="en-US" sz="2000" dirty="0">
                <a:latin typeface="+mj-lt"/>
                <a:ea typeface="+mj-ea"/>
                <a:cs typeface="+mj-cs"/>
              </a:rPr>
              <a:t>Arduino Nano：这个算是Uno的简版吧，优先考虑的是体积的优化，尽量体积做到最小，也可以满足一些微小的设备使用。</a:t>
            </a:r>
            <a:endParaRPr lang="zh-CN" altLang="en-US" sz="2000" dirty="0">
              <a:latin typeface="+mj-lt"/>
              <a:ea typeface="+mj-ea"/>
              <a:cs typeface="+mj-cs"/>
            </a:endParaRPr>
          </a:p>
        </p:txBody>
      </p:sp>
      <p:sp>
        <p:nvSpPr>
          <p:cNvPr id="10" name="AutoShape 23"/>
          <p:cNvSpPr>
            <a:spLocks noChangeArrowheads="1"/>
          </p:cNvSpPr>
          <p:nvPr>
            <p:custDataLst>
              <p:tags r:id="rId2"/>
            </p:custDataLst>
          </p:nvPr>
        </p:nvSpPr>
        <p:spPr bwMode="gray">
          <a:xfrm>
            <a:off x="207645" y="226695"/>
            <a:ext cx="722630" cy="842010"/>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1" name="Text Box 26"/>
          <p:cNvSpPr txBox="1">
            <a:spLocks noChangeArrowheads="1"/>
          </p:cNvSpPr>
          <p:nvPr>
            <p:custDataLst>
              <p:tags r:id="rId3"/>
            </p:custDataLst>
          </p:nvPr>
        </p:nvSpPr>
        <p:spPr bwMode="white">
          <a:xfrm>
            <a:off x="262890" y="642620"/>
            <a:ext cx="611505" cy="49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02</a:t>
            </a:r>
            <a:endParaRPr lang="en-US" altLang="zh-CN" sz="3200" b="1" dirty="0">
              <a:solidFill>
                <a:srgbClr val="FCFCFC"/>
              </a:solidFill>
              <a:latin typeface="+mn-lt"/>
              <a:ea typeface="+mn-ea"/>
              <a:sym typeface="Arial" panose="020B0604020202020204" pitchFamily="34" charset="0"/>
            </a:endParaRPr>
          </a:p>
        </p:txBody>
      </p:sp>
      <p:sp>
        <p:nvSpPr>
          <p:cNvPr id="12" name="AutoShape 24"/>
          <p:cNvSpPr>
            <a:spLocks noChangeArrowheads="1"/>
          </p:cNvSpPr>
          <p:nvPr>
            <p:custDataLst>
              <p:tags r:id="rId4"/>
            </p:custDataLst>
          </p:nvPr>
        </p:nvSpPr>
        <p:spPr bwMode="gray">
          <a:xfrm>
            <a:off x="912495" y="513080"/>
            <a:ext cx="4883150" cy="555625"/>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altLang="zh-CN" sz="3200" dirty="0">
                <a:solidFill>
                  <a:schemeClr val="bg1"/>
                </a:solidFill>
                <a:sym typeface="Arial" panose="020B0604020202020204" pitchFamily="34" charset="0"/>
              </a:rPr>
              <a:t>2.3Arduino使用最多的几种设计</a:t>
            </a:r>
            <a:endParaRPr lang="en-US" altLang="zh-CN" sz="3200" dirty="0">
              <a:solidFill>
                <a:schemeClr val="bg1"/>
              </a:solidFill>
              <a:sym typeface="Arial" panose="020B0604020202020204" pitchFamily="34" charset="0"/>
            </a:endParaRPr>
          </a:p>
        </p:txBody>
      </p:sp>
      <p:sp>
        <p:nvSpPr>
          <p:cNvPr id="13" name="AutoShape 32"/>
          <p:cNvSpPr>
            <a:spLocks noChangeArrowheads="1"/>
          </p:cNvSpPr>
          <p:nvPr>
            <p:custDataLst>
              <p:tags r:id="rId5"/>
            </p:custDataLst>
          </p:nvPr>
        </p:nvSpPr>
        <p:spPr bwMode="gray">
          <a:xfrm>
            <a:off x="5748020" y="648335"/>
            <a:ext cx="281305" cy="326390"/>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2" name="流程图: 准备 1">
            <a:hlinkClick r:id="rId6"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pic>
        <p:nvPicPr>
          <p:cNvPr id="3" name="图片 2" descr="BF0BAB40472FE54FA203B8C91573BDDC"/>
          <p:cNvPicPr>
            <a:picLocks noChangeAspect="1"/>
          </p:cNvPicPr>
          <p:nvPr/>
        </p:nvPicPr>
        <p:blipFill>
          <a:blip r:embed="rId7"/>
          <a:stretch>
            <a:fillRect/>
          </a:stretch>
        </p:blipFill>
        <p:spPr>
          <a:xfrm>
            <a:off x="6990080" y="4439285"/>
            <a:ext cx="2959100" cy="2390140"/>
          </a:xfrm>
          <a:prstGeom prst="rect">
            <a:avLst/>
          </a:prstGeom>
        </p:spPr>
      </p:pic>
      <p:sp>
        <p:nvSpPr>
          <p:cNvPr id="4" name="矩形 3"/>
          <p:cNvSpPr/>
          <p:nvPr/>
        </p:nvSpPr>
        <p:spPr>
          <a:xfrm>
            <a:off x="7708265" y="6379210"/>
            <a:ext cx="622935" cy="357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我</a:t>
            </a:r>
            <a:endParaRPr lang="zh-CN" altLang="en-US"/>
          </a:p>
        </p:txBody>
      </p:sp>
    </p:spTree>
    <p:custDataLst>
      <p:tags r:id="rId8"/>
    </p:custDataLst>
  </p:cSld>
  <p:clrMapOvr>
    <a:masterClrMapping/>
  </p:clrMapOvr>
  <p:transition>
    <p:cover dir="u"/>
    <p:sndAc>
      <p:stSnd>
        <p:snd r:embed="rId9" name="coi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023710" y="4790400"/>
            <a:ext cx="6144581" cy="945600"/>
          </a:xfrm>
        </p:spPr>
        <p:txBody>
          <a:bodyPr/>
          <a:lstStyle/>
          <a:p>
            <a:pPr algn="ctr"/>
            <a:r>
              <a:rPr lang="zh-CN" altLang="en-US" smtClean="0"/>
              <a:t>谢谢大佬观赏！</a:t>
            </a:r>
            <a:endParaRPr lang="zh-CN" altLang="en-US" smtClean="0"/>
          </a:p>
        </p:txBody>
      </p:sp>
      <p:pic>
        <p:nvPicPr>
          <p:cNvPr id="3" name="图片 2" descr="6d051ccf83507941"/>
          <p:cNvPicPr>
            <a:picLocks noChangeAspect="1"/>
          </p:cNvPicPr>
          <p:nvPr/>
        </p:nvPicPr>
        <p:blipFill>
          <a:blip r:embed="rId2"/>
          <a:stretch>
            <a:fillRect/>
          </a:stretch>
        </p:blipFill>
        <p:spPr>
          <a:xfrm>
            <a:off x="2843530" y="429895"/>
            <a:ext cx="6505575" cy="436054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p:cover dir="u"/>
        <p:sndAc>
          <p:stSnd>
            <p:snd r:embed="rId4" name="applause.wav"/>
          </p:stSnd>
        </p:sndAc>
      </p:transition>
    </mc:Choice>
    <mc:Fallback>
      <p:transition spd="slow">
        <p:cover dir="u"/>
        <p:sndAc>
          <p:stSnd>
            <p:snd r:embed="rId4" name="applause.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23"/>
          <p:cNvSpPr>
            <a:spLocks noChangeArrowheads="1"/>
          </p:cNvSpPr>
          <p:nvPr>
            <p:custDataLst>
              <p:tags r:id="rId1"/>
            </p:custDataLst>
          </p:nvPr>
        </p:nvSpPr>
        <p:spPr bwMode="gray">
          <a:xfrm>
            <a:off x="3138494" y="2607018"/>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26" name="Text Box 26"/>
          <p:cNvSpPr txBox="1">
            <a:spLocks noChangeArrowheads="1"/>
          </p:cNvSpPr>
          <p:nvPr>
            <p:custDataLst>
              <p:tags r:id="rId2"/>
            </p:custDataLst>
          </p:nvPr>
        </p:nvSpPr>
        <p:spPr bwMode="white">
          <a:xfrm>
            <a:off x="3142144" y="2857841"/>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01</a:t>
            </a:r>
            <a:endParaRPr lang="en-US" altLang="zh-CN" sz="3200" b="1" dirty="0">
              <a:solidFill>
                <a:srgbClr val="FCFCFC"/>
              </a:solidFill>
              <a:latin typeface="+mn-lt"/>
              <a:ea typeface="+mn-ea"/>
              <a:sym typeface="Arial" panose="020B0604020202020204" pitchFamily="34" charset="0"/>
            </a:endParaRPr>
          </a:p>
        </p:txBody>
      </p:sp>
      <p:sp>
        <p:nvSpPr>
          <p:cNvPr id="27" name="AutoShape 24"/>
          <p:cNvSpPr>
            <a:spLocks noChangeArrowheads="1"/>
          </p:cNvSpPr>
          <p:nvPr>
            <p:custDataLst>
              <p:tags r:id="rId3"/>
            </p:custDataLst>
          </p:nvPr>
        </p:nvSpPr>
        <p:spPr bwMode="gray">
          <a:xfrm>
            <a:off x="3791745" y="2728453"/>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zh-CN" altLang="en-US" sz="3200" dirty="0">
                <a:solidFill>
                  <a:schemeClr val="bg1"/>
                </a:solidFill>
                <a:sym typeface="Arial" panose="020B0604020202020204" pitchFamily="34" charset="0"/>
                <a:hlinkClick r:id="rId4" action="ppaction://hlinksldjump"/>
              </a:rPr>
              <a:t>对于计算机系统的认识</a:t>
            </a:r>
            <a:endParaRPr lang="zh-CN" altLang="en-US" sz="3200" dirty="0">
              <a:solidFill>
                <a:schemeClr val="bg1"/>
              </a:solidFill>
              <a:sym typeface="Arial" panose="020B0604020202020204" pitchFamily="34" charset="0"/>
            </a:endParaRPr>
          </a:p>
        </p:txBody>
      </p:sp>
      <p:sp>
        <p:nvSpPr>
          <p:cNvPr id="30" name="AutoShape 32"/>
          <p:cNvSpPr>
            <a:spLocks noChangeArrowheads="1"/>
          </p:cNvSpPr>
          <p:nvPr>
            <p:custDataLst>
              <p:tags r:id="rId5"/>
            </p:custDataLst>
          </p:nvPr>
        </p:nvSpPr>
        <p:spPr bwMode="gray">
          <a:xfrm>
            <a:off x="8627256" y="2863814"/>
            <a:ext cx="281008" cy="326469"/>
          </a:xfrm>
          <a:prstGeom prst="cube">
            <a:avLst>
              <a:gd name="adj" fmla="val 17060"/>
            </a:avLst>
          </a:prstGeom>
          <a:solidFill>
            <a:schemeClr val="accent1"/>
          </a:solidFill>
          <a:ln>
            <a:noFill/>
          </a:ln>
        </p:spPr>
        <p:txBody>
          <a:bodyPr wrap="none" anchor="ctr">
            <a:normAutofit fontScale="47500" lnSpcReduction="20000"/>
          </a:bodyPr>
          <a:lstStyle/>
          <a:p>
            <a:endParaRPr lang="zh-CN" altLang="en-US" sz="3200">
              <a:solidFill>
                <a:srgbClr val="FCFCFC"/>
              </a:solidFill>
              <a:sym typeface="Arial" panose="020B0604020202020204" pitchFamily="34" charset="0"/>
            </a:endParaRPr>
          </a:p>
        </p:txBody>
      </p:sp>
      <p:sp>
        <p:nvSpPr>
          <p:cNvPr id="32" name="矩形 31"/>
          <p:cNvSpPr/>
          <p:nvPr>
            <p:custDataLst>
              <p:tags r:id="rId6"/>
            </p:custDataLst>
          </p:nvPr>
        </p:nvSpPr>
        <p:spPr>
          <a:xfrm>
            <a:off x="5556114" y="1167267"/>
            <a:ext cx="2708433" cy="861775"/>
          </a:xfrm>
          <a:prstGeom prst="rect">
            <a:avLst/>
          </a:prstGeom>
        </p:spPr>
        <p:txBody>
          <a:bodyPr wrap="none">
            <a:normAutofit/>
          </a:bodyPr>
          <a:lstStyle/>
          <a:p>
            <a:r>
              <a:rPr lang="en-US" altLang="zh-CN" sz="4800" smtClean="0">
                <a:latin typeface="+mj-lt"/>
                <a:ea typeface="+mj-ea"/>
                <a:cs typeface="+mj-cs"/>
                <a:sym typeface="Arial" panose="020B0604020202020204" pitchFamily="34" charset="0"/>
              </a:rPr>
              <a:t>Contents</a:t>
            </a:r>
            <a:endParaRPr lang="en-US" altLang="zh-CN" sz="4800" smtClean="0">
              <a:latin typeface="+mj-lt"/>
              <a:ea typeface="+mj-ea"/>
              <a:cs typeface="+mj-cs"/>
              <a:sym typeface="Arial" panose="020B0604020202020204" pitchFamily="34" charset="0"/>
            </a:endParaRPr>
          </a:p>
        </p:txBody>
      </p:sp>
      <p:sp>
        <p:nvSpPr>
          <p:cNvPr id="10" name="AutoShape 23"/>
          <p:cNvSpPr>
            <a:spLocks noChangeArrowheads="1"/>
          </p:cNvSpPr>
          <p:nvPr>
            <p:custDataLst>
              <p:tags r:id="rId7"/>
            </p:custDataLst>
          </p:nvPr>
        </p:nvSpPr>
        <p:spPr bwMode="gray">
          <a:xfrm>
            <a:off x="3138494" y="3882104"/>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1" name="Text Box 26"/>
          <p:cNvSpPr txBox="1">
            <a:spLocks noChangeArrowheads="1"/>
          </p:cNvSpPr>
          <p:nvPr>
            <p:custDataLst>
              <p:tags r:id="rId8"/>
            </p:custDataLst>
          </p:nvPr>
        </p:nvSpPr>
        <p:spPr bwMode="white">
          <a:xfrm>
            <a:off x="3142144" y="4132928"/>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02</a:t>
            </a:r>
            <a:endParaRPr lang="en-US" altLang="zh-CN" sz="3200" b="1" dirty="0">
              <a:solidFill>
                <a:srgbClr val="FCFCFC"/>
              </a:solidFill>
              <a:latin typeface="+mn-lt"/>
              <a:ea typeface="+mn-ea"/>
              <a:sym typeface="Arial" panose="020B0604020202020204" pitchFamily="34" charset="0"/>
            </a:endParaRPr>
          </a:p>
        </p:txBody>
      </p:sp>
      <p:sp>
        <p:nvSpPr>
          <p:cNvPr id="12" name="AutoShape 24"/>
          <p:cNvSpPr>
            <a:spLocks noChangeArrowheads="1"/>
          </p:cNvSpPr>
          <p:nvPr>
            <p:custDataLst>
              <p:tags r:id="rId9"/>
            </p:custDataLst>
          </p:nvPr>
        </p:nvSpPr>
        <p:spPr bwMode="gray">
          <a:xfrm>
            <a:off x="3791745" y="4003539"/>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zh-CN" altLang="en-US" sz="3200" dirty="0">
                <a:solidFill>
                  <a:schemeClr val="bg1"/>
                </a:solidFill>
                <a:sym typeface="Arial" panose="020B0604020202020204" pitchFamily="34" charset="0"/>
                <a:hlinkClick r:id="rId10" action="ppaction://hlinksldjump"/>
              </a:rPr>
              <a:t>对于指针的认识</a:t>
            </a:r>
            <a:endParaRPr lang="zh-CN" altLang="en-US" sz="3200" dirty="0">
              <a:solidFill>
                <a:schemeClr val="bg1"/>
              </a:solidFill>
              <a:sym typeface="Arial" panose="020B0604020202020204" pitchFamily="34" charset="0"/>
            </a:endParaRPr>
          </a:p>
        </p:txBody>
      </p:sp>
      <p:sp>
        <p:nvSpPr>
          <p:cNvPr id="13" name="AutoShape 32"/>
          <p:cNvSpPr>
            <a:spLocks noChangeArrowheads="1"/>
          </p:cNvSpPr>
          <p:nvPr>
            <p:custDataLst>
              <p:tags r:id="rId11"/>
            </p:custDataLst>
          </p:nvPr>
        </p:nvSpPr>
        <p:spPr bwMode="gray">
          <a:xfrm>
            <a:off x="8627256" y="4138900"/>
            <a:ext cx="281008" cy="326469"/>
          </a:xfrm>
          <a:prstGeom prst="cube">
            <a:avLst>
              <a:gd name="adj" fmla="val 17060"/>
            </a:avLst>
          </a:prstGeom>
          <a:solidFill>
            <a:schemeClr val="accent1"/>
          </a:solidFill>
          <a:ln>
            <a:noFill/>
          </a:ln>
        </p:spPr>
        <p:txBody>
          <a:bodyPr wrap="none" anchor="ctr">
            <a:normAutofit fontScale="47500" lnSpcReduction="20000"/>
          </a:bodyPr>
          <a:lstStyle/>
          <a:p>
            <a:endParaRPr lang="zh-CN" altLang="en-US" sz="3200">
              <a:solidFill>
                <a:srgbClr val="FCFCFC"/>
              </a:solidFill>
              <a:sym typeface="Arial" panose="020B0604020202020204" pitchFamily="34" charset="0"/>
            </a:endParaRPr>
          </a:p>
        </p:txBody>
      </p:sp>
      <p:sp>
        <p:nvSpPr>
          <p:cNvPr id="15" name="AutoShape 23"/>
          <p:cNvSpPr>
            <a:spLocks noChangeArrowheads="1"/>
          </p:cNvSpPr>
          <p:nvPr>
            <p:custDataLst>
              <p:tags r:id="rId12"/>
            </p:custDataLst>
          </p:nvPr>
        </p:nvSpPr>
        <p:spPr bwMode="gray">
          <a:xfrm>
            <a:off x="3138494" y="5157192"/>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6" name="Text Box 26"/>
          <p:cNvSpPr txBox="1">
            <a:spLocks noChangeArrowheads="1"/>
          </p:cNvSpPr>
          <p:nvPr>
            <p:custDataLst>
              <p:tags r:id="rId13"/>
            </p:custDataLst>
          </p:nvPr>
        </p:nvSpPr>
        <p:spPr bwMode="white">
          <a:xfrm>
            <a:off x="3142144" y="5408016"/>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03</a:t>
            </a:r>
            <a:endParaRPr lang="en-US" altLang="zh-CN" sz="3200" b="1" dirty="0">
              <a:solidFill>
                <a:srgbClr val="FCFCFC"/>
              </a:solidFill>
              <a:latin typeface="+mn-lt"/>
              <a:ea typeface="+mn-ea"/>
              <a:sym typeface="Arial" panose="020B0604020202020204" pitchFamily="34" charset="0"/>
            </a:endParaRPr>
          </a:p>
        </p:txBody>
      </p:sp>
      <p:sp>
        <p:nvSpPr>
          <p:cNvPr id="17" name="AutoShape 24"/>
          <p:cNvSpPr>
            <a:spLocks noChangeArrowheads="1"/>
          </p:cNvSpPr>
          <p:nvPr>
            <p:custDataLst>
              <p:tags r:id="rId14"/>
            </p:custDataLst>
          </p:nvPr>
        </p:nvSpPr>
        <p:spPr bwMode="gray">
          <a:xfrm>
            <a:off x="3791745" y="5278627"/>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zh-CN" altLang="en-US" sz="3200" dirty="0">
                <a:solidFill>
                  <a:schemeClr val="bg1"/>
                </a:solidFill>
                <a:sym typeface="Arial" panose="020B0604020202020204" pitchFamily="34" charset="0"/>
                <a:hlinkClick r:id="rId15" action="ppaction://hlinksldjump"/>
              </a:rPr>
              <a:t>对于</a:t>
            </a:r>
            <a:r>
              <a:rPr lang="en-US" altLang="zh-CN" sz="3200" dirty="0">
                <a:solidFill>
                  <a:schemeClr val="bg1"/>
                </a:solidFill>
                <a:sym typeface="Arial" panose="020B0604020202020204" pitchFamily="34" charset="0"/>
                <a:hlinkClick r:id="rId15" action="ppaction://hlinksldjump"/>
              </a:rPr>
              <a:t>Arduino</a:t>
            </a:r>
            <a:r>
              <a:rPr lang="zh-CN" altLang="en-US" sz="3200" dirty="0">
                <a:solidFill>
                  <a:schemeClr val="bg1"/>
                </a:solidFill>
                <a:sym typeface="Arial" panose="020B0604020202020204" pitchFamily="34" charset="0"/>
                <a:hlinkClick r:id="rId15" action="ppaction://hlinksldjump"/>
              </a:rPr>
              <a:t>的认识</a:t>
            </a:r>
            <a:endParaRPr lang="zh-CN" altLang="en-US" sz="3200" dirty="0">
              <a:solidFill>
                <a:schemeClr val="bg1"/>
              </a:solidFill>
              <a:sym typeface="Arial" panose="020B0604020202020204" pitchFamily="34" charset="0"/>
            </a:endParaRPr>
          </a:p>
        </p:txBody>
      </p:sp>
      <p:sp>
        <p:nvSpPr>
          <p:cNvPr id="18" name="AutoShape 32"/>
          <p:cNvSpPr>
            <a:spLocks noChangeArrowheads="1"/>
          </p:cNvSpPr>
          <p:nvPr>
            <p:custDataLst>
              <p:tags r:id="rId16"/>
            </p:custDataLst>
          </p:nvPr>
        </p:nvSpPr>
        <p:spPr bwMode="gray">
          <a:xfrm>
            <a:off x="8627256" y="5413988"/>
            <a:ext cx="281008" cy="326469"/>
          </a:xfrm>
          <a:prstGeom prst="cube">
            <a:avLst>
              <a:gd name="adj" fmla="val 17060"/>
            </a:avLst>
          </a:prstGeom>
          <a:solidFill>
            <a:schemeClr val="accent1"/>
          </a:solidFill>
          <a:ln>
            <a:noFill/>
          </a:ln>
        </p:spPr>
        <p:txBody>
          <a:bodyPr wrap="none" anchor="ctr">
            <a:normAutofit fontScale="47500" lnSpcReduction="20000"/>
          </a:bodyPr>
          <a:lstStyle/>
          <a:p>
            <a:endParaRPr lang="zh-CN" altLang="en-US" sz="3200">
              <a:solidFill>
                <a:srgbClr val="FCFCFC"/>
              </a:solidFill>
              <a:sym typeface="Arial" panose="020B0604020202020204" pitchFamily="34" charset="0"/>
            </a:endParaRPr>
          </a:p>
        </p:txBody>
      </p:sp>
      <p:pic>
        <p:nvPicPr>
          <p:cNvPr id="2" name="图片 1" descr="2b10f31565c39126"/>
          <p:cNvPicPr>
            <a:picLocks noChangeAspect="1"/>
          </p:cNvPicPr>
          <p:nvPr/>
        </p:nvPicPr>
        <p:blipFill>
          <a:blip r:embed="rId17"/>
          <a:stretch>
            <a:fillRect/>
          </a:stretch>
        </p:blipFill>
        <p:spPr>
          <a:xfrm>
            <a:off x="4773295" y="1167130"/>
            <a:ext cx="782955" cy="902335"/>
          </a:xfrm>
          <a:prstGeom prst="rect">
            <a:avLst/>
          </a:prstGeom>
        </p:spPr>
      </p:pic>
    </p:spTree>
    <p:custDataLst>
      <p:tags r:id="rId18"/>
    </p:custDataLst>
  </p:cSld>
  <p:clrMapOvr>
    <a:masterClrMapping/>
  </p:clrMapOvr>
  <mc:AlternateContent xmlns:mc="http://schemas.openxmlformats.org/markup-compatibility/2006">
    <mc:Choice xmlns:p14="http://schemas.microsoft.com/office/powerpoint/2010/main" Requires="p14">
      <p:transition p14:dur="2000">
        <p:cover dir="u"/>
        <p:sndAc>
          <p:stSnd>
            <p:snd r:embed="rId19" name="coin.wav"/>
          </p:stSnd>
        </p:sndAc>
      </p:transition>
    </mc:Choice>
    <mc:Fallback>
      <p:transition>
        <p:cover dir="u"/>
        <p:sndAc>
          <p:stSnd>
            <p:snd r:embed="rId19" name="coin.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23"/>
          <p:cNvSpPr>
            <a:spLocks noChangeArrowheads="1"/>
          </p:cNvSpPr>
          <p:nvPr>
            <p:custDataLst>
              <p:tags r:id="rId1"/>
            </p:custDataLst>
          </p:nvPr>
        </p:nvSpPr>
        <p:spPr bwMode="gray">
          <a:xfrm>
            <a:off x="3138494" y="2607018"/>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26" name="Text Box 26"/>
          <p:cNvSpPr txBox="1">
            <a:spLocks noChangeArrowheads="1"/>
          </p:cNvSpPr>
          <p:nvPr>
            <p:custDataLst>
              <p:tags r:id="rId2"/>
            </p:custDataLst>
          </p:nvPr>
        </p:nvSpPr>
        <p:spPr bwMode="white">
          <a:xfrm>
            <a:off x="3142144" y="2857841"/>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01</a:t>
            </a:r>
            <a:endParaRPr lang="en-US" altLang="zh-CN" sz="3200" b="1" dirty="0">
              <a:solidFill>
                <a:srgbClr val="FCFCFC"/>
              </a:solidFill>
              <a:latin typeface="+mn-lt"/>
              <a:ea typeface="+mn-ea"/>
              <a:sym typeface="Arial" panose="020B0604020202020204" pitchFamily="34" charset="0"/>
            </a:endParaRPr>
          </a:p>
        </p:txBody>
      </p:sp>
      <p:sp>
        <p:nvSpPr>
          <p:cNvPr id="27" name="AutoShape 24"/>
          <p:cNvSpPr>
            <a:spLocks noChangeArrowheads="1"/>
          </p:cNvSpPr>
          <p:nvPr>
            <p:custDataLst>
              <p:tags r:id="rId3"/>
            </p:custDataLst>
          </p:nvPr>
        </p:nvSpPr>
        <p:spPr bwMode="gray">
          <a:xfrm>
            <a:off x="3791745" y="2728453"/>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altLang="zh-CN" sz="3200" dirty="0">
                <a:solidFill>
                  <a:schemeClr val="bg1"/>
                </a:solidFill>
                <a:sym typeface="Arial" panose="020B0604020202020204" pitchFamily="34" charset="0"/>
                <a:hlinkClick r:id="rId4" action="ppaction://hlinksldjump"/>
              </a:rPr>
              <a:t>3.1</a:t>
            </a:r>
            <a:r>
              <a:rPr lang="zh-CN" altLang="en-US" sz="3200" dirty="0">
                <a:solidFill>
                  <a:schemeClr val="bg1"/>
                </a:solidFill>
                <a:sym typeface="Arial" panose="020B0604020202020204" pitchFamily="34" charset="0"/>
                <a:hlinkClick r:id="rId4" action="ppaction://hlinksldjump"/>
              </a:rPr>
              <a:t>什么是Arduino</a:t>
            </a:r>
            <a:endParaRPr lang="zh-CN" altLang="en-US" sz="3200" dirty="0">
              <a:solidFill>
                <a:schemeClr val="bg1"/>
              </a:solidFill>
              <a:sym typeface="Arial" panose="020B0604020202020204" pitchFamily="34" charset="0"/>
            </a:endParaRPr>
          </a:p>
        </p:txBody>
      </p:sp>
      <p:sp>
        <p:nvSpPr>
          <p:cNvPr id="30" name="AutoShape 32"/>
          <p:cNvSpPr>
            <a:spLocks noChangeArrowheads="1"/>
          </p:cNvSpPr>
          <p:nvPr>
            <p:custDataLst>
              <p:tags r:id="rId5"/>
            </p:custDataLst>
          </p:nvPr>
        </p:nvSpPr>
        <p:spPr bwMode="gray">
          <a:xfrm>
            <a:off x="8674881" y="2865084"/>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32" name="矩形 31"/>
          <p:cNvSpPr/>
          <p:nvPr>
            <p:custDataLst>
              <p:tags r:id="rId6"/>
            </p:custDataLst>
          </p:nvPr>
        </p:nvSpPr>
        <p:spPr>
          <a:xfrm>
            <a:off x="5556114" y="1167267"/>
            <a:ext cx="2708433" cy="861775"/>
          </a:xfrm>
          <a:prstGeom prst="rect">
            <a:avLst/>
          </a:prstGeom>
        </p:spPr>
        <p:txBody>
          <a:bodyPr wrap="none">
            <a:normAutofit/>
          </a:bodyPr>
          <a:lstStyle/>
          <a:p>
            <a:r>
              <a:rPr lang="en-US" altLang="zh-CN" sz="4800" smtClean="0">
                <a:latin typeface="+mj-lt"/>
                <a:ea typeface="+mj-ea"/>
                <a:cs typeface="+mj-cs"/>
                <a:sym typeface="Arial" panose="020B0604020202020204" pitchFamily="34" charset="0"/>
              </a:rPr>
              <a:t>Contents</a:t>
            </a:r>
            <a:endParaRPr lang="en-US" altLang="zh-CN" sz="4800" smtClean="0">
              <a:latin typeface="+mj-lt"/>
              <a:ea typeface="+mj-ea"/>
              <a:cs typeface="+mj-cs"/>
              <a:sym typeface="Arial" panose="020B0604020202020204" pitchFamily="34" charset="0"/>
            </a:endParaRPr>
          </a:p>
        </p:txBody>
      </p:sp>
      <p:sp>
        <p:nvSpPr>
          <p:cNvPr id="10" name="AutoShape 23"/>
          <p:cNvSpPr>
            <a:spLocks noChangeArrowheads="1"/>
          </p:cNvSpPr>
          <p:nvPr>
            <p:custDataLst>
              <p:tags r:id="rId7"/>
            </p:custDataLst>
          </p:nvPr>
        </p:nvSpPr>
        <p:spPr bwMode="gray">
          <a:xfrm>
            <a:off x="3138494" y="3882104"/>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1" name="Text Box 26"/>
          <p:cNvSpPr txBox="1">
            <a:spLocks noChangeArrowheads="1"/>
          </p:cNvSpPr>
          <p:nvPr>
            <p:custDataLst>
              <p:tags r:id="rId8"/>
            </p:custDataLst>
          </p:nvPr>
        </p:nvSpPr>
        <p:spPr bwMode="white">
          <a:xfrm>
            <a:off x="3142144" y="4132928"/>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02</a:t>
            </a:r>
            <a:endParaRPr lang="en-US" altLang="zh-CN" sz="3200" b="1" dirty="0">
              <a:solidFill>
                <a:srgbClr val="FCFCFC"/>
              </a:solidFill>
              <a:latin typeface="+mn-lt"/>
              <a:ea typeface="+mn-ea"/>
              <a:sym typeface="Arial" panose="020B0604020202020204" pitchFamily="34" charset="0"/>
            </a:endParaRPr>
          </a:p>
        </p:txBody>
      </p:sp>
      <p:sp>
        <p:nvSpPr>
          <p:cNvPr id="12" name="AutoShape 24"/>
          <p:cNvSpPr>
            <a:spLocks noChangeArrowheads="1"/>
          </p:cNvSpPr>
          <p:nvPr>
            <p:custDataLst>
              <p:tags r:id="rId9"/>
            </p:custDataLst>
          </p:nvPr>
        </p:nvSpPr>
        <p:spPr bwMode="gray">
          <a:xfrm>
            <a:off x="3791745" y="4003539"/>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altLang="zh-CN" sz="3200" dirty="0">
                <a:solidFill>
                  <a:schemeClr val="bg1"/>
                </a:solidFill>
                <a:sym typeface="Arial" panose="020B0604020202020204" pitchFamily="34" charset="0"/>
                <a:hlinkClick r:id="rId10" action="ppaction://hlinksldjump"/>
              </a:rPr>
              <a:t>3.2为什么选择Arduino</a:t>
            </a:r>
            <a:endParaRPr lang="en-US" altLang="zh-CN" sz="3200" dirty="0">
              <a:solidFill>
                <a:schemeClr val="bg1"/>
              </a:solidFill>
              <a:sym typeface="Arial" panose="020B0604020202020204" pitchFamily="34" charset="0"/>
            </a:endParaRPr>
          </a:p>
        </p:txBody>
      </p:sp>
      <p:sp>
        <p:nvSpPr>
          <p:cNvPr id="13" name="AutoShape 32"/>
          <p:cNvSpPr>
            <a:spLocks noChangeArrowheads="1"/>
          </p:cNvSpPr>
          <p:nvPr>
            <p:custDataLst>
              <p:tags r:id="rId11"/>
            </p:custDataLst>
          </p:nvPr>
        </p:nvSpPr>
        <p:spPr bwMode="gray">
          <a:xfrm>
            <a:off x="8627256" y="4138900"/>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15" name="AutoShape 23"/>
          <p:cNvSpPr>
            <a:spLocks noChangeArrowheads="1"/>
          </p:cNvSpPr>
          <p:nvPr>
            <p:custDataLst>
              <p:tags r:id="rId12"/>
            </p:custDataLst>
          </p:nvPr>
        </p:nvSpPr>
        <p:spPr bwMode="gray">
          <a:xfrm>
            <a:off x="3138494" y="5157192"/>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6" name="Text Box 26"/>
          <p:cNvSpPr txBox="1">
            <a:spLocks noChangeArrowheads="1"/>
          </p:cNvSpPr>
          <p:nvPr>
            <p:custDataLst>
              <p:tags r:id="rId13"/>
            </p:custDataLst>
          </p:nvPr>
        </p:nvSpPr>
        <p:spPr bwMode="white">
          <a:xfrm>
            <a:off x="3142144" y="5408016"/>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03</a:t>
            </a:r>
            <a:endParaRPr lang="en-US" altLang="zh-CN" sz="3200" b="1" dirty="0">
              <a:solidFill>
                <a:srgbClr val="FCFCFC"/>
              </a:solidFill>
              <a:latin typeface="+mn-lt"/>
              <a:ea typeface="+mn-ea"/>
              <a:sym typeface="Arial" panose="020B0604020202020204" pitchFamily="34" charset="0"/>
            </a:endParaRPr>
          </a:p>
        </p:txBody>
      </p:sp>
      <p:sp>
        <p:nvSpPr>
          <p:cNvPr id="17" name="AutoShape 24"/>
          <p:cNvSpPr>
            <a:spLocks noChangeArrowheads="1"/>
          </p:cNvSpPr>
          <p:nvPr>
            <p:custDataLst>
              <p:tags r:id="rId14"/>
            </p:custDataLst>
          </p:nvPr>
        </p:nvSpPr>
        <p:spPr bwMode="gray">
          <a:xfrm>
            <a:off x="3791745" y="5278627"/>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sz="3200" dirty="0">
                <a:solidFill>
                  <a:schemeClr val="bg1"/>
                </a:solidFill>
                <a:sym typeface="Arial" panose="020B0604020202020204" pitchFamily="34" charset="0"/>
                <a:hlinkClick r:id="rId15" action="ppaction://hlinksldjump"/>
              </a:rPr>
              <a:t>3.3Arduino使用最多的几种设计</a:t>
            </a:r>
            <a:endParaRPr lang="en-US" sz="3200" dirty="0">
              <a:solidFill>
                <a:schemeClr val="bg1"/>
              </a:solidFill>
              <a:sym typeface="Arial" panose="020B0604020202020204" pitchFamily="34" charset="0"/>
            </a:endParaRPr>
          </a:p>
        </p:txBody>
      </p:sp>
      <p:sp>
        <p:nvSpPr>
          <p:cNvPr id="18" name="AutoShape 32"/>
          <p:cNvSpPr>
            <a:spLocks noChangeArrowheads="1"/>
          </p:cNvSpPr>
          <p:nvPr>
            <p:custDataLst>
              <p:tags r:id="rId16"/>
            </p:custDataLst>
          </p:nvPr>
        </p:nvSpPr>
        <p:spPr bwMode="gray">
          <a:xfrm>
            <a:off x="8627256" y="5413988"/>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2" name="流程图: 准备 1">
            <a:hlinkClick r:id="rId17"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pic>
        <p:nvPicPr>
          <p:cNvPr id="3" name="图片 2" descr="2b10f31565c39126"/>
          <p:cNvPicPr>
            <a:picLocks noChangeAspect="1"/>
          </p:cNvPicPr>
          <p:nvPr/>
        </p:nvPicPr>
        <p:blipFill>
          <a:blip r:embed="rId18"/>
          <a:stretch>
            <a:fillRect/>
          </a:stretch>
        </p:blipFill>
        <p:spPr>
          <a:xfrm>
            <a:off x="4773295" y="1167130"/>
            <a:ext cx="782955" cy="902335"/>
          </a:xfrm>
          <a:prstGeom prst="rect">
            <a:avLst/>
          </a:prstGeom>
        </p:spPr>
      </p:pic>
    </p:spTree>
    <p:custDataLst>
      <p:tags r:id="rId19"/>
    </p:custDataLst>
  </p:cSld>
  <p:clrMapOvr>
    <a:masterClrMapping/>
  </p:clrMapOvr>
  <mc:AlternateContent xmlns:mc="http://schemas.openxmlformats.org/markup-compatibility/2006">
    <mc:Choice xmlns:p14="http://schemas.microsoft.com/office/powerpoint/2010/main" Requires="p14">
      <p:transition p14:dur="2000">
        <p:cover dir="u"/>
        <p:sndAc>
          <p:stSnd>
            <p:snd r:embed="rId20" name="coin.wav"/>
          </p:stSnd>
        </p:sndAc>
      </p:transition>
    </mc:Choice>
    <mc:Fallback>
      <p:transition>
        <p:cover dir="u"/>
        <p:sndAc>
          <p:stSnd>
            <p:snd r:embed="rId20" name="coin.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23"/>
          <p:cNvSpPr>
            <a:spLocks noChangeArrowheads="1"/>
          </p:cNvSpPr>
          <p:nvPr>
            <p:custDataLst>
              <p:tags r:id="rId1"/>
            </p:custDataLst>
          </p:nvPr>
        </p:nvSpPr>
        <p:spPr bwMode="gray">
          <a:xfrm>
            <a:off x="3138494" y="2084851"/>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26" name="Text Box 26"/>
          <p:cNvSpPr txBox="1">
            <a:spLocks noChangeArrowheads="1"/>
          </p:cNvSpPr>
          <p:nvPr>
            <p:custDataLst>
              <p:tags r:id="rId2"/>
            </p:custDataLst>
          </p:nvPr>
        </p:nvSpPr>
        <p:spPr bwMode="white">
          <a:xfrm>
            <a:off x="3142144" y="2335675"/>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01</a:t>
            </a:r>
            <a:endParaRPr lang="en-US" altLang="zh-CN" sz="3200" b="1" dirty="0">
              <a:solidFill>
                <a:srgbClr val="FCFCFC"/>
              </a:solidFill>
              <a:latin typeface="+mn-lt"/>
              <a:ea typeface="+mn-ea"/>
              <a:sym typeface="Arial" panose="020B0604020202020204" pitchFamily="34" charset="0"/>
            </a:endParaRPr>
          </a:p>
        </p:txBody>
      </p:sp>
      <p:sp>
        <p:nvSpPr>
          <p:cNvPr id="27" name="AutoShape 24"/>
          <p:cNvSpPr>
            <a:spLocks noChangeArrowheads="1"/>
          </p:cNvSpPr>
          <p:nvPr>
            <p:custDataLst>
              <p:tags r:id="rId3"/>
            </p:custDataLst>
          </p:nvPr>
        </p:nvSpPr>
        <p:spPr bwMode="gray">
          <a:xfrm>
            <a:off x="3791745" y="2206286"/>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altLang="zh-CN" sz="3200" dirty="0">
                <a:solidFill>
                  <a:schemeClr val="bg1"/>
                </a:solidFill>
                <a:sym typeface="Arial" panose="020B0604020202020204" pitchFamily="34" charset="0"/>
                <a:hlinkClick r:id="rId4" action="ppaction://hlinksldjump"/>
              </a:rPr>
              <a:t>2.1为什么要有指针</a:t>
            </a:r>
            <a:endParaRPr lang="en-US" altLang="zh-CN" sz="3200" dirty="0">
              <a:solidFill>
                <a:schemeClr val="bg1"/>
              </a:solidFill>
              <a:sym typeface="Arial" panose="020B0604020202020204" pitchFamily="34" charset="0"/>
            </a:endParaRPr>
          </a:p>
        </p:txBody>
      </p:sp>
      <p:sp>
        <p:nvSpPr>
          <p:cNvPr id="30" name="AutoShape 32"/>
          <p:cNvSpPr>
            <a:spLocks noChangeArrowheads="1"/>
          </p:cNvSpPr>
          <p:nvPr>
            <p:custDataLst>
              <p:tags r:id="rId5"/>
            </p:custDataLst>
          </p:nvPr>
        </p:nvSpPr>
        <p:spPr bwMode="gray">
          <a:xfrm>
            <a:off x="8627256" y="2341647"/>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32" name="矩形 31"/>
          <p:cNvSpPr/>
          <p:nvPr>
            <p:custDataLst>
              <p:tags r:id="rId6"/>
            </p:custDataLst>
          </p:nvPr>
        </p:nvSpPr>
        <p:spPr>
          <a:xfrm>
            <a:off x="5556114" y="783225"/>
            <a:ext cx="2708433" cy="861775"/>
          </a:xfrm>
          <a:prstGeom prst="rect">
            <a:avLst/>
          </a:prstGeom>
        </p:spPr>
        <p:txBody>
          <a:bodyPr wrap="none">
            <a:normAutofit/>
          </a:bodyPr>
          <a:lstStyle/>
          <a:p>
            <a:r>
              <a:rPr lang="en-US" altLang="zh-CN" sz="4800" smtClean="0">
                <a:latin typeface="+mj-lt"/>
                <a:ea typeface="+mj-ea"/>
                <a:cs typeface="+mj-cs"/>
                <a:sym typeface="Arial" panose="020B0604020202020204" pitchFamily="34" charset="0"/>
              </a:rPr>
              <a:t>Contents</a:t>
            </a:r>
            <a:endParaRPr lang="en-US" altLang="zh-CN" sz="4800" smtClean="0">
              <a:latin typeface="+mj-lt"/>
              <a:ea typeface="+mj-ea"/>
              <a:cs typeface="+mj-cs"/>
              <a:sym typeface="Arial" panose="020B0604020202020204" pitchFamily="34" charset="0"/>
            </a:endParaRPr>
          </a:p>
        </p:txBody>
      </p:sp>
      <p:sp>
        <p:nvSpPr>
          <p:cNvPr id="10" name="AutoShape 23"/>
          <p:cNvSpPr>
            <a:spLocks noChangeArrowheads="1"/>
          </p:cNvSpPr>
          <p:nvPr>
            <p:custDataLst>
              <p:tags r:id="rId7"/>
            </p:custDataLst>
          </p:nvPr>
        </p:nvSpPr>
        <p:spPr bwMode="gray">
          <a:xfrm>
            <a:off x="3138494" y="3158934"/>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1" name="Text Box 26"/>
          <p:cNvSpPr txBox="1">
            <a:spLocks noChangeArrowheads="1"/>
          </p:cNvSpPr>
          <p:nvPr>
            <p:custDataLst>
              <p:tags r:id="rId8"/>
            </p:custDataLst>
          </p:nvPr>
        </p:nvSpPr>
        <p:spPr bwMode="white">
          <a:xfrm>
            <a:off x="3142144" y="3409757"/>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02</a:t>
            </a:r>
            <a:endParaRPr lang="en-US" altLang="zh-CN" sz="3200" b="1" dirty="0">
              <a:solidFill>
                <a:srgbClr val="FCFCFC"/>
              </a:solidFill>
              <a:latin typeface="+mn-lt"/>
              <a:ea typeface="+mn-ea"/>
              <a:sym typeface="Arial" panose="020B0604020202020204" pitchFamily="34" charset="0"/>
            </a:endParaRPr>
          </a:p>
        </p:txBody>
      </p:sp>
      <p:sp>
        <p:nvSpPr>
          <p:cNvPr id="12" name="AutoShape 24"/>
          <p:cNvSpPr>
            <a:spLocks noChangeArrowheads="1"/>
          </p:cNvSpPr>
          <p:nvPr>
            <p:custDataLst>
              <p:tags r:id="rId9"/>
            </p:custDataLst>
          </p:nvPr>
        </p:nvSpPr>
        <p:spPr bwMode="gray">
          <a:xfrm>
            <a:off x="3791745" y="3280369"/>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en-US" altLang="zh-CN" sz="3200" dirty="0">
                <a:solidFill>
                  <a:schemeClr val="bg1"/>
                </a:solidFill>
                <a:sym typeface="Arial" panose="020B0604020202020204" pitchFamily="34" charset="0"/>
                <a:hlinkClick r:id="rId10" action="ppaction://hlinksldjump"/>
              </a:rPr>
              <a:t>2.2</a:t>
            </a:r>
            <a:r>
              <a:rPr lang="zh-CN" altLang="en-US" sz="3200" dirty="0">
                <a:solidFill>
                  <a:schemeClr val="bg1"/>
                </a:solidFill>
                <a:sym typeface="Arial" panose="020B0604020202020204" pitchFamily="34" charset="0"/>
                <a:hlinkClick r:id="rId10" action="ppaction://hlinksldjump"/>
              </a:rPr>
              <a:t>哪里用到指针</a:t>
            </a:r>
            <a:endParaRPr lang="zh-CN" altLang="en-US" sz="3200" dirty="0">
              <a:solidFill>
                <a:schemeClr val="bg1"/>
              </a:solidFill>
              <a:sym typeface="Arial" panose="020B0604020202020204" pitchFamily="34" charset="0"/>
            </a:endParaRPr>
          </a:p>
        </p:txBody>
      </p:sp>
      <p:sp>
        <p:nvSpPr>
          <p:cNvPr id="13" name="AutoShape 32"/>
          <p:cNvSpPr>
            <a:spLocks noChangeArrowheads="1"/>
          </p:cNvSpPr>
          <p:nvPr>
            <p:custDataLst>
              <p:tags r:id="rId11"/>
            </p:custDataLst>
          </p:nvPr>
        </p:nvSpPr>
        <p:spPr bwMode="gray">
          <a:xfrm>
            <a:off x="8627256" y="3415730"/>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2" name="流程图: 准备 1">
            <a:hlinkClick r:id="rId12"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pic>
        <p:nvPicPr>
          <p:cNvPr id="3" name="图片 2" descr="2b10f31565c39126"/>
          <p:cNvPicPr>
            <a:picLocks noChangeAspect="1"/>
          </p:cNvPicPr>
          <p:nvPr/>
        </p:nvPicPr>
        <p:blipFill>
          <a:blip r:embed="rId13"/>
          <a:stretch>
            <a:fillRect/>
          </a:stretch>
        </p:blipFill>
        <p:spPr>
          <a:xfrm>
            <a:off x="4773295" y="782955"/>
            <a:ext cx="782955" cy="902335"/>
          </a:xfrm>
          <a:prstGeom prst="rect">
            <a:avLst/>
          </a:prstGeom>
        </p:spPr>
      </p:pic>
    </p:spTree>
    <p:custDataLst>
      <p:tags r:id="rId14"/>
    </p:custDataLst>
  </p:cSld>
  <p:clrMapOvr>
    <a:masterClrMapping/>
  </p:clrMapOvr>
  <mc:AlternateContent xmlns:mc="http://schemas.openxmlformats.org/markup-compatibility/2006">
    <mc:Choice xmlns:p14="http://schemas.microsoft.com/office/powerpoint/2010/main" Requires="p14">
      <p:transition p14:dur="2000">
        <p:cover dir="u"/>
        <p:sndAc>
          <p:stSnd>
            <p:snd r:embed="rId15" name="coin.wav"/>
          </p:stSnd>
        </p:sndAc>
      </p:transition>
    </mc:Choice>
    <mc:Fallback>
      <p:transition>
        <p:cover dir="u"/>
        <p:sndAc>
          <p:stSnd>
            <p:snd r:embed="rId15" name="coin.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23"/>
          <p:cNvSpPr>
            <a:spLocks noChangeArrowheads="1"/>
          </p:cNvSpPr>
          <p:nvPr>
            <p:custDataLst>
              <p:tags r:id="rId1"/>
            </p:custDataLst>
          </p:nvPr>
        </p:nvSpPr>
        <p:spPr bwMode="gray">
          <a:xfrm>
            <a:off x="431371" y="2276872"/>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26" name="Text Box 26"/>
          <p:cNvSpPr txBox="1">
            <a:spLocks noChangeArrowheads="1"/>
          </p:cNvSpPr>
          <p:nvPr>
            <p:custDataLst>
              <p:tags r:id="rId2"/>
            </p:custDataLst>
          </p:nvPr>
        </p:nvSpPr>
        <p:spPr bwMode="white">
          <a:xfrm>
            <a:off x="435021" y="2527696"/>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01</a:t>
            </a:r>
            <a:endParaRPr lang="en-US" altLang="zh-CN" sz="3200" b="1" dirty="0">
              <a:solidFill>
                <a:srgbClr val="FCFCFC"/>
              </a:solidFill>
              <a:latin typeface="+mn-lt"/>
              <a:ea typeface="+mn-ea"/>
              <a:sym typeface="Arial" panose="020B0604020202020204" pitchFamily="34" charset="0"/>
            </a:endParaRPr>
          </a:p>
        </p:txBody>
      </p:sp>
      <p:sp>
        <p:nvSpPr>
          <p:cNvPr id="27" name="AutoShape 24"/>
          <p:cNvSpPr>
            <a:spLocks noChangeArrowheads="1"/>
          </p:cNvSpPr>
          <p:nvPr>
            <p:custDataLst>
              <p:tags r:id="rId3"/>
            </p:custDataLst>
          </p:nvPr>
        </p:nvSpPr>
        <p:spPr bwMode="gray">
          <a:xfrm>
            <a:off x="1084622" y="2398307"/>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zh-CN" altLang="en-US" sz="3200" dirty="0">
                <a:solidFill>
                  <a:schemeClr val="bg1"/>
                </a:solidFill>
                <a:sym typeface="Arial" panose="020B0604020202020204" pitchFamily="34" charset="0"/>
                <a:hlinkClick r:id="rId4" action="ppaction://hlinksldjump"/>
              </a:rPr>
              <a:t>1.1 计算机系统的发展历史</a:t>
            </a:r>
            <a:endParaRPr lang="zh-CN" altLang="en-US" sz="3200" dirty="0">
              <a:solidFill>
                <a:schemeClr val="bg1"/>
              </a:solidFill>
              <a:sym typeface="Arial" panose="020B0604020202020204" pitchFamily="34" charset="0"/>
            </a:endParaRPr>
          </a:p>
        </p:txBody>
      </p:sp>
      <p:sp>
        <p:nvSpPr>
          <p:cNvPr id="30" name="AutoShape 32"/>
          <p:cNvSpPr>
            <a:spLocks noChangeArrowheads="1"/>
          </p:cNvSpPr>
          <p:nvPr>
            <p:custDataLst>
              <p:tags r:id="rId5"/>
            </p:custDataLst>
          </p:nvPr>
        </p:nvSpPr>
        <p:spPr bwMode="gray">
          <a:xfrm>
            <a:off x="5920133" y="2533668"/>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32" name="矩形 31"/>
          <p:cNvSpPr/>
          <p:nvPr>
            <p:custDataLst>
              <p:tags r:id="rId6"/>
            </p:custDataLst>
          </p:nvPr>
        </p:nvSpPr>
        <p:spPr>
          <a:xfrm>
            <a:off x="5556114" y="783225"/>
            <a:ext cx="2708433" cy="861775"/>
          </a:xfrm>
          <a:prstGeom prst="rect">
            <a:avLst/>
          </a:prstGeom>
        </p:spPr>
        <p:txBody>
          <a:bodyPr wrap="none">
            <a:normAutofit/>
          </a:bodyPr>
          <a:lstStyle/>
          <a:p>
            <a:r>
              <a:rPr lang="en-US" altLang="zh-CN" sz="4800" smtClean="0">
                <a:latin typeface="+mj-lt"/>
                <a:ea typeface="+mj-ea"/>
                <a:cs typeface="+mj-cs"/>
                <a:sym typeface="Arial" panose="020B0604020202020204" pitchFamily="34" charset="0"/>
              </a:rPr>
              <a:t>Contents</a:t>
            </a:r>
            <a:endParaRPr lang="en-US" altLang="zh-CN" sz="4800" smtClean="0">
              <a:latin typeface="+mj-lt"/>
              <a:ea typeface="+mj-ea"/>
              <a:cs typeface="+mj-cs"/>
              <a:sym typeface="Arial" panose="020B0604020202020204" pitchFamily="34" charset="0"/>
            </a:endParaRPr>
          </a:p>
        </p:txBody>
      </p:sp>
      <p:sp>
        <p:nvSpPr>
          <p:cNvPr id="10" name="AutoShape 23"/>
          <p:cNvSpPr>
            <a:spLocks noChangeArrowheads="1"/>
          </p:cNvSpPr>
          <p:nvPr>
            <p:custDataLst>
              <p:tags r:id="rId7"/>
            </p:custDataLst>
          </p:nvPr>
        </p:nvSpPr>
        <p:spPr bwMode="gray">
          <a:xfrm>
            <a:off x="431371" y="3680048"/>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1" name="Text Box 26"/>
          <p:cNvSpPr txBox="1">
            <a:spLocks noChangeArrowheads="1"/>
          </p:cNvSpPr>
          <p:nvPr>
            <p:custDataLst>
              <p:tags r:id="rId8"/>
            </p:custDataLst>
          </p:nvPr>
        </p:nvSpPr>
        <p:spPr bwMode="white">
          <a:xfrm>
            <a:off x="435021" y="3930872"/>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02</a:t>
            </a:r>
            <a:endParaRPr lang="en-US" altLang="zh-CN" sz="3200" b="1" dirty="0">
              <a:solidFill>
                <a:srgbClr val="FCFCFC"/>
              </a:solidFill>
              <a:latin typeface="+mn-lt"/>
              <a:ea typeface="+mn-ea"/>
              <a:sym typeface="Arial" panose="020B0604020202020204" pitchFamily="34" charset="0"/>
            </a:endParaRPr>
          </a:p>
        </p:txBody>
      </p:sp>
      <p:sp>
        <p:nvSpPr>
          <p:cNvPr id="12" name="AutoShape 24"/>
          <p:cNvSpPr>
            <a:spLocks noChangeArrowheads="1"/>
          </p:cNvSpPr>
          <p:nvPr>
            <p:custDataLst>
              <p:tags r:id="rId9"/>
            </p:custDataLst>
          </p:nvPr>
        </p:nvSpPr>
        <p:spPr bwMode="gray">
          <a:xfrm>
            <a:off x="1084622" y="3801483"/>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zh-CN" altLang="en-US" sz="3200" dirty="0">
                <a:solidFill>
                  <a:schemeClr val="bg1"/>
                </a:solidFill>
                <a:sym typeface="Arial" panose="020B0604020202020204" pitchFamily="34" charset="0"/>
                <a:hlinkClick r:id="rId10" action="ppaction://hlinksldjump"/>
              </a:rPr>
              <a:t>1.2 对计算机系统各部分的认识</a:t>
            </a:r>
            <a:endParaRPr lang="zh-CN" altLang="en-US" sz="3200" dirty="0">
              <a:solidFill>
                <a:schemeClr val="bg1"/>
              </a:solidFill>
              <a:sym typeface="Arial" panose="020B0604020202020204" pitchFamily="34" charset="0"/>
            </a:endParaRPr>
          </a:p>
        </p:txBody>
      </p:sp>
      <p:sp>
        <p:nvSpPr>
          <p:cNvPr id="13" name="AutoShape 32"/>
          <p:cNvSpPr>
            <a:spLocks noChangeArrowheads="1"/>
          </p:cNvSpPr>
          <p:nvPr>
            <p:custDataLst>
              <p:tags r:id="rId11"/>
            </p:custDataLst>
          </p:nvPr>
        </p:nvSpPr>
        <p:spPr bwMode="gray">
          <a:xfrm>
            <a:off x="5920133" y="3936844"/>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15" name="AutoShape 23"/>
          <p:cNvSpPr>
            <a:spLocks noChangeArrowheads="1"/>
          </p:cNvSpPr>
          <p:nvPr>
            <p:custDataLst>
              <p:tags r:id="rId12"/>
            </p:custDataLst>
          </p:nvPr>
        </p:nvSpPr>
        <p:spPr bwMode="gray">
          <a:xfrm>
            <a:off x="431371" y="5083224"/>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16" name="Text Box 26"/>
          <p:cNvSpPr txBox="1">
            <a:spLocks noChangeArrowheads="1"/>
          </p:cNvSpPr>
          <p:nvPr>
            <p:custDataLst>
              <p:tags r:id="rId13"/>
            </p:custDataLst>
          </p:nvPr>
        </p:nvSpPr>
        <p:spPr bwMode="white">
          <a:xfrm>
            <a:off x="435021" y="5334048"/>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03</a:t>
            </a:r>
            <a:endParaRPr lang="en-US" altLang="zh-CN" sz="3200" b="1" dirty="0">
              <a:solidFill>
                <a:srgbClr val="FCFCFC"/>
              </a:solidFill>
              <a:latin typeface="+mn-lt"/>
              <a:ea typeface="+mn-ea"/>
              <a:sym typeface="Arial" panose="020B0604020202020204" pitchFamily="34" charset="0"/>
            </a:endParaRPr>
          </a:p>
        </p:txBody>
      </p:sp>
      <p:sp>
        <p:nvSpPr>
          <p:cNvPr id="17" name="AutoShape 24"/>
          <p:cNvSpPr>
            <a:spLocks noChangeArrowheads="1"/>
          </p:cNvSpPr>
          <p:nvPr>
            <p:custDataLst>
              <p:tags r:id="rId14"/>
            </p:custDataLst>
          </p:nvPr>
        </p:nvSpPr>
        <p:spPr bwMode="gray">
          <a:xfrm>
            <a:off x="1084622" y="5204659"/>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zh-CN" altLang="en-US" sz="3200" dirty="0">
                <a:solidFill>
                  <a:schemeClr val="bg1"/>
                </a:solidFill>
                <a:sym typeface="Arial" panose="020B0604020202020204" pitchFamily="34" charset="0"/>
                <a:hlinkClick r:id="rId15" action="ppaction://hlinksldjump"/>
              </a:rPr>
              <a:t>1.3 程序语言和编译系统</a:t>
            </a:r>
            <a:endParaRPr lang="zh-CN" altLang="en-US" sz="3200" dirty="0">
              <a:solidFill>
                <a:schemeClr val="bg1"/>
              </a:solidFill>
              <a:sym typeface="Arial" panose="020B0604020202020204" pitchFamily="34" charset="0"/>
            </a:endParaRPr>
          </a:p>
        </p:txBody>
      </p:sp>
      <p:sp>
        <p:nvSpPr>
          <p:cNvPr id="18" name="AutoShape 32"/>
          <p:cNvSpPr>
            <a:spLocks noChangeArrowheads="1"/>
          </p:cNvSpPr>
          <p:nvPr>
            <p:custDataLst>
              <p:tags r:id="rId16"/>
            </p:custDataLst>
          </p:nvPr>
        </p:nvSpPr>
        <p:spPr bwMode="gray">
          <a:xfrm>
            <a:off x="5920133" y="5340020"/>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20" name="AutoShape 23"/>
          <p:cNvSpPr>
            <a:spLocks noChangeArrowheads="1"/>
          </p:cNvSpPr>
          <p:nvPr>
            <p:custDataLst>
              <p:tags r:id="rId17"/>
            </p:custDataLst>
          </p:nvPr>
        </p:nvSpPr>
        <p:spPr bwMode="gray">
          <a:xfrm>
            <a:off x="6288022" y="2978460"/>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21" name="Text Box 26"/>
          <p:cNvSpPr txBox="1">
            <a:spLocks noChangeArrowheads="1"/>
          </p:cNvSpPr>
          <p:nvPr>
            <p:custDataLst>
              <p:tags r:id="rId18"/>
            </p:custDataLst>
          </p:nvPr>
        </p:nvSpPr>
        <p:spPr bwMode="white">
          <a:xfrm>
            <a:off x="6291672" y="3229284"/>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04</a:t>
            </a:r>
            <a:endParaRPr lang="en-US" altLang="zh-CN" sz="3200" b="1" dirty="0">
              <a:solidFill>
                <a:srgbClr val="FCFCFC"/>
              </a:solidFill>
              <a:latin typeface="+mn-lt"/>
              <a:ea typeface="+mn-ea"/>
              <a:sym typeface="Arial" panose="020B0604020202020204" pitchFamily="34" charset="0"/>
            </a:endParaRPr>
          </a:p>
        </p:txBody>
      </p:sp>
      <p:sp>
        <p:nvSpPr>
          <p:cNvPr id="22" name="AutoShape 24"/>
          <p:cNvSpPr>
            <a:spLocks noChangeArrowheads="1"/>
          </p:cNvSpPr>
          <p:nvPr>
            <p:custDataLst>
              <p:tags r:id="rId19"/>
            </p:custDataLst>
          </p:nvPr>
        </p:nvSpPr>
        <p:spPr bwMode="gray">
          <a:xfrm>
            <a:off x="6941273" y="3099895"/>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zh-CN" altLang="en-US" sz="3200" dirty="0">
                <a:solidFill>
                  <a:schemeClr val="bg1"/>
                </a:solidFill>
                <a:sym typeface="Arial" panose="020B0604020202020204" pitchFamily="34" charset="0"/>
                <a:hlinkClick r:id="rId20" action="ppaction://hlinksldjump"/>
              </a:rPr>
              <a:t>1.4 计算机各部分如何协调工作</a:t>
            </a:r>
            <a:endParaRPr lang="zh-CN" altLang="en-US" sz="3200" dirty="0">
              <a:solidFill>
                <a:schemeClr val="bg1"/>
              </a:solidFill>
              <a:sym typeface="Arial" panose="020B0604020202020204" pitchFamily="34" charset="0"/>
            </a:endParaRPr>
          </a:p>
        </p:txBody>
      </p:sp>
      <p:sp>
        <p:nvSpPr>
          <p:cNvPr id="23" name="AutoShape 32"/>
          <p:cNvSpPr>
            <a:spLocks noChangeArrowheads="1"/>
          </p:cNvSpPr>
          <p:nvPr>
            <p:custDataLst>
              <p:tags r:id="rId21"/>
            </p:custDataLst>
          </p:nvPr>
        </p:nvSpPr>
        <p:spPr bwMode="gray">
          <a:xfrm>
            <a:off x="11776784" y="3235256"/>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sp>
        <p:nvSpPr>
          <p:cNvPr id="28" name="AutoShape 23"/>
          <p:cNvSpPr>
            <a:spLocks noChangeArrowheads="1"/>
          </p:cNvSpPr>
          <p:nvPr>
            <p:custDataLst>
              <p:tags r:id="rId22"/>
            </p:custDataLst>
          </p:nvPr>
        </p:nvSpPr>
        <p:spPr bwMode="gray">
          <a:xfrm>
            <a:off x="6288022" y="4381636"/>
            <a:ext cx="722589" cy="842053"/>
          </a:xfrm>
          <a:prstGeom prst="cube">
            <a:avLst>
              <a:gd name="adj" fmla="val 17060"/>
            </a:avLst>
          </a:prstGeom>
          <a:solidFill>
            <a:schemeClr val="accent1"/>
          </a:solidFill>
          <a:ln>
            <a:noFill/>
          </a:ln>
        </p:spPr>
        <p:txBody>
          <a:bodyPr wrap="none" anchor="ctr">
            <a:normAutofit/>
          </a:bodyPr>
          <a:lstStyle/>
          <a:p>
            <a:endParaRPr lang="zh-CN" altLang="en-US" sz="3200">
              <a:solidFill>
                <a:srgbClr val="FCFCFC"/>
              </a:solidFill>
              <a:sym typeface="Arial" panose="020B0604020202020204" pitchFamily="34" charset="0"/>
            </a:endParaRPr>
          </a:p>
        </p:txBody>
      </p:sp>
      <p:sp>
        <p:nvSpPr>
          <p:cNvPr id="29" name="Text Box 26"/>
          <p:cNvSpPr txBox="1">
            <a:spLocks noChangeArrowheads="1"/>
          </p:cNvSpPr>
          <p:nvPr>
            <p:custDataLst>
              <p:tags r:id="rId23"/>
            </p:custDataLst>
          </p:nvPr>
        </p:nvSpPr>
        <p:spPr bwMode="white">
          <a:xfrm>
            <a:off x="6291672" y="4632460"/>
            <a:ext cx="61128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25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dirty="0">
                <a:solidFill>
                  <a:srgbClr val="FCFCFC"/>
                </a:solidFill>
                <a:latin typeface="+mn-lt"/>
                <a:ea typeface="+mn-ea"/>
                <a:sym typeface="Arial" panose="020B0604020202020204" pitchFamily="34" charset="0"/>
              </a:rPr>
              <a:t>05</a:t>
            </a:r>
            <a:endParaRPr lang="en-US" altLang="zh-CN" sz="3200" b="1" dirty="0">
              <a:solidFill>
                <a:srgbClr val="FCFCFC"/>
              </a:solidFill>
              <a:latin typeface="+mn-lt"/>
              <a:ea typeface="+mn-ea"/>
              <a:sym typeface="Arial" panose="020B0604020202020204" pitchFamily="34" charset="0"/>
            </a:endParaRPr>
          </a:p>
        </p:txBody>
      </p:sp>
      <p:sp>
        <p:nvSpPr>
          <p:cNvPr id="33" name="AutoShape 24"/>
          <p:cNvSpPr>
            <a:spLocks noChangeArrowheads="1"/>
          </p:cNvSpPr>
          <p:nvPr>
            <p:custDataLst>
              <p:tags r:id="rId24"/>
            </p:custDataLst>
          </p:nvPr>
        </p:nvSpPr>
        <p:spPr bwMode="gray">
          <a:xfrm>
            <a:off x="6941273" y="4503071"/>
            <a:ext cx="4882956" cy="555399"/>
          </a:xfrm>
          <a:prstGeom prst="cube">
            <a:avLst>
              <a:gd name="adj" fmla="val 12949"/>
            </a:avLst>
          </a:prstGeom>
          <a:solidFill>
            <a:schemeClr val="tx1"/>
          </a:solidFill>
          <a:ln w="9525">
            <a:noFill/>
            <a:miter lim="800000"/>
          </a:ln>
          <a:effectLst/>
        </p:spPr>
        <p:txBody>
          <a:bodyPr wrap="square" rIns="240000" anchor="ctr">
            <a:normAutofit fontScale="72500"/>
          </a:bodyPr>
          <a:lstStyle/>
          <a:p>
            <a:pPr>
              <a:defRPr/>
            </a:pPr>
            <a:r>
              <a:rPr lang="zh-CN" altLang="en-US" sz="3200" dirty="0">
                <a:solidFill>
                  <a:schemeClr val="bg1"/>
                </a:solidFill>
                <a:sym typeface="Arial" panose="020B0604020202020204" pitchFamily="34" charset="0"/>
                <a:hlinkClick r:id="rId25" action="ppaction://hlinksldjump"/>
              </a:rPr>
              <a:t>返回主页</a:t>
            </a:r>
            <a:endParaRPr lang="zh-CN" altLang="en-US" sz="3200" dirty="0">
              <a:solidFill>
                <a:schemeClr val="bg1"/>
              </a:solidFill>
              <a:sym typeface="Arial" panose="020B0604020202020204" pitchFamily="34" charset="0"/>
            </a:endParaRPr>
          </a:p>
        </p:txBody>
      </p:sp>
      <p:sp>
        <p:nvSpPr>
          <p:cNvPr id="34" name="AutoShape 32"/>
          <p:cNvSpPr>
            <a:spLocks noChangeArrowheads="1"/>
          </p:cNvSpPr>
          <p:nvPr>
            <p:custDataLst>
              <p:tags r:id="rId26"/>
            </p:custDataLst>
          </p:nvPr>
        </p:nvSpPr>
        <p:spPr bwMode="gray">
          <a:xfrm>
            <a:off x="11776784" y="4638432"/>
            <a:ext cx="281008" cy="326469"/>
          </a:xfrm>
          <a:prstGeom prst="cube">
            <a:avLst>
              <a:gd name="adj" fmla="val 17060"/>
            </a:avLst>
          </a:prstGeom>
          <a:solidFill>
            <a:schemeClr val="accent1"/>
          </a:solidFill>
          <a:ln>
            <a:noFill/>
          </a:ln>
        </p:spPr>
        <p:txBody>
          <a:bodyPr wrap="none" anchor="ctr">
            <a:normAutofit fontScale="37500" lnSpcReduction="20000"/>
          </a:bodyPr>
          <a:lstStyle/>
          <a:p>
            <a:endParaRPr lang="zh-CN" altLang="en-US" sz="3200">
              <a:solidFill>
                <a:srgbClr val="FCFCFC"/>
              </a:solidFill>
              <a:sym typeface="Arial" panose="020B0604020202020204" pitchFamily="34" charset="0"/>
            </a:endParaRPr>
          </a:p>
        </p:txBody>
      </p:sp>
      <p:pic>
        <p:nvPicPr>
          <p:cNvPr id="2" name="图片 1" descr="2b10f31565c39126"/>
          <p:cNvPicPr>
            <a:picLocks noChangeAspect="1"/>
          </p:cNvPicPr>
          <p:nvPr/>
        </p:nvPicPr>
        <p:blipFill>
          <a:blip r:embed="rId27"/>
          <a:stretch>
            <a:fillRect/>
          </a:stretch>
        </p:blipFill>
        <p:spPr>
          <a:xfrm>
            <a:off x="4773295" y="782955"/>
            <a:ext cx="782955" cy="902335"/>
          </a:xfrm>
          <a:prstGeom prst="rect">
            <a:avLst/>
          </a:prstGeom>
        </p:spPr>
      </p:pic>
    </p:spTree>
    <p:custDataLst>
      <p:tags r:id="rId28"/>
    </p:custDataLst>
  </p:cSld>
  <p:clrMapOvr>
    <a:masterClrMapping/>
  </p:clrMapOvr>
  <mc:AlternateContent xmlns:mc="http://schemas.openxmlformats.org/markup-compatibility/2006">
    <mc:Choice xmlns:p14="http://schemas.microsoft.com/office/powerpoint/2010/main" Requires="p14">
      <p:transition p14:dur="1000">
        <p:cover dir="u"/>
        <p:sndAc>
          <p:stSnd>
            <p:snd r:embed="rId29" name="coin.wav"/>
          </p:stSnd>
        </p:sndAc>
      </p:transition>
    </mc:Choice>
    <mc:Fallback>
      <p:transition>
        <p:cover dir="u"/>
        <p:sndAc>
          <p:stSnd>
            <p:snd r:embed="rId29" name="coin.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609600" y="274639"/>
            <a:ext cx="10972800" cy="1095376"/>
          </a:xfrm>
          <a:prstGeom prst="rect">
            <a:avLst/>
          </a:prstGeom>
        </p:spPr>
        <p:txBody>
          <a:bodyPr vert="horz" lIns="121920" tIns="60960" rIns="121920" bIns="60960" rtlCol="0" anchor="ctr">
            <a:normAutofit fontScale="70000"/>
          </a:bodyPr>
          <a:lstStyle>
            <a:lvl1pPr>
              <a:spcBef>
                <a:spcPct val="0"/>
              </a:spcBef>
              <a:buNone/>
              <a:defRPr sz="3200">
                <a:latin typeface="Arial" panose="020B0604020202020204" pitchFamily="34" charset="0"/>
                <a:ea typeface="黑体" panose="02010609060101010101" pitchFamily="49" charset="-122"/>
                <a:cs typeface="+mn-ea"/>
              </a:defRPr>
            </a:lvl1pPr>
          </a:lstStyle>
          <a:p>
            <a:r>
              <a:rPr lang="zh-CN" altLang="en-US" sz="4265" dirty="0">
                <a:solidFill>
                  <a:schemeClr val="bg1"/>
                </a:solidFill>
                <a:sym typeface="Arial" panose="020B0604020202020204" pitchFamily="34" charset="0"/>
              </a:rPr>
              <a:t>1.1 计算机系统的发展历史</a:t>
            </a:r>
            <a:endParaRPr lang="zh-CN" altLang="en-US" sz="4265" dirty="0">
              <a:solidFill>
                <a:schemeClr val="bg1"/>
              </a:solidFill>
              <a:sym typeface="Arial" panose="020B0604020202020204" pitchFamily="34" charset="0"/>
            </a:endParaRPr>
          </a:p>
          <a:p>
            <a:pPr>
              <a:defRPr/>
            </a:pPr>
            <a:r>
              <a:rPr lang="zh-CN" altLang="en-US" sz="4265" dirty="0">
                <a:solidFill>
                  <a:schemeClr val="tx1"/>
                </a:solidFill>
                <a:sym typeface="Arial" panose="020B0604020202020204" pitchFamily="34" charset="0"/>
              </a:rPr>
              <a:t>1.1 计算机系统的发展历史</a:t>
            </a:r>
            <a:endParaRPr lang="zh-CN" altLang="en-US" sz="4265" dirty="0">
              <a:solidFill>
                <a:schemeClr val="tx1"/>
              </a:solidFill>
              <a:latin typeface="+mj-lt"/>
              <a:ea typeface="+mj-ea"/>
              <a:cs typeface="+mj-cs"/>
              <a:sym typeface="Arial" panose="020B0604020202020204" pitchFamily="34" charset="0"/>
            </a:endParaRPr>
          </a:p>
        </p:txBody>
      </p:sp>
      <p:cxnSp>
        <p:nvCxnSpPr>
          <p:cNvPr id="25" name="直接箭头连接符 24"/>
          <p:cNvCxnSpPr/>
          <p:nvPr>
            <p:custDataLst>
              <p:tags r:id="rId2"/>
            </p:custDataLst>
          </p:nvPr>
        </p:nvCxnSpPr>
        <p:spPr>
          <a:xfrm>
            <a:off x="1754505" y="3089275"/>
            <a:ext cx="0" cy="730885"/>
          </a:xfrm>
          <a:prstGeom prst="straightConnector1">
            <a:avLst/>
          </a:prstGeom>
          <a:ln w="38100">
            <a:solidFill>
              <a:srgbClr val="FFC000"/>
            </a:solidFill>
            <a:headEnd w="lg" len="lg"/>
            <a:tailEnd type="triangle"/>
          </a:ln>
        </p:spPr>
        <p:style>
          <a:lnRef idx="1">
            <a:srgbClr val="5B9BD5"/>
          </a:lnRef>
          <a:fillRef idx="0">
            <a:srgbClr val="5B9BD5"/>
          </a:fillRef>
          <a:effectRef idx="0">
            <a:srgbClr val="5B9BD5"/>
          </a:effectRef>
          <a:fontRef idx="minor">
            <a:sysClr val="windowText" lastClr="000000"/>
          </a:fontRef>
        </p:style>
      </p:cxnSp>
      <p:sp>
        <p:nvSpPr>
          <p:cNvPr id="26" name="泪滴形 25"/>
          <p:cNvSpPr/>
          <p:nvPr>
            <p:custDataLst>
              <p:tags r:id="rId3"/>
            </p:custDataLst>
          </p:nvPr>
        </p:nvSpPr>
        <p:spPr>
          <a:xfrm>
            <a:off x="1115060" y="1831975"/>
            <a:ext cx="1426845" cy="1280160"/>
          </a:xfrm>
          <a:prstGeom prst="teardrop">
            <a:avLst/>
          </a:prstGeom>
          <a:noFill/>
          <a:ln w="44450" cmpd="sng">
            <a:solidFill>
              <a:srgbClr val="FFC000"/>
            </a:solidFill>
          </a:ln>
        </p:spPr>
        <p:style>
          <a:lnRef idx="2">
            <a:srgbClr val="5B9BD5">
              <a:shade val="50000"/>
            </a:srgbClr>
          </a:lnRef>
          <a:fillRef idx="1">
            <a:srgbClr val="5B9BD5"/>
          </a:fillRef>
          <a:effectRef idx="0">
            <a:srgbClr val="5B9BD5"/>
          </a:effectRef>
          <a:fontRef idx="minor">
            <a:sysClr val="window" lastClr="FFFFFF"/>
          </a:fontRef>
        </p:style>
        <p:txBody>
          <a:bodyPr rtlCol="0" anchor="ctr">
            <a:normAutofit/>
          </a:bodyPr>
          <a:p>
            <a:pPr algn="ctr"/>
            <a:r>
              <a:rPr lang="zh-CN" altLang="en-US" sz="2000" dirty="0" smtClean="0">
                <a:solidFill>
                  <a:srgbClr val="FFC000"/>
                </a:solidFill>
                <a:latin typeface="Arial" panose="020B0604020202020204" pitchFamily="34" charset="0"/>
                <a:cs typeface="Arial" panose="020B0604020202020204" pitchFamily="34" charset="0"/>
              </a:rPr>
              <a:t>以前</a:t>
            </a:r>
            <a:endParaRPr lang="zh-CN" altLang="en-US" sz="2000" dirty="0" smtClean="0">
              <a:solidFill>
                <a:srgbClr val="FFC000"/>
              </a:solidFill>
              <a:latin typeface="Arial" panose="020B0604020202020204" pitchFamily="34" charset="0"/>
              <a:cs typeface="Arial" panose="020B0604020202020204" pitchFamily="34" charset="0"/>
            </a:endParaRPr>
          </a:p>
        </p:txBody>
      </p:sp>
      <p:sp>
        <p:nvSpPr>
          <p:cNvPr id="27" name="泪滴形 26"/>
          <p:cNvSpPr/>
          <p:nvPr>
            <p:custDataLst>
              <p:tags r:id="rId4"/>
            </p:custDataLst>
          </p:nvPr>
        </p:nvSpPr>
        <p:spPr>
          <a:xfrm>
            <a:off x="1115060" y="3936365"/>
            <a:ext cx="1426845" cy="1280160"/>
          </a:xfrm>
          <a:prstGeom prst="teardrop">
            <a:avLst/>
          </a:prstGeom>
          <a:noFill/>
          <a:ln w="44450" cmpd="sng">
            <a:solidFill>
              <a:srgbClr val="70AD47"/>
            </a:solidFill>
          </a:ln>
        </p:spPr>
        <p:style>
          <a:lnRef idx="2">
            <a:srgbClr val="5B9BD5">
              <a:shade val="50000"/>
            </a:srgbClr>
          </a:lnRef>
          <a:fillRef idx="1">
            <a:srgbClr val="5B9BD5"/>
          </a:fillRef>
          <a:effectRef idx="0">
            <a:srgbClr val="5B9BD5"/>
          </a:effectRef>
          <a:fontRef idx="minor">
            <a:sysClr val="window" lastClr="FFFFFF"/>
          </a:fontRef>
        </p:style>
        <p:txBody>
          <a:bodyPr rtlCol="0" anchor="ctr">
            <a:normAutofit/>
          </a:bodyPr>
          <a:p>
            <a:pPr algn="ctr"/>
            <a:r>
              <a:rPr lang="zh-CN" altLang="en-US" sz="2000" dirty="0" smtClean="0">
                <a:solidFill>
                  <a:srgbClr val="70AD47"/>
                </a:solidFill>
                <a:latin typeface="Arial" panose="020B0604020202020204" pitchFamily="34" charset="0"/>
                <a:cs typeface="Arial" panose="020B0604020202020204" pitchFamily="34" charset="0"/>
              </a:rPr>
              <a:t>现在</a:t>
            </a:r>
            <a:endParaRPr lang="zh-CN" altLang="en-US" sz="2000" dirty="0" smtClean="0">
              <a:solidFill>
                <a:srgbClr val="70AD47"/>
              </a:solidFill>
              <a:latin typeface="Arial" panose="020B0604020202020204" pitchFamily="34" charset="0"/>
              <a:cs typeface="Arial" panose="020B0604020202020204" pitchFamily="34" charset="0"/>
            </a:endParaRPr>
          </a:p>
        </p:txBody>
      </p:sp>
      <p:sp>
        <p:nvSpPr>
          <p:cNvPr id="30" name="文本框 29"/>
          <p:cNvSpPr txBox="1"/>
          <p:nvPr/>
        </p:nvSpPr>
        <p:spPr>
          <a:xfrm>
            <a:off x="3930650" y="1831975"/>
            <a:ext cx="6636385" cy="4480560"/>
          </a:xfrm>
          <a:prstGeom prst="rect">
            <a:avLst/>
          </a:prstGeom>
          <a:noFill/>
        </p:spPr>
        <p:txBody>
          <a:bodyPr wrap="square" rtlCol="0">
            <a:spAutoFit/>
          </a:bodyPr>
          <a:p>
            <a:r>
              <a:rPr lang="en-US" altLang="zh-CN" dirty="0">
                <a:sym typeface="Arial" panose="020B0604020202020204" pitchFamily="34" charset="0"/>
              </a:rPr>
              <a:t>早期的计算机是没有操作系统的。用户有单独的机器，他（她）会带着记录有程序和数据的卡片(punch card)或较後期的打孔纸带去操作机器。程序读入机器后，机器就开始工作直到程序停止。由于程序难免有误，所以机器通常都会中途崩溃。程序一般通过控制板的开关和状态灯来调试。</a:t>
            </a:r>
            <a:r>
              <a:rPr lang="zh-CN" altLang="en-US" dirty="0">
                <a:sym typeface="Arial" panose="020B0604020202020204" pitchFamily="34" charset="0"/>
              </a:rPr>
              <a:t>之后随着硬件的发展，出现了</a:t>
            </a:r>
            <a:r>
              <a:rPr lang="en-US" altLang="zh-CN" dirty="0">
                <a:sym typeface="Arial" panose="020B0604020202020204" pitchFamily="34" charset="0"/>
              </a:rPr>
              <a:t>UNIX</a:t>
            </a:r>
            <a:r>
              <a:rPr lang="zh-CN" altLang="en-US" dirty="0">
                <a:sym typeface="Arial" panose="020B0604020202020204" pitchFamily="34" charset="0"/>
              </a:rPr>
              <a:t>，</a:t>
            </a:r>
            <a:r>
              <a:rPr lang="en-US" altLang="zh-CN" dirty="0">
                <a:sym typeface="Arial" panose="020B0604020202020204" pitchFamily="34" charset="0"/>
              </a:rPr>
              <a:t>Linux,Windows,Ios</a:t>
            </a:r>
            <a:r>
              <a:rPr lang="zh-CN" altLang="en-US" dirty="0">
                <a:sym typeface="Arial" panose="020B0604020202020204" pitchFamily="34" charset="0"/>
              </a:rPr>
              <a:t>等操作系统</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
        <p:nvSpPr>
          <p:cNvPr id="2" name="流程图: 准备 1">
            <a:hlinkClick r:id="rId5"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spTree>
    <p:custDataLst>
      <p:tags r:id="rId6"/>
    </p:custDataLst>
  </p:cSld>
  <p:clrMapOvr>
    <a:masterClrMapping/>
  </p:clrMapOvr>
  <p:transition>
    <p:cover dir="u"/>
    <p:sndAc>
      <p:stSnd>
        <p:snd r:embed="rId7" name="coin.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custDataLst>
              <p:tags r:id="rId1"/>
            </p:custDataLst>
          </p:nvPr>
        </p:nvGrpSpPr>
        <p:grpSpPr>
          <a:xfrm>
            <a:off x="9382760" y="-713105"/>
            <a:ext cx="2710180" cy="4304665"/>
            <a:chOff x="3617176" y="2229792"/>
            <a:chExt cx="1909649" cy="3188866"/>
          </a:xfrm>
        </p:grpSpPr>
        <p:sp>
          <p:nvSpPr>
            <p:cNvPr id="22" name="矩形 21"/>
            <p:cNvSpPr/>
            <p:nvPr>
              <p:custDataLst>
                <p:tags r:id="rId2"/>
              </p:custDataLst>
            </p:nvPr>
          </p:nvSpPr>
          <p:spPr>
            <a:xfrm>
              <a:off x="4630913" y="2819394"/>
              <a:ext cx="895912" cy="1825096"/>
            </a:xfrm>
            <a:prstGeom prst="rect">
              <a:avLst/>
            </a:prstGeom>
            <a:solidFill>
              <a:srgbClr val="B2BD29">
                <a:lumMod val="50000"/>
              </a:srgbClr>
            </a:solidFill>
            <a:ln>
              <a:noFill/>
            </a:ln>
          </p:spPr>
          <p:style>
            <a:lnRef idx="2">
              <a:srgbClr val="B2BD29">
                <a:shade val="50000"/>
              </a:srgbClr>
            </a:lnRef>
            <a:fillRef idx="1">
              <a:srgbClr val="B2BD29"/>
            </a:fillRef>
            <a:effectRef idx="0">
              <a:srgbClr val="B2BD29"/>
            </a:effectRef>
            <a:fontRef idx="minor">
              <a:srgbClr val="FFFFFF"/>
            </a:fontRef>
          </p:style>
          <p:txBody>
            <a:bodyPr rtlCol="0" anchor="ctr">
              <a:normAutofit/>
            </a:bodyPr>
            <a:p>
              <a:pPr algn="ctr"/>
              <a:endParaRPr lang="zh-CN" altLang="en-US"/>
            </a:p>
          </p:txBody>
        </p:sp>
        <p:sp>
          <p:nvSpPr>
            <p:cNvPr id="23" name="椭圆 22"/>
            <p:cNvSpPr/>
            <p:nvPr>
              <p:custDataLst>
                <p:tags r:id="rId3"/>
              </p:custDataLst>
            </p:nvPr>
          </p:nvSpPr>
          <p:spPr>
            <a:xfrm>
              <a:off x="3617176" y="5071525"/>
              <a:ext cx="347133" cy="347133"/>
            </a:xfrm>
            <a:prstGeom prst="ellipse">
              <a:avLst/>
            </a:prstGeom>
            <a:solidFill>
              <a:srgbClr val="FEFFFF"/>
            </a:solidFill>
            <a:ln w="38100">
              <a:solidFill>
                <a:srgbClr val="E7ABB1"/>
              </a:solidFill>
            </a:ln>
          </p:spPr>
          <p:style>
            <a:lnRef idx="2">
              <a:srgbClr val="B2BD29">
                <a:shade val="50000"/>
              </a:srgbClr>
            </a:lnRef>
            <a:fillRef idx="1">
              <a:srgbClr val="B2BD29"/>
            </a:fillRef>
            <a:effectRef idx="0">
              <a:srgbClr val="B2BD29"/>
            </a:effectRef>
            <a:fontRef idx="minor">
              <a:srgbClr val="FFFFFF"/>
            </a:fontRef>
          </p:style>
          <p:txBody>
            <a:bodyPr rtlCol="0" anchor="ctr">
              <a:normAutofit fontScale="90000" lnSpcReduction="10000"/>
            </a:bodyPr>
            <a:p>
              <a:pPr algn="ctr"/>
              <a:endParaRPr lang="zh-CN" altLang="en-US" dirty="0">
                <a:solidFill>
                  <a:srgbClr val="E7ABB1"/>
                </a:solidFill>
              </a:endParaRPr>
            </a:p>
          </p:txBody>
        </p:sp>
        <p:cxnSp>
          <p:nvCxnSpPr>
            <p:cNvPr id="24" name="直接连接符 23"/>
            <p:cNvCxnSpPr/>
            <p:nvPr>
              <p:custDataLst>
                <p:tags r:id="rId4"/>
              </p:custDataLst>
            </p:nvPr>
          </p:nvCxnSpPr>
          <p:spPr>
            <a:xfrm>
              <a:off x="3790742" y="4597395"/>
              <a:ext cx="0" cy="468000"/>
            </a:xfrm>
            <a:prstGeom prst="line">
              <a:avLst/>
            </a:prstGeom>
            <a:ln>
              <a:solidFill>
                <a:srgbClr val="E7ABB1"/>
              </a:solidFill>
              <a:prstDash val="sysDash"/>
            </a:ln>
          </p:spPr>
          <p:style>
            <a:lnRef idx="1">
              <a:srgbClr val="B2BD29"/>
            </a:lnRef>
            <a:fillRef idx="0">
              <a:srgbClr val="B2BD29"/>
            </a:fillRef>
            <a:effectRef idx="0">
              <a:srgbClr val="B2BD29"/>
            </a:effectRef>
            <a:fontRef idx="minor">
              <a:srgbClr val="3F4143"/>
            </a:fontRef>
          </p:style>
        </p:cxnSp>
        <p:sp>
          <p:nvSpPr>
            <p:cNvPr id="25" name="任意多边形 24"/>
            <p:cNvSpPr/>
            <p:nvPr>
              <p:custDataLst>
                <p:tags r:id="rId5"/>
              </p:custDataLst>
            </p:nvPr>
          </p:nvSpPr>
          <p:spPr>
            <a:xfrm rot="2619014">
              <a:off x="4057437" y="2229792"/>
              <a:ext cx="694267" cy="2523937"/>
            </a:xfrm>
            <a:custGeom>
              <a:avLst/>
              <a:gdLst>
                <a:gd name="connsiteX0" fmla="*/ 0 w 694267"/>
                <a:gd name="connsiteY0" fmla="*/ 662303 h 2523937"/>
                <a:gd name="connsiteX1" fmla="*/ 694267 w 694267"/>
                <a:gd name="connsiteY1" fmla="*/ 0 h 2523937"/>
                <a:gd name="connsiteX2" fmla="*/ 694267 w 694267"/>
                <a:gd name="connsiteY2" fmla="*/ 2523937 h 2523937"/>
                <a:gd name="connsiteX3" fmla="*/ 0 w 694267"/>
                <a:gd name="connsiteY3" fmla="*/ 2523937 h 2523937"/>
              </a:gdLst>
              <a:ahLst/>
              <a:cxnLst>
                <a:cxn ang="0">
                  <a:pos x="connsiteX0" y="connsiteY0"/>
                </a:cxn>
                <a:cxn ang="0">
                  <a:pos x="connsiteX1" y="connsiteY1"/>
                </a:cxn>
                <a:cxn ang="0">
                  <a:pos x="connsiteX2" y="connsiteY2"/>
                </a:cxn>
                <a:cxn ang="0">
                  <a:pos x="connsiteX3" y="connsiteY3"/>
                </a:cxn>
              </a:cxnLst>
              <a:rect l="l" t="t" r="r" b="b"/>
              <a:pathLst>
                <a:path w="694267" h="2523937">
                  <a:moveTo>
                    <a:pt x="0" y="662303"/>
                  </a:moveTo>
                  <a:lnTo>
                    <a:pt x="694267" y="0"/>
                  </a:lnTo>
                  <a:lnTo>
                    <a:pt x="694267" y="2523937"/>
                  </a:lnTo>
                  <a:lnTo>
                    <a:pt x="0" y="2523937"/>
                  </a:lnTo>
                  <a:close/>
                </a:path>
              </a:pathLst>
            </a:custGeom>
            <a:ln>
              <a:noFill/>
            </a:ln>
            <a:effectLst>
              <a:outerShdw blurRad="50800" dist="38100" algn="l" rotWithShape="0">
                <a:prstClr val="black">
                  <a:alpha val="40000"/>
                </a:prstClr>
              </a:outerShdw>
            </a:effectLst>
          </p:spPr>
          <p:style>
            <a:lnRef idx="2">
              <a:srgbClr val="B2BD29">
                <a:shade val="50000"/>
              </a:srgbClr>
            </a:lnRef>
            <a:fillRef idx="1">
              <a:srgbClr val="B2BD29"/>
            </a:fillRef>
            <a:effectRef idx="0">
              <a:srgbClr val="B2BD29"/>
            </a:effectRef>
            <a:fontRef idx="minor">
              <a:srgbClr val="FFFFFF"/>
            </a:fontRef>
          </p:style>
          <p:txBody>
            <a:bodyPr vert="vert270" rtlCol="0" anchor="ctr">
              <a:normAutofit/>
            </a:bodyPr>
            <a:p>
              <a:pPr algn="ctr"/>
              <a:r>
                <a:rPr lang="zh-CN" altLang="en-US" dirty="0">
                  <a:solidFill>
                    <a:srgbClr val="FEFFFF"/>
                  </a:solidFill>
                </a:rPr>
                <a:t>对计算机各部分的认识</a:t>
              </a:r>
              <a:endParaRPr lang="zh-CN" altLang="en-US" dirty="0">
                <a:solidFill>
                  <a:srgbClr val="FEFFFF"/>
                </a:solidFill>
              </a:endParaRPr>
            </a:p>
          </p:txBody>
        </p:sp>
      </p:grpSp>
      <p:sp>
        <p:nvSpPr>
          <p:cNvPr id="27" name="文本框 26"/>
          <p:cNvSpPr txBox="1"/>
          <p:nvPr/>
        </p:nvSpPr>
        <p:spPr>
          <a:xfrm>
            <a:off x="1377315" y="2795905"/>
            <a:ext cx="6381750" cy="2286000"/>
          </a:xfrm>
          <a:prstGeom prst="rect">
            <a:avLst/>
          </a:prstGeom>
          <a:noFill/>
        </p:spPr>
        <p:txBody>
          <a:bodyPr wrap="square" rtlCol="0">
            <a:spAutoFit/>
          </a:bodyPr>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hlinkClick r:id="rId6" action="ppaction://hlinksldjump"/>
              </a:rPr>
              <a:t>处理器</a:t>
            </a:r>
            <a:endParaRPr lang="zh-CN" altLang="en-US"/>
          </a:p>
          <a:p>
            <a:pPr marL="285750" indent="-285750">
              <a:buFont typeface="Arial" panose="020B0604020202020204" pitchFamily="34" charset="0"/>
              <a:buChar char="•"/>
            </a:pPr>
            <a:r>
              <a:rPr lang="zh-CN" altLang="en-US">
                <a:hlinkClick r:id="rId7" action="ppaction://hlinksldjump"/>
              </a:rPr>
              <a:t>主存</a:t>
            </a:r>
            <a:endParaRPr lang="zh-CN" altLang="en-US">
              <a:hlinkClick r:id="rId7" action="ppaction://hlinksldjump"/>
            </a:endParaRPr>
          </a:p>
          <a:p>
            <a:pPr marL="285750" indent="-285750">
              <a:buFont typeface="Arial" panose="020B0604020202020204" pitchFamily="34" charset="0"/>
              <a:buChar char="•"/>
            </a:pPr>
            <a:r>
              <a:rPr lang="zh-CN" altLang="en-US">
                <a:hlinkClick r:id="rId7" action="ppaction://hlinksldjump"/>
              </a:rPr>
              <a:t>总线</a:t>
            </a:r>
            <a:endParaRPr lang="zh-CN" altLang="en-US">
              <a:hlinkClick r:id="rId7" action="ppaction://hlinksldjump"/>
            </a:endParaRPr>
          </a:p>
          <a:p>
            <a:pPr marL="285750" indent="-285750">
              <a:buFont typeface="Arial" panose="020B0604020202020204" pitchFamily="34" charset="0"/>
              <a:buChar char="•"/>
            </a:pPr>
            <a:r>
              <a:rPr lang="en-US" altLang="zh-CN">
                <a:hlinkClick r:id="rId7" action="ppaction://hlinksldjump"/>
              </a:rPr>
              <a:t>I/O</a:t>
            </a:r>
            <a:r>
              <a:rPr lang="zh-CN" altLang="en-US">
                <a:hlinkClick r:id="rId7" action="ppaction://hlinksldjump"/>
              </a:rPr>
              <a:t>设备</a:t>
            </a:r>
            <a:endParaRPr lang="zh-CN" altLang="en-US">
              <a:hlinkClick r:id="rId7" action="ppaction://hlinksldjump"/>
            </a:endParaRPr>
          </a:p>
          <a:p>
            <a:pPr marL="285750" indent="-285750">
              <a:buFont typeface="Arial" panose="020B0604020202020204" pitchFamily="34" charset="0"/>
              <a:buChar char="•"/>
            </a:pPr>
            <a:r>
              <a:rPr lang="zh-CN" altLang="en-US">
                <a:hlinkClick r:id="rId7" action="ppaction://hlinksldjump"/>
              </a:rPr>
              <a:t>操作系统</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2" name="流程图: 准备 1">
            <a:hlinkClick r:id="rId8" action="ppaction://hlinksldjump"/>
          </p:cNvPr>
          <p:cNvSpPr/>
          <p:nvPr/>
        </p:nvSpPr>
        <p:spPr>
          <a:xfrm>
            <a:off x="10097770" y="5725795"/>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返回上页</a:t>
            </a:r>
            <a:endParaRPr lang="zh-CN" altLang="en-US"/>
          </a:p>
        </p:txBody>
      </p:sp>
      <p:pic>
        <p:nvPicPr>
          <p:cNvPr id="3" name="图片 2" descr="8914232086727A3A9E1FC678B1DB13C7"/>
          <p:cNvPicPr>
            <a:picLocks noChangeAspect="1"/>
          </p:cNvPicPr>
          <p:nvPr/>
        </p:nvPicPr>
        <p:blipFill>
          <a:blip r:embed="rId9"/>
          <a:stretch>
            <a:fillRect/>
          </a:stretch>
        </p:blipFill>
        <p:spPr>
          <a:xfrm>
            <a:off x="5840095" y="2795905"/>
            <a:ext cx="2133600" cy="2133600"/>
          </a:xfrm>
          <a:prstGeom prst="rect">
            <a:avLst/>
          </a:prstGeom>
        </p:spPr>
      </p:pic>
    </p:spTree>
    <p:custDataLst>
      <p:tags r:id="rId10"/>
    </p:custDataLst>
  </p:cSld>
  <p:clrMapOvr>
    <a:masterClrMapping/>
  </p:clrMapOvr>
  <p:transition>
    <p:cover dir="u"/>
    <p:sndAc>
      <p:stSnd>
        <p:snd r:embed="rId11" name="coin.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70" decel="100000"/>
                                        <p:tgtEl>
                                          <p:spTgt spid="3"/>
                                        </p:tgtEl>
                                      </p:cBhvr>
                                    </p:animEffect>
                                    <p:animScale>
                                      <p:cBhvr>
                                        <p:cTn id="8" dur="770" decel="100000"/>
                                        <p:tgtEl>
                                          <p:spTgt spid="3"/>
                                        </p:tgtEl>
                                      </p:cBhvr>
                                      <p:from x="10000" y="10000"/>
                                      <p:to x="200000" y="450000"/>
                                    </p:animScale>
                                    <p:animScale>
                                      <p:cBhvr>
                                        <p:cTn id="9" dur="1230" accel="100000" fill="hold">
                                          <p:stCondLst>
                                            <p:cond delay="770"/>
                                          </p:stCondLst>
                                        </p:cTn>
                                        <p:tgtEl>
                                          <p:spTgt spid="3"/>
                                        </p:tgtEl>
                                      </p:cBhvr>
                                      <p:from x="200000" y="450000"/>
                                      <p:to x="100000" y="100000"/>
                                    </p:animScale>
                                    <p:set>
                                      <p:cBhvr>
                                        <p:cTn id="10" dur="770" fill="hold"/>
                                        <p:tgtEl>
                                          <p:spTgt spid="3"/>
                                        </p:tgtEl>
                                        <p:attrNameLst>
                                          <p:attrName>ppt_x</p:attrName>
                                        </p:attrNameLst>
                                      </p:cBhvr>
                                      <p:to>
                                        <p:strVal val="(0.5)"/>
                                      </p:to>
                                    </p:set>
                                    <p:anim from="(0.5)" to="(#ppt_x)" calcmode="lin" valueType="num">
                                      <p:cBhvr>
                                        <p:cTn id="11" dur="1230" accel="100000" fill="hold">
                                          <p:stCondLst>
                                            <p:cond delay="770"/>
                                          </p:stCondLst>
                                        </p:cTn>
                                        <p:tgtEl>
                                          <p:spTgt spid="3"/>
                                        </p:tgtEl>
                                        <p:attrNameLst>
                                          <p:attrName>ppt_x</p:attrName>
                                        </p:attrNameLst>
                                      </p:cBhvr>
                                    </p:anim>
                                    <p:set>
                                      <p:cBhvr>
                                        <p:cTn id="12" dur="770" fill="hold"/>
                                        <p:tgtEl>
                                          <p:spTgt spid="3"/>
                                        </p:tgtEl>
                                        <p:attrNameLst>
                                          <p:attrName>ppt_y</p:attrName>
                                        </p:attrNameLst>
                                      </p:cBhvr>
                                      <p:to>
                                        <p:strVal val="(#ppt_y+0.4)"/>
                                      </p:to>
                                    </p:set>
                                    <p:anim from="(#ppt_y+0.4)" to="(#ppt_y)" calcmode="lin" valueType="num">
                                      <p:cBhvr>
                                        <p:cTn id="13" dur="1230" accel="100000" fill="hold">
                                          <p:stCondLst>
                                            <p:cond delay="770"/>
                                          </p:stCondLst>
                                        </p:cTn>
                                        <p:tgtEl>
                                          <p:spTgt spid="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12"/>
          <p:cNvSpPr>
            <a:spLocks noEditPoints="1"/>
          </p:cNvSpPr>
          <p:nvPr>
            <p:custDataLst>
              <p:tags r:id="rId1"/>
            </p:custDataLst>
          </p:nvPr>
        </p:nvSpPr>
        <p:spPr bwMode="auto">
          <a:xfrm>
            <a:off x="5712460" y="2277745"/>
            <a:ext cx="828040" cy="4323080"/>
          </a:xfrm>
          <a:custGeom>
            <a:avLst/>
            <a:gdLst>
              <a:gd name="T0" fmla="*/ 4 w 86"/>
              <a:gd name="T1" fmla="*/ 0 h 102"/>
              <a:gd name="T2" fmla="*/ 8 w 86"/>
              <a:gd name="T3" fmla="*/ 10 h 102"/>
              <a:gd name="T4" fmla="*/ 49 w 86"/>
              <a:gd name="T5" fmla="*/ 3 h 102"/>
              <a:gd name="T6" fmla="*/ 52 w 86"/>
              <a:gd name="T7" fmla="*/ 6 h 102"/>
              <a:gd name="T8" fmla="*/ 52 w 86"/>
              <a:gd name="T9" fmla="*/ 13 h 102"/>
              <a:gd name="T10" fmla="*/ 81 w 86"/>
              <a:gd name="T11" fmla="*/ 3 h 102"/>
              <a:gd name="T12" fmla="*/ 86 w 86"/>
              <a:gd name="T13" fmla="*/ 6 h 102"/>
              <a:gd name="T14" fmla="*/ 84 w 86"/>
              <a:gd name="T15" fmla="*/ 60 h 102"/>
              <a:gd name="T16" fmla="*/ 62 w 86"/>
              <a:gd name="T17" fmla="*/ 67 h 102"/>
              <a:gd name="T18" fmla="*/ 36 w 86"/>
              <a:gd name="T19" fmla="*/ 66 h 102"/>
              <a:gd name="T20" fmla="*/ 36 w 86"/>
              <a:gd name="T21" fmla="*/ 66 h 102"/>
              <a:gd name="T22" fmla="*/ 28 w 86"/>
              <a:gd name="T23" fmla="*/ 60 h 102"/>
              <a:gd name="T24" fmla="*/ 8 w 86"/>
              <a:gd name="T25" fmla="*/ 98 h 102"/>
              <a:gd name="T26" fmla="*/ 4 w 86"/>
              <a:gd name="T27" fmla="*/ 102 h 102"/>
              <a:gd name="T28" fmla="*/ 0 w 86"/>
              <a:gd name="T29" fmla="*/ 4 h 102"/>
              <a:gd name="T30" fmla="*/ 52 w 86"/>
              <a:gd name="T31" fmla="*/ 56 h 102"/>
              <a:gd name="T32" fmla="*/ 61 w 86"/>
              <a:gd name="T33" fmla="*/ 61 h 102"/>
              <a:gd name="T34" fmla="*/ 52 w 86"/>
              <a:gd name="T35" fmla="*/ 53 h 102"/>
              <a:gd name="T36" fmla="*/ 52 w 86"/>
              <a:gd name="T37" fmla="*/ 42 h 102"/>
              <a:gd name="T38" fmla="*/ 61 w 86"/>
              <a:gd name="T39" fmla="*/ 28 h 102"/>
              <a:gd name="T40" fmla="*/ 52 w 86"/>
              <a:gd name="T41" fmla="*/ 42 h 102"/>
              <a:gd name="T42" fmla="*/ 61 w 86"/>
              <a:gd name="T43" fmla="*/ 52 h 102"/>
              <a:gd name="T44" fmla="*/ 71 w 86"/>
              <a:gd name="T45" fmla="*/ 37 h 102"/>
              <a:gd name="T46" fmla="*/ 71 w 86"/>
              <a:gd name="T47" fmla="*/ 49 h 102"/>
              <a:gd name="T48" fmla="*/ 79 w 86"/>
              <a:gd name="T49" fmla="*/ 55 h 102"/>
              <a:gd name="T50" fmla="*/ 71 w 86"/>
              <a:gd name="T51" fmla="*/ 49 h 102"/>
              <a:gd name="T52" fmla="*/ 71 w 86"/>
              <a:gd name="T53" fmla="*/ 25 h 102"/>
              <a:gd name="T54" fmla="*/ 80 w 86"/>
              <a:gd name="T55" fmla="*/ 34 h 102"/>
              <a:gd name="T56" fmla="*/ 71 w 86"/>
              <a:gd name="T57" fmla="*/ 25 h 102"/>
              <a:gd name="T58" fmla="*/ 67 w 86"/>
              <a:gd name="T59" fmla="*/ 16 h 102"/>
              <a:gd name="T60" fmla="*/ 61 w 86"/>
              <a:gd name="T61" fmla="*/ 28 h 102"/>
              <a:gd name="T62" fmla="*/ 38 w 86"/>
              <a:gd name="T63" fmla="*/ 30 h 102"/>
              <a:gd name="T64" fmla="*/ 46 w 86"/>
              <a:gd name="T65" fmla="*/ 18 h 102"/>
              <a:gd name="T66" fmla="*/ 38 w 86"/>
              <a:gd name="T67" fmla="*/ 30 h 102"/>
              <a:gd name="T68" fmla="*/ 38 w 86"/>
              <a:gd name="T69" fmla="*/ 42 h 102"/>
              <a:gd name="T70" fmla="*/ 39 w 86"/>
              <a:gd name="T71" fmla="*/ 52 h 102"/>
              <a:gd name="T72" fmla="*/ 44 w 86"/>
              <a:gd name="T73" fmla="*/ 51 h 102"/>
              <a:gd name="T74" fmla="*/ 46 w 86"/>
              <a:gd name="T75" fmla="*/ 48 h 102"/>
              <a:gd name="T76" fmla="*/ 46 w 86"/>
              <a:gd name="T77" fmla="*/ 42 h 102"/>
              <a:gd name="T78" fmla="*/ 38 w 86"/>
              <a:gd name="T79" fmla="*/ 30 h 102"/>
              <a:gd name="T80" fmla="*/ 28 w 86"/>
              <a:gd name="T81" fmla="*/ 43 h 102"/>
              <a:gd name="T82" fmla="*/ 38 w 86"/>
              <a:gd name="T83" fmla="*/ 18 h 102"/>
              <a:gd name="T84" fmla="*/ 28 w 86"/>
              <a:gd name="T85" fmla="*/ 10 h 102"/>
              <a:gd name="T86" fmla="*/ 38 w 86"/>
              <a:gd name="T87" fmla="*/ 18 h 102"/>
              <a:gd name="T88" fmla="*/ 28 w 86"/>
              <a:gd name="T89" fmla="*/ 43 h 102"/>
              <a:gd name="T90" fmla="*/ 18 w 86"/>
              <a:gd name="T91" fmla="*/ 57 h 102"/>
              <a:gd name="T92" fmla="*/ 28 w 86"/>
              <a:gd name="T93" fmla="*/ 54 h 102"/>
              <a:gd name="T94" fmla="*/ 18 w 86"/>
              <a:gd name="T95" fmla="*/ 46 h 102"/>
              <a:gd name="T96" fmla="*/ 9 w 86"/>
              <a:gd name="T97" fmla="*/ 37 h 102"/>
              <a:gd name="T98" fmla="*/ 9 w 86"/>
              <a:gd name="T99" fmla="*/ 49 h 102"/>
              <a:gd name="T100" fmla="*/ 28 w 86"/>
              <a:gd name="T101" fmla="*/ 31 h 102"/>
              <a:gd name="T102" fmla="*/ 18 w 86"/>
              <a:gd name="T103" fmla="*/ 23 h 102"/>
              <a:gd name="T104" fmla="*/ 18 w 86"/>
              <a:gd name="T105" fmla="*/ 23 h 102"/>
              <a:gd name="T106" fmla="*/ 9 w 86"/>
              <a:gd name="T107" fmla="*/ 17 h 102"/>
              <a:gd name="T108" fmla="*/ 18 w 86"/>
              <a:gd name="T109" fmla="*/ 23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102">
                <a:moveTo>
                  <a:pt x="4" y="0"/>
                </a:moveTo>
                <a:cubicBezTo>
                  <a:pt x="4" y="0"/>
                  <a:pt x="4" y="0"/>
                  <a:pt x="4" y="0"/>
                </a:cubicBezTo>
                <a:cubicBezTo>
                  <a:pt x="6" y="0"/>
                  <a:pt x="8" y="2"/>
                  <a:pt x="8" y="4"/>
                </a:cubicBezTo>
                <a:cubicBezTo>
                  <a:pt x="8" y="10"/>
                  <a:pt x="8" y="10"/>
                  <a:pt x="8" y="10"/>
                </a:cubicBezTo>
                <a:cubicBezTo>
                  <a:pt x="13" y="7"/>
                  <a:pt x="20" y="6"/>
                  <a:pt x="26" y="4"/>
                </a:cubicBezTo>
                <a:cubicBezTo>
                  <a:pt x="34" y="3"/>
                  <a:pt x="42" y="3"/>
                  <a:pt x="49" y="3"/>
                </a:cubicBezTo>
                <a:cubicBezTo>
                  <a:pt x="51" y="3"/>
                  <a:pt x="52" y="4"/>
                  <a:pt x="52" y="6"/>
                </a:cubicBezTo>
                <a:cubicBezTo>
                  <a:pt x="52" y="6"/>
                  <a:pt x="52" y="6"/>
                  <a:pt x="52" y="6"/>
                </a:cubicBezTo>
                <a:cubicBezTo>
                  <a:pt x="52" y="6"/>
                  <a:pt x="52" y="6"/>
                  <a:pt x="52" y="6"/>
                </a:cubicBezTo>
                <a:cubicBezTo>
                  <a:pt x="52" y="13"/>
                  <a:pt x="52" y="13"/>
                  <a:pt x="52" y="13"/>
                </a:cubicBezTo>
                <a:cubicBezTo>
                  <a:pt x="57" y="13"/>
                  <a:pt x="61" y="12"/>
                  <a:pt x="65" y="10"/>
                </a:cubicBezTo>
                <a:cubicBezTo>
                  <a:pt x="70" y="9"/>
                  <a:pt x="76" y="6"/>
                  <a:pt x="81" y="3"/>
                </a:cubicBezTo>
                <a:cubicBezTo>
                  <a:pt x="83" y="2"/>
                  <a:pt x="85" y="3"/>
                  <a:pt x="86" y="5"/>
                </a:cubicBezTo>
                <a:cubicBezTo>
                  <a:pt x="86" y="5"/>
                  <a:pt x="86" y="6"/>
                  <a:pt x="86" y="6"/>
                </a:cubicBezTo>
                <a:cubicBezTo>
                  <a:pt x="86" y="57"/>
                  <a:pt x="86" y="57"/>
                  <a:pt x="86" y="57"/>
                </a:cubicBezTo>
                <a:cubicBezTo>
                  <a:pt x="86" y="58"/>
                  <a:pt x="85" y="59"/>
                  <a:pt x="84" y="60"/>
                </a:cubicBezTo>
                <a:cubicBezTo>
                  <a:pt x="84" y="60"/>
                  <a:pt x="84" y="60"/>
                  <a:pt x="84" y="60"/>
                </a:cubicBezTo>
                <a:cubicBezTo>
                  <a:pt x="78" y="64"/>
                  <a:pt x="70" y="66"/>
                  <a:pt x="62" y="67"/>
                </a:cubicBezTo>
                <a:cubicBezTo>
                  <a:pt x="55" y="69"/>
                  <a:pt x="47" y="69"/>
                  <a:pt x="39" y="69"/>
                </a:cubicBezTo>
                <a:cubicBezTo>
                  <a:pt x="38" y="69"/>
                  <a:pt x="36" y="68"/>
                  <a:pt x="36" y="66"/>
                </a:cubicBezTo>
                <a:cubicBezTo>
                  <a:pt x="36" y="66"/>
                  <a:pt x="36" y="66"/>
                  <a:pt x="36" y="66"/>
                </a:cubicBezTo>
                <a:cubicBezTo>
                  <a:pt x="36" y="66"/>
                  <a:pt x="36" y="66"/>
                  <a:pt x="36" y="66"/>
                </a:cubicBezTo>
                <a:cubicBezTo>
                  <a:pt x="36" y="59"/>
                  <a:pt x="36" y="59"/>
                  <a:pt x="36" y="59"/>
                </a:cubicBezTo>
                <a:cubicBezTo>
                  <a:pt x="34" y="59"/>
                  <a:pt x="31" y="59"/>
                  <a:pt x="28" y="60"/>
                </a:cubicBezTo>
                <a:cubicBezTo>
                  <a:pt x="22" y="62"/>
                  <a:pt x="15" y="65"/>
                  <a:pt x="8" y="68"/>
                </a:cubicBezTo>
                <a:cubicBezTo>
                  <a:pt x="8" y="98"/>
                  <a:pt x="8" y="98"/>
                  <a:pt x="8" y="98"/>
                </a:cubicBezTo>
                <a:cubicBezTo>
                  <a:pt x="8" y="100"/>
                  <a:pt x="6" y="102"/>
                  <a:pt x="4" y="102"/>
                </a:cubicBezTo>
                <a:cubicBezTo>
                  <a:pt x="4" y="102"/>
                  <a:pt x="4" y="102"/>
                  <a:pt x="4" y="102"/>
                </a:cubicBezTo>
                <a:cubicBezTo>
                  <a:pt x="1" y="102"/>
                  <a:pt x="0" y="100"/>
                  <a:pt x="0" y="98"/>
                </a:cubicBezTo>
                <a:cubicBezTo>
                  <a:pt x="0" y="4"/>
                  <a:pt x="0" y="4"/>
                  <a:pt x="0" y="4"/>
                </a:cubicBezTo>
                <a:cubicBezTo>
                  <a:pt x="0" y="2"/>
                  <a:pt x="1" y="0"/>
                  <a:pt x="4" y="0"/>
                </a:cubicBezTo>
                <a:close/>
                <a:moveTo>
                  <a:pt x="52" y="56"/>
                </a:moveTo>
                <a:cubicBezTo>
                  <a:pt x="52" y="62"/>
                  <a:pt x="52" y="62"/>
                  <a:pt x="52" y="62"/>
                </a:cubicBezTo>
                <a:cubicBezTo>
                  <a:pt x="55" y="62"/>
                  <a:pt x="58" y="62"/>
                  <a:pt x="61" y="61"/>
                </a:cubicBezTo>
                <a:cubicBezTo>
                  <a:pt x="61" y="52"/>
                  <a:pt x="61" y="52"/>
                  <a:pt x="61" y="52"/>
                </a:cubicBezTo>
                <a:cubicBezTo>
                  <a:pt x="52" y="53"/>
                  <a:pt x="52" y="53"/>
                  <a:pt x="52" y="53"/>
                </a:cubicBezTo>
                <a:cubicBezTo>
                  <a:pt x="52" y="56"/>
                  <a:pt x="52" y="56"/>
                  <a:pt x="52" y="56"/>
                </a:cubicBezTo>
                <a:close/>
                <a:moveTo>
                  <a:pt x="52" y="42"/>
                </a:moveTo>
                <a:cubicBezTo>
                  <a:pt x="61" y="40"/>
                  <a:pt x="61" y="40"/>
                  <a:pt x="61" y="40"/>
                </a:cubicBezTo>
                <a:cubicBezTo>
                  <a:pt x="61" y="28"/>
                  <a:pt x="61" y="28"/>
                  <a:pt x="61" y="28"/>
                </a:cubicBezTo>
                <a:cubicBezTo>
                  <a:pt x="52" y="30"/>
                  <a:pt x="52" y="30"/>
                  <a:pt x="52" y="30"/>
                </a:cubicBezTo>
                <a:cubicBezTo>
                  <a:pt x="52" y="42"/>
                  <a:pt x="52" y="42"/>
                  <a:pt x="52" y="42"/>
                </a:cubicBezTo>
                <a:close/>
                <a:moveTo>
                  <a:pt x="61" y="40"/>
                </a:moveTo>
                <a:cubicBezTo>
                  <a:pt x="61" y="52"/>
                  <a:pt x="61" y="52"/>
                  <a:pt x="61" y="52"/>
                </a:cubicBezTo>
                <a:cubicBezTo>
                  <a:pt x="71" y="49"/>
                  <a:pt x="71" y="49"/>
                  <a:pt x="71" y="49"/>
                </a:cubicBezTo>
                <a:cubicBezTo>
                  <a:pt x="71" y="37"/>
                  <a:pt x="71" y="37"/>
                  <a:pt x="71" y="37"/>
                </a:cubicBezTo>
                <a:cubicBezTo>
                  <a:pt x="61" y="40"/>
                  <a:pt x="61" y="40"/>
                  <a:pt x="61" y="40"/>
                </a:cubicBezTo>
                <a:close/>
                <a:moveTo>
                  <a:pt x="71" y="49"/>
                </a:moveTo>
                <a:cubicBezTo>
                  <a:pt x="71" y="59"/>
                  <a:pt x="71" y="59"/>
                  <a:pt x="71" y="59"/>
                </a:cubicBezTo>
                <a:cubicBezTo>
                  <a:pt x="74" y="58"/>
                  <a:pt x="77" y="57"/>
                  <a:pt x="79" y="55"/>
                </a:cubicBezTo>
                <a:cubicBezTo>
                  <a:pt x="80" y="46"/>
                  <a:pt x="80" y="46"/>
                  <a:pt x="80" y="46"/>
                </a:cubicBezTo>
                <a:cubicBezTo>
                  <a:pt x="71" y="49"/>
                  <a:pt x="71" y="49"/>
                  <a:pt x="71" y="49"/>
                </a:cubicBezTo>
                <a:close/>
                <a:moveTo>
                  <a:pt x="80" y="23"/>
                </a:moveTo>
                <a:cubicBezTo>
                  <a:pt x="71" y="25"/>
                  <a:pt x="71" y="25"/>
                  <a:pt x="71" y="25"/>
                </a:cubicBezTo>
                <a:cubicBezTo>
                  <a:pt x="71" y="37"/>
                  <a:pt x="71" y="37"/>
                  <a:pt x="71" y="37"/>
                </a:cubicBezTo>
                <a:cubicBezTo>
                  <a:pt x="80" y="34"/>
                  <a:pt x="80" y="34"/>
                  <a:pt x="80" y="34"/>
                </a:cubicBezTo>
                <a:cubicBezTo>
                  <a:pt x="80" y="23"/>
                  <a:pt x="80" y="23"/>
                  <a:pt x="80" y="23"/>
                </a:cubicBezTo>
                <a:close/>
                <a:moveTo>
                  <a:pt x="71" y="25"/>
                </a:moveTo>
                <a:cubicBezTo>
                  <a:pt x="71" y="15"/>
                  <a:pt x="71" y="15"/>
                  <a:pt x="71" y="15"/>
                </a:cubicBezTo>
                <a:cubicBezTo>
                  <a:pt x="70" y="15"/>
                  <a:pt x="68" y="16"/>
                  <a:pt x="67" y="16"/>
                </a:cubicBezTo>
                <a:cubicBezTo>
                  <a:pt x="65" y="17"/>
                  <a:pt x="63" y="17"/>
                  <a:pt x="61" y="18"/>
                </a:cubicBezTo>
                <a:cubicBezTo>
                  <a:pt x="61" y="28"/>
                  <a:pt x="61" y="28"/>
                  <a:pt x="61" y="28"/>
                </a:cubicBezTo>
                <a:cubicBezTo>
                  <a:pt x="71" y="25"/>
                  <a:pt x="71" y="25"/>
                  <a:pt x="71" y="25"/>
                </a:cubicBezTo>
                <a:close/>
                <a:moveTo>
                  <a:pt x="38" y="30"/>
                </a:moveTo>
                <a:cubicBezTo>
                  <a:pt x="46" y="30"/>
                  <a:pt x="46" y="30"/>
                  <a:pt x="46" y="30"/>
                </a:cubicBezTo>
                <a:cubicBezTo>
                  <a:pt x="46" y="18"/>
                  <a:pt x="46" y="18"/>
                  <a:pt x="46" y="18"/>
                </a:cubicBezTo>
                <a:cubicBezTo>
                  <a:pt x="38" y="18"/>
                  <a:pt x="38" y="18"/>
                  <a:pt x="38" y="18"/>
                </a:cubicBezTo>
                <a:cubicBezTo>
                  <a:pt x="38" y="30"/>
                  <a:pt x="38" y="30"/>
                  <a:pt x="38" y="30"/>
                </a:cubicBezTo>
                <a:close/>
                <a:moveTo>
                  <a:pt x="46" y="42"/>
                </a:moveTo>
                <a:cubicBezTo>
                  <a:pt x="38" y="42"/>
                  <a:pt x="38" y="42"/>
                  <a:pt x="38" y="42"/>
                </a:cubicBezTo>
                <a:cubicBezTo>
                  <a:pt x="38" y="52"/>
                  <a:pt x="38" y="52"/>
                  <a:pt x="38" y="52"/>
                </a:cubicBezTo>
                <a:cubicBezTo>
                  <a:pt x="38" y="52"/>
                  <a:pt x="38" y="52"/>
                  <a:pt x="39" y="52"/>
                </a:cubicBezTo>
                <a:cubicBezTo>
                  <a:pt x="39" y="52"/>
                  <a:pt x="39" y="52"/>
                  <a:pt x="39" y="52"/>
                </a:cubicBezTo>
                <a:cubicBezTo>
                  <a:pt x="41" y="52"/>
                  <a:pt x="42" y="52"/>
                  <a:pt x="44" y="51"/>
                </a:cubicBezTo>
                <a:cubicBezTo>
                  <a:pt x="45" y="51"/>
                  <a:pt x="46" y="51"/>
                  <a:pt x="46" y="51"/>
                </a:cubicBezTo>
                <a:cubicBezTo>
                  <a:pt x="46" y="48"/>
                  <a:pt x="46" y="48"/>
                  <a:pt x="46" y="48"/>
                </a:cubicBezTo>
                <a:cubicBezTo>
                  <a:pt x="46" y="45"/>
                  <a:pt x="46" y="45"/>
                  <a:pt x="46" y="45"/>
                </a:cubicBezTo>
                <a:cubicBezTo>
                  <a:pt x="46" y="42"/>
                  <a:pt x="46" y="42"/>
                  <a:pt x="46" y="42"/>
                </a:cubicBezTo>
                <a:close/>
                <a:moveTo>
                  <a:pt x="38" y="42"/>
                </a:moveTo>
                <a:cubicBezTo>
                  <a:pt x="38" y="30"/>
                  <a:pt x="38" y="30"/>
                  <a:pt x="38" y="30"/>
                </a:cubicBezTo>
                <a:cubicBezTo>
                  <a:pt x="28" y="31"/>
                  <a:pt x="28" y="31"/>
                  <a:pt x="28" y="31"/>
                </a:cubicBezTo>
                <a:cubicBezTo>
                  <a:pt x="28" y="43"/>
                  <a:pt x="28" y="43"/>
                  <a:pt x="28" y="43"/>
                </a:cubicBezTo>
                <a:cubicBezTo>
                  <a:pt x="38" y="42"/>
                  <a:pt x="38" y="42"/>
                  <a:pt x="38" y="42"/>
                </a:cubicBezTo>
                <a:close/>
                <a:moveTo>
                  <a:pt x="38" y="18"/>
                </a:moveTo>
                <a:cubicBezTo>
                  <a:pt x="38" y="9"/>
                  <a:pt x="38" y="9"/>
                  <a:pt x="38" y="9"/>
                </a:cubicBezTo>
                <a:cubicBezTo>
                  <a:pt x="34" y="10"/>
                  <a:pt x="31" y="10"/>
                  <a:pt x="28" y="10"/>
                </a:cubicBezTo>
                <a:cubicBezTo>
                  <a:pt x="28" y="20"/>
                  <a:pt x="28" y="20"/>
                  <a:pt x="28" y="20"/>
                </a:cubicBezTo>
                <a:cubicBezTo>
                  <a:pt x="38" y="18"/>
                  <a:pt x="38" y="18"/>
                  <a:pt x="38" y="18"/>
                </a:cubicBezTo>
                <a:close/>
                <a:moveTo>
                  <a:pt x="28" y="54"/>
                </a:moveTo>
                <a:cubicBezTo>
                  <a:pt x="28" y="43"/>
                  <a:pt x="28" y="43"/>
                  <a:pt x="28" y="43"/>
                </a:cubicBezTo>
                <a:cubicBezTo>
                  <a:pt x="18" y="46"/>
                  <a:pt x="18" y="46"/>
                  <a:pt x="18" y="46"/>
                </a:cubicBezTo>
                <a:cubicBezTo>
                  <a:pt x="18" y="57"/>
                  <a:pt x="18" y="57"/>
                  <a:pt x="18" y="57"/>
                </a:cubicBezTo>
                <a:cubicBezTo>
                  <a:pt x="21" y="56"/>
                  <a:pt x="24" y="55"/>
                  <a:pt x="27" y="54"/>
                </a:cubicBezTo>
                <a:cubicBezTo>
                  <a:pt x="27" y="54"/>
                  <a:pt x="27" y="54"/>
                  <a:pt x="28" y="54"/>
                </a:cubicBezTo>
                <a:close/>
                <a:moveTo>
                  <a:pt x="9" y="49"/>
                </a:moveTo>
                <a:cubicBezTo>
                  <a:pt x="18" y="46"/>
                  <a:pt x="18" y="46"/>
                  <a:pt x="18" y="46"/>
                </a:cubicBezTo>
                <a:cubicBezTo>
                  <a:pt x="18" y="35"/>
                  <a:pt x="18" y="35"/>
                  <a:pt x="18" y="35"/>
                </a:cubicBezTo>
                <a:cubicBezTo>
                  <a:pt x="9" y="37"/>
                  <a:pt x="9" y="37"/>
                  <a:pt x="9" y="37"/>
                </a:cubicBezTo>
                <a:cubicBezTo>
                  <a:pt x="9" y="40"/>
                  <a:pt x="9" y="40"/>
                  <a:pt x="9" y="40"/>
                </a:cubicBezTo>
                <a:cubicBezTo>
                  <a:pt x="9" y="43"/>
                  <a:pt x="9" y="46"/>
                  <a:pt x="9" y="49"/>
                </a:cubicBezTo>
                <a:close/>
                <a:moveTo>
                  <a:pt x="18" y="35"/>
                </a:moveTo>
                <a:cubicBezTo>
                  <a:pt x="28" y="31"/>
                  <a:pt x="28" y="31"/>
                  <a:pt x="28" y="31"/>
                </a:cubicBezTo>
                <a:cubicBezTo>
                  <a:pt x="28" y="20"/>
                  <a:pt x="28" y="20"/>
                  <a:pt x="28" y="20"/>
                </a:cubicBezTo>
                <a:cubicBezTo>
                  <a:pt x="18" y="23"/>
                  <a:pt x="18" y="23"/>
                  <a:pt x="18" y="23"/>
                </a:cubicBezTo>
                <a:cubicBezTo>
                  <a:pt x="18" y="35"/>
                  <a:pt x="18" y="35"/>
                  <a:pt x="18" y="35"/>
                </a:cubicBezTo>
                <a:close/>
                <a:moveTo>
                  <a:pt x="18" y="23"/>
                </a:moveTo>
                <a:cubicBezTo>
                  <a:pt x="18" y="13"/>
                  <a:pt x="18" y="13"/>
                  <a:pt x="18" y="13"/>
                </a:cubicBezTo>
                <a:cubicBezTo>
                  <a:pt x="15" y="14"/>
                  <a:pt x="12" y="15"/>
                  <a:pt x="9" y="17"/>
                </a:cubicBezTo>
                <a:cubicBezTo>
                  <a:pt x="9" y="20"/>
                  <a:pt x="9" y="22"/>
                  <a:pt x="9" y="25"/>
                </a:cubicBezTo>
                <a:lnTo>
                  <a:pt x="18" y="23"/>
                </a:lnTo>
                <a:close/>
              </a:path>
            </a:pathLst>
          </a:custGeom>
          <a:solidFill>
            <a:schemeClr val="bg1"/>
          </a:solidFill>
          <a:ln>
            <a:noFill/>
          </a:ln>
        </p:spPr>
        <p:txBody>
          <a:bodyPr vert="horz" wrap="square" lIns="121920" tIns="60960" rIns="121920" bIns="60960" numCol="1" anchor="t" anchorCtr="0" compatLnSpc="1">
            <a:normAutofit/>
          </a:bodyPr>
          <a:lstStyle/>
          <a:p>
            <a:endParaRPr lang="zh-CN" altLang="en-US" sz="1865">
              <a:solidFill>
                <a:schemeClr val="bg1"/>
              </a:solidFill>
            </a:endParaRPr>
          </a:p>
        </p:txBody>
      </p:sp>
      <p:sp>
        <p:nvSpPr>
          <p:cNvPr id="38" name="Freeform 19"/>
          <p:cNvSpPr>
            <a:spLocks noEditPoints="1"/>
          </p:cNvSpPr>
          <p:nvPr>
            <p:custDataLst>
              <p:tags r:id="rId2"/>
            </p:custDataLst>
          </p:nvPr>
        </p:nvSpPr>
        <p:spPr bwMode="auto">
          <a:xfrm>
            <a:off x="8159115" y="2275205"/>
            <a:ext cx="774700" cy="3434715"/>
          </a:xfrm>
          <a:custGeom>
            <a:avLst/>
            <a:gdLst>
              <a:gd name="T0" fmla="*/ 170 w 222"/>
              <a:gd name="T1" fmla="*/ 30 h 234"/>
              <a:gd name="T2" fmla="*/ 180 w 222"/>
              <a:gd name="T3" fmla="*/ 9 h 234"/>
              <a:gd name="T4" fmla="*/ 149 w 222"/>
              <a:gd name="T5" fmla="*/ 19 h 234"/>
              <a:gd name="T6" fmla="*/ 7 w 222"/>
              <a:gd name="T7" fmla="*/ 158 h 234"/>
              <a:gd name="T8" fmla="*/ 31 w 222"/>
              <a:gd name="T9" fmla="*/ 222 h 234"/>
              <a:gd name="T10" fmla="*/ 31 w 222"/>
              <a:gd name="T11" fmla="*/ 170 h 234"/>
              <a:gd name="T12" fmla="*/ 106 w 222"/>
              <a:gd name="T13" fmla="*/ 115 h 234"/>
              <a:gd name="T14" fmla="*/ 116 w 222"/>
              <a:gd name="T15" fmla="*/ 92 h 234"/>
              <a:gd name="T16" fmla="*/ 85 w 222"/>
              <a:gd name="T17" fmla="*/ 104 h 234"/>
              <a:gd name="T18" fmla="*/ 76 w 222"/>
              <a:gd name="T19" fmla="*/ 99 h 234"/>
              <a:gd name="T20" fmla="*/ 116 w 222"/>
              <a:gd name="T21" fmla="*/ 82 h 234"/>
              <a:gd name="T22" fmla="*/ 132 w 222"/>
              <a:gd name="T23" fmla="*/ 92 h 234"/>
              <a:gd name="T24" fmla="*/ 132 w 222"/>
              <a:gd name="T25" fmla="*/ 19 h 234"/>
              <a:gd name="T26" fmla="*/ 180 w 222"/>
              <a:gd name="T27" fmla="*/ 0 h 234"/>
              <a:gd name="T28" fmla="*/ 182 w 222"/>
              <a:gd name="T29" fmla="*/ 0 h 234"/>
              <a:gd name="T30" fmla="*/ 222 w 222"/>
              <a:gd name="T31" fmla="*/ 19 h 234"/>
              <a:gd name="T32" fmla="*/ 170 w 222"/>
              <a:gd name="T33" fmla="*/ 186 h 234"/>
              <a:gd name="T34" fmla="*/ 156 w 222"/>
              <a:gd name="T35" fmla="*/ 179 h 234"/>
              <a:gd name="T36" fmla="*/ 106 w 222"/>
              <a:gd name="T37" fmla="*/ 210 h 234"/>
              <a:gd name="T38" fmla="*/ 87 w 222"/>
              <a:gd name="T39" fmla="*/ 200 h 234"/>
              <a:gd name="T40" fmla="*/ 38 w 222"/>
              <a:gd name="T41" fmla="*/ 234 h 234"/>
              <a:gd name="T42" fmla="*/ 2 w 222"/>
              <a:gd name="T43" fmla="*/ 217 h 234"/>
              <a:gd name="T44" fmla="*/ 0 w 222"/>
              <a:gd name="T45" fmla="*/ 215 h 234"/>
              <a:gd name="T46" fmla="*/ 0 w 222"/>
              <a:gd name="T47" fmla="*/ 148 h 234"/>
              <a:gd name="T48" fmla="*/ 45 w 222"/>
              <a:gd name="T49" fmla="*/ 130 h 234"/>
              <a:gd name="T50" fmla="*/ 47 w 222"/>
              <a:gd name="T51" fmla="*/ 130 h 234"/>
              <a:gd name="T52" fmla="*/ 87 w 222"/>
              <a:gd name="T53" fmla="*/ 148 h 234"/>
              <a:gd name="T54" fmla="*/ 99 w 222"/>
              <a:gd name="T55" fmla="*/ 198 h 234"/>
              <a:gd name="T56" fmla="*/ 76 w 222"/>
              <a:gd name="T57" fmla="*/ 115 h 234"/>
              <a:gd name="T58" fmla="*/ 69 w 222"/>
              <a:gd name="T59" fmla="*/ 139 h 234"/>
              <a:gd name="T60" fmla="*/ 69 w 222"/>
              <a:gd name="T61" fmla="*/ 104 h 234"/>
              <a:gd name="T62" fmla="*/ 139 w 222"/>
              <a:gd name="T63" fmla="*/ 94 h 234"/>
              <a:gd name="T64" fmla="*/ 156 w 222"/>
              <a:gd name="T65" fmla="*/ 104 h 234"/>
              <a:gd name="T66" fmla="*/ 163 w 222"/>
              <a:gd name="T67" fmla="*/ 174 h 234"/>
              <a:gd name="T68" fmla="*/ 139 w 222"/>
              <a:gd name="T69" fmla="*/ 30 h 234"/>
              <a:gd name="T70" fmla="*/ 139 w 222"/>
              <a:gd name="T71" fmla="*/ 94 h 234"/>
              <a:gd name="T72" fmla="*/ 38 w 222"/>
              <a:gd name="T73" fmla="*/ 158 h 234"/>
              <a:gd name="T74" fmla="*/ 47 w 222"/>
              <a:gd name="T75" fmla="*/ 137 h 234"/>
              <a:gd name="T76" fmla="*/ 17 w 222"/>
              <a:gd name="T77" fmla="*/ 148 h 234"/>
              <a:gd name="T78" fmla="*/ 173 w 222"/>
              <a:gd name="T79" fmla="*/ 37 h 234"/>
              <a:gd name="T80" fmla="*/ 170 w 222"/>
              <a:gd name="T81" fmla="*/ 3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4">
                <a:moveTo>
                  <a:pt x="149" y="19"/>
                </a:moveTo>
                <a:lnTo>
                  <a:pt x="170" y="30"/>
                </a:lnTo>
                <a:lnTo>
                  <a:pt x="201" y="19"/>
                </a:lnTo>
                <a:lnTo>
                  <a:pt x="180" y="9"/>
                </a:lnTo>
                <a:lnTo>
                  <a:pt x="149" y="19"/>
                </a:lnTo>
                <a:lnTo>
                  <a:pt x="149" y="19"/>
                </a:lnTo>
                <a:close/>
                <a:moveTo>
                  <a:pt x="31" y="170"/>
                </a:moveTo>
                <a:lnTo>
                  <a:pt x="7" y="158"/>
                </a:lnTo>
                <a:lnTo>
                  <a:pt x="7" y="212"/>
                </a:lnTo>
                <a:lnTo>
                  <a:pt x="31" y="222"/>
                </a:lnTo>
                <a:lnTo>
                  <a:pt x="31" y="170"/>
                </a:lnTo>
                <a:lnTo>
                  <a:pt x="31" y="170"/>
                </a:lnTo>
                <a:close/>
                <a:moveTo>
                  <a:pt x="85" y="104"/>
                </a:moveTo>
                <a:lnTo>
                  <a:pt x="106" y="115"/>
                </a:lnTo>
                <a:lnTo>
                  <a:pt x="137" y="101"/>
                </a:lnTo>
                <a:lnTo>
                  <a:pt x="116" y="92"/>
                </a:lnTo>
                <a:lnTo>
                  <a:pt x="85" y="104"/>
                </a:lnTo>
                <a:lnTo>
                  <a:pt x="85" y="104"/>
                </a:lnTo>
                <a:close/>
                <a:moveTo>
                  <a:pt x="69" y="104"/>
                </a:moveTo>
                <a:lnTo>
                  <a:pt x="76" y="99"/>
                </a:lnTo>
                <a:lnTo>
                  <a:pt x="113" y="85"/>
                </a:lnTo>
                <a:lnTo>
                  <a:pt x="116" y="82"/>
                </a:lnTo>
                <a:lnTo>
                  <a:pt x="116" y="85"/>
                </a:lnTo>
                <a:lnTo>
                  <a:pt x="132" y="92"/>
                </a:lnTo>
                <a:lnTo>
                  <a:pt x="132" y="26"/>
                </a:lnTo>
                <a:lnTo>
                  <a:pt x="132" y="19"/>
                </a:lnTo>
                <a:lnTo>
                  <a:pt x="139" y="16"/>
                </a:lnTo>
                <a:lnTo>
                  <a:pt x="180" y="0"/>
                </a:lnTo>
                <a:lnTo>
                  <a:pt x="180" y="0"/>
                </a:lnTo>
                <a:lnTo>
                  <a:pt x="182" y="0"/>
                </a:lnTo>
                <a:lnTo>
                  <a:pt x="213" y="16"/>
                </a:lnTo>
                <a:lnTo>
                  <a:pt x="222" y="19"/>
                </a:lnTo>
                <a:lnTo>
                  <a:pt x="222" y="167"/>
                </a:lnTo>
                <a:lnTo>
                  <a:pt x="170" y="186"/>
                </a:lnTo>
                <a:lnTo>
                  <a:pt x="165" y="184"/>
                </a:lnTo>
                <a:lnTo>
                  <a:pt x="156" y="179"/>
                </a:lnTo>
                <a:lnTo>
                  <a:pt x="156" y="191"/>
                </a:lnTo>
                <a:lnTo>
                  <a:pt x="106" y="210"/>
                </a:lnTo>
                <a:lnTo>
                  <a:pt x="99" y="208"/>
                </a:lnTo>
                <a:lnTo>
                  <a:pt x="87" y="200"/>
                </a:lnTo>
                <a:lnTo>
                  <a:pt x="87" y="217"/>
                </a:lnTo>
                <a:lnTo>
                  <a:pt x="38" y="234"/>
                </a:lnTo>
                <a:lnTo>
                  <a:pt x="33" y="231"/>
                </a:lnTo>
                <a:lnTo>
                  <a:pt x="2" y="217"/>
                </a:lnTo>
                <a:lnTo>
                  <a:pt x="0" y="217"/>
                </a:lnTo>
                <a:lnTo>
                  <a:pt x="0" y="215"/>
                </a:lnTo>
                <a:lnTo>
                  <a:pt x="0" y="153"/>
                </a:lnTo>
                <a:lnTo>
                  <a:pt x="0" y="148"/>
                </a:lnTo>
                <a:lnTo>
                  <a:pt x="7" y="144"/>
                </a:lnTo>
                <a:lnTo>
                  <a:pt x="45" y="130"/>
                </a:lnTo>
                <a:lnTo>
                  <a:pt x="47" y="127"/>
                </a:lnTo>
                <a:lnTo>
                  <a:pt x="47" y="130"/>
                </a:lnTo>
                <a:lnTo>
                  <a:pt x="80" y="144"/>
                </a:lnTo>
                <a:lnTo>
                  <a:pt x="87" y="148"/>
                </a:lnTo>
                <a:lnTo>
                  <a:pt x="87" y="193"/>
                </a:lnTo>
                <a:lnTo>
                  <a:pt x="99" y="198"/>
                </a:lnTo>
                <a:lnTo>
                  <a:pt x="99" y="125"/>
                </a:lnTo>
                <a:lnTo>
                  <a:pt x="76" y="115"/>
                </a:lnTo>
                <a:lnTo>
                  <a:pt x="76" y="141"/>
                </a:lnTo>
                <a:lnTo>
                  <a:pt x="69" y="139"/>
                </a:lnTo>
                <a:lnTo>
                  <a:pt x="69" y="108"/>
                </a:lnTo>
                <a:lnTo>
                  <a:pt x="69" y="104"/>
                </a:lnTo>
                <a:lnTo>
                  <a:pt x="69" y="104"/>
                </a:lnTo>
                <a:close/>
                <a:moveTo>
                  <a:pt x="139" y="94"/>
                </a:moveTo>
                <a:lnTo>
                  <a:pt x="149" y="99"/>
                </a:lnTo>
                <a:lnTo>
                  <a:pt x="156" y="104"/>
                </a:lnTo>
                <a:lnTo>
                  <a:pt x="156" y="172"/>
                </a:lnTo>
                <a:lnTo>
                  <a:pt x="163" y="174"/>
                </a:lnTo>
                <a:lnTo>
                  <a:pt x="163" y="42"/>
                </a:lnTo>
                <a:lnTo>
                  <a:pt x="139" y="30"/>
                </a:lnTo>
                <a:lnTo>
                  <a:pt x="139" y="94"/>
                </a:lnTo>
                <a:lnTo>
                  <a:pt x="139" y="94"/>
                </a:lnTo>
                <a:close/>
                <a:moveTo>
                  <a:pt x="17" y="148"/>
                </a:moveTo>
                <a:lnTo>
                  <a:pt x="38" y="158"/>
                </a:lnTo>
                <a:lnTo>
                  <a:pt x="69" y="146"/>
                </a:lnTo>
                <a:lnTo>
                  <a:pt x="47" y="137"/>
                </a:lnTo>
                <a:lnTo>
                  <a:pt x="17" y="148"/>
                </a:lnTo>
                <a:lnTo>
                  <a:pt x="17" y="148"/>
                </a:lnTo>
                <a:close/>
                <a:moveTo>
                  <a:pt x="170" y="37"/>
                </a:moveTo>
                <a:lnTo>
                  <a:pt x="173" y="37"/>
                </a:lnTo>
                <a:lnTo>
                  <a:pt x="170" y="37"/>
                </a:lnTo>
                <a:lnTo>
                  <a:pt x="170" y="37"/>
                </a:lnTo>
                <a:lnTo>
                  <a:pt x="170" y="37"/>
                </a:lnTo>
                <a:close/>
              </a:path>
            </a:pathLst>
          </a:custGeom>
          <a:solidFill>
            <a:schemeClr val="bg1"/>
          </a:solidFill>
          <a:ln>
            <a:noFill/>
          </a:ln>
        </p:spPr>
        <p:txBody>
          <a:bodyPr>
            <a:normAutofit/>
          </a:bodyPr>
          <a:lstStyle/>
          <a:p>
            <a:pPr>
              <a:defRPr/>
            </a:pPr>
            <a:endParaRPr lang="zh-CN" altLang="en-US" sz="1465">
              <a:solidFill>
                <a:schemeClr val="bg1"/>
              </a:solidFill>
              <a:sym typeface="Arial" panose="020B0604020202020204" pitchFamily="34" charset="0"/>
            </a:endParaRPr>
          </a:p>
        </p:txBody>
      </p:sp>
      <p:sp>
        <p:nvSpPr>
          <p:cNvPr id="5" name="文本框 4"/>
          <p:cNvSpPr txBox="1"/>
          <p:nvPr/>
        </p:nvSpPr>
        <p:spPr>
          <a:xfrm>
            <a:off x="629920" y="640080"/>
            <a:ext cx="10027285" cy="5577840"/>
          </a:xfrm>
          <a:prstGeom prst="rect">
            <a:avLst/>
          </a:prstGeom>
          <a:noFill/>
        </p:spPr>
        <p:txBody>
          <a:bodyPr wrap="square" rtlCol="0">
            <a:spAutoFit/>
          </a:bodyPr>
          <a:p>
            <a:r>
              <a:rPr lang="en-US" altLang="zh-CN"/>
              <a:t>主存：主存是一个临时储存设备，在处理器执行程序时来存放程序和程序处理的数据。从物理上来说，主存是由一组动态随机存取寄存器（DRAM）芯片组成的。从逻辑上来说，存储器是一个线性的字节数组，每个字节都有其惟一的地址，这些地址是从零开始的。一般来说组成程序的每条机器指令都由不同数量字节组成。与C程序变量相对应的的数据类型变化的。</a:t>
            </a:r>
            <a:endParaRPr lang="en-US" altLang="zh-CN"/>
          </a:p>
          <a:p>
            <a:endParaRPr lang="en-US" altLang="zh-CN"/>
          </a:p>
          <a:p>
            <a:r>
              <a:rPr lang="en-US" altLang="zh-CN"/>
              <a:t>总线：在计算机外部部分有一组电子管道，他贯穿整个系统，称作总线，他携带信息字节并且负责在各个部件间传递。通常总线被设计成传送定长的字节块，也就是字（word）。字中的字节数(即字长)是一个基本的系统参数，在各个系统中的情况不尽相同，现在大多数机器字长是4个字节（32位），有的是8个字节（64位）。</a:t>
            </a:r>
            <a:endParaRPr lang="en-US" altLang="zh-CN"/>
          </a:p>
          <a:p>
            <a:endParaRPr lang="en-US" altLang="zh-CN"/>
          </a:p>
          <a:p>
            <a:r>
              <a:rPr lang="en-US" altLang="zh-CN"/>
              <a:t>I/O设备：输入/输出设备是系统与外部世界联系的通道。有作为用户输入的键盘和鼠标，有作为用户输出的显示器，以及长期储存数据的程序的磁盘驱动器（也就是磁盘），每个输入/输出设备都通过一个控制器或者适配器与总线相连，控制器和适配器之间的区别主要在于他们的封装方式。控制器是置于I/O设备本身的或者系统的主印制电路板（主板）上的芯片组，而适配器则是一块插在主板上插槽上的卡。但是，无论如何，他们的功能都是在I/O总线和I/O设备间传递信息。</a:t>
            </a:r>
            <a:endParaRPr lang="en-US" altLang="zh-CN"/>
          </a:p>
          <a:p>
            <a:endParaRPr lang="en-US" altLang="zh-CN"/>
          </a:p>
          <a:p>
            <a:r>
              <a:rPr lang="en-US" altLang="zh-CN"/>
              <a:t>计算机系统：当Shell加载运行一个程序，以及程序输出自己的消息时，Shell和程序都没有直接访问键盘，显示器，磁盘或者主存，取而代之的是，他们依靠操作系统提供的服务，我们可以把操作系统看成是应用程序和硬件之间插入的一层软件，因此所有应用程序对硬件的操作都必须通过操作系统。</a:t>
            </a:r>
            <a:endParaRPr lang="en-US" altLang="zh-CN"/>
          </a:p>
        </p:txBody>
      </p:sp>
      <p:sp>
        <p:nvSpPr>
          <p:cNvPr id="2" name="流程图: 准备 1">
            <a:hlinkClick r:id="rId3" action="ppaction://hlinksldjump"/>
          </p:cNvPr>
          <p:cNvSpPr/>
          <p:nvPr/>
        </p:nvSpPr>
        <p:spPr>
          <a:xfrm>
            <a:off x="10240645" y="5868670"/>
            <a:ext cx="1633855" cy="92900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返回上</a:t>
            </a:r>
            <a:r>
              <a:rPr lang="zh-CN" altLang="en-US">
                <a:hlinkClick r:id="rId3" action="ppaction://hlinksldjump"/>
              </a:rPr>
              <a:t>页</a:t>
            </a:r>
            <a:endParaRPr lang="zh-CN" altLang="en-US"/>
          </a:p>
        </p:txBody>
      </p:sp>
    </p:spTree>
    <p:custDataLst>
      <p:tags r:id="rId4"/>
    </p:custDataLst>
  </p:cSld>
  <p:clrMapOvr>
    <a:masterClrMapping/>
  </p:clrMapOvr>
  <p:transition>
    <p:cover dir="u"/>
    <p:sndAc>
      <p:stSnd>
        <p:snd r:embed="rId5" name="coin.wav"/>
      </p:stSnd>
    </p:sndAc>
  </p:transition>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2"/>
  <p:tag name="KSO_WM_UNIT_ID" val="custom160327_8*l_i*1_2"/>
  <p:tag name="KSO_WM_UNIT_CLEAR" val="1"/>
  <p:tag name="KSO_WM_UNIT_LAYERLEVEL" val="1_1"/>
  <p:tag name="KSO_WM_DIAGRAM_GROUP_CODE" val="l1-1"/>
  <p:tag name="KSO_WM_UNIT_USESOURCEFORMAT_APPLY" val="1"/>
</p:tagLst>
</file>

<file path=ppt/tags/tag100.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5"/>
  <p:tag name="KSO_WM_UNIT_ID" val="custom16032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6"/>
  <p:tag name="KSO_WM_UNIT_ID" val="custom160327_9*l_i*1_6"/>
  <p:tag name="KSO_WM_UNIT_CLEAR" val="1"/>
  <p:tag name="KSO_WM_UNIT_LAYERLEVEL" val="1_1"/>
  <p:tag name="KSO_WM_DIAGRAM_GROUP_CODE" val="l1-1"/>
  <p:tag name="KSO_WM_UNIT_USESOURCEFORMAT_APPLY" val="1"/>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2_1"/>
  <p:tag name="KSO_WM_UNIT_ID" val="custom160327_9*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10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7"/>
  <p:tag name="KSO_WM_UNIT_ID" val="custom160327_9*l_i*1_7"/>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06.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
  <p:tag name="KSO_WM_UNIT_ID" val="custom160327_8*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2"/>
  <p:tag name="KSO_WM_UNIT_ID" val="custom160327_8*l_i*1_2"/>
  <p:tag name="KSO_WM_UNIT_CLEAR" val="1"/>
  <p:tag name="KSO_WM_UNIT_LAYERLEVEL" val="1_1"/>
  <p:tag name="KSO_WM_DIAGRAM_GROUP_CODE" val="l1-1"/>
  <p:tag name="KSO_WM_UNIT_USESOURCEFORMAT_APPLY" val="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1_1"/>
  <p:tag name="KSO_WM_UNIT_ID" val="custom160327_8*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1_1"/>
  <p:tag name="KSO_WM_UNIT_ID" val="custom160327_8*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3"/>
  <p:tag name="KSO_WM_UNIT_ID" val="custom160327_8*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2.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5"/>
  <p:tag name="KSO_WM_UNIT_ID" val="custom160327_8*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6"/>
  <p:tag name="KSO_WM_UNIT_ID" val="custom160327_8*l_i*1_6"/>
  <p:tag name="KSO_WM_UNIT_CLEAR" val="1"/>
  <p:tag name="KSO_WM_UNIT_LAYERLEVEL" val="1_1"/>
  <p:tag name="KSO_WM_DIAGRAM_GROUP_CODE" val="l1-1"/>
  <p:tag name="KSO_WM_UNIT_USESOURCEFORMAT_APPLY" val="1"/>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2_1"/>
  <p:tag name="KSO_WM_UNIT_ID" val="custom160327_8*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7"/>
  <p:tag name="KSO_WM_UNIT_ID" val="custom160327_8*l_i*1_7"/>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18.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3"/>
  <p:tag name="KSO_WM_UNIT_ID" val="custom160327_8*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5"/>
  <p:tag name="KSO_WM_UNIT_ID" val="custom16032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6"/>
  <p:tag name="KSO_WM_UNIT_ID" val="custom160327_9*l_i*1_6"/>
  <p:tag name="KSO_WM_UNIT_CLEAR" val="1"/>
  <p:tag name="KSO_WM_UNIT_LAYERLEVEL" val="1_1"/>
  <p:tag name="KSO_WM_DIAGRAM_GROUP_CODE" val="l1-1"/>
  <p:tag name="KSO_WM_UNIT_USESOURCEFORMAT_APPLY" val="1"/>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2_1"/>
  <p:tag name="KSO_WM_UNIT_ID" val="custom160327_9*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7"/>
  <p:tag name="KSO_WM_UNIT_ID" val="custom160327_9*l_i*1_7"/>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24.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29*a*1"/>
  <p:tag name="KSO_WM_UNIT_CLEAR" val="1"/>
  <p:tag name="KSO_WM_UNIT_LAYERLEVEL" val="1"/>
  <p:tag name="KSO_WM_UNIT_VALUE" val="8"/>
  <p:tag name="KSO_WM_UNIT_ISCONTENTSTITLE" val="0"/>
  <p:tag name="KSO_WM_UNIT_HIGHLIGHT" val="0"/>
  <p:tag name="KSO_WM_UNIT_COMPATIBLE" val="0"/>
  <p:tag name="KSO_WM_UNIT_PRESET_TEXT" val="Thank You！"/>
</p:tagLst>
</file>

<file path=ppt/tags/tag126.xml><?xml version="1.0" encoding="utf-8"?>
<p:tagLst xmlns:p="http://schemas.openxmlformats.org/presentationml/2006/main">
  <p:tag name="KSO_WM_TEMPLATE_CATEGORY" val="custom"/>
  <p:tag name="KSO_WM_TEMPLATE_INDEX" val="160327"/>
  <p:tag name="KSO_WM_TAG_VERSION" val="1.0"/>
  <p:tag name="KSO_WM_SLIDE_ID" val="custom160327_28"/>
  <p:tag name="KSO_WM_SLIDE_INDEX" val="28"/>
  <p:tag name="KSO_WM_SLIDE_ITEM_CNT" val="1"/>
  <p:tag name="KSO_WM_SLIDE_LAYOUT" val="a"/>
  <p:tag name="KSO_WM_SLIDE_LAYOUT_CNT" val="1"/>
  <p:tag name="KSO_WM_SLIDE_TYPE" val="endPage"/>
  <p:tag name="KSO_WM_BEAUTIFY_FLAG" val="#wm#"/>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8*a*1"/>
  <p:tag name="KSO_WM_UNIT_CLEAR" val="1"/>
  <p:tag name="KSO_WM_UNIT_LAYERLEVEL" val="1"/>
  <p:tag name="KSO_WM_UNIT_ISCONTENTSTITLE" val="1"/>
  <p:tag name="KSO_WM_UNIT_VALUE" val="4"/>
  <p:tag name="KSO_WM_UNIT_HIGHLIGHT" val="0"/>
  <p:tag name="KSO_WM_UNIT_COMPATIBLE" val="0"/>
  <p:tag name="KSO_WM_UNIT_PRESET_TEXT" val="Contents"/>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5"/>
  <p:tag name="KSO_WM_UNIT_ID" val="custom160327_8*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6"/>
  <p:tag name="KSO_WM_UNIT_ID" val="custom160327_8*l_i*1_6"/>
  <p:tag name="KSO_WM_UNIT_CLEAR" val="1"/>
  <p:tag name="KSO_WM_UNIT_LAYERLEVEL" val="1_1"/>
  <p:tag name="KSO_WM_DIAGRAM_GROUP_CODE" val="l1-1"/>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2_1"/>
  <p:tag name="KSO_WM_UNIT_ID" val="custom160327_8*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7"/>
  <p:tag name="KSO_WM_UNIT_ID" val="custom160327_8*l_i*1_7"/>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8"/>
  <p:tag name="KSO_WM_UNIT_ID" val="custom160327_8*l_i*1_8"/>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9"/>
  <p:tag name="KSO_WM_UNIT_ID" val="custom160327_8*l_i*1_9"/>
  <p:tag name="KSO_WM_UNIT_CLEAR" val="1"/>
  <p:tag name="KSO_WM_UNIT_LAYERLEVEL" val="1_1"/>
  <p:tag name="KSO_WM_DIAGRAM_GROUP_CODE" val="l1-1"/>
  <p:tag name="KSO_WM_UNIT_USESOURCEFORMAT_APPLY" val="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327"/>
  <p:tag name="KSO_WM_UNIT_TYPE" val="b"/>
  <p:tag name="KSO_WM_UNIT_INDEX" val="1"/>
  <p:tag name="KSO_WM_UNIT_ID" val="custom160327_1*b*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3_1"/>
  <p:tag name="KSO_WM_UNIT_ID" val="custom160327_8*l_h_f*1_3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0"/>
  <p:tag name="KSO_WM_UNIT_ID" val="custom160327_8*l_i*1_10"/>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2.xml><?xml version="1.0" encoding="utf-8"?>
<p:tagLst xmlns:p="http://schemas.openxmlformats.org/presentationml/2006/main">
  <p:tag name="KSO_WM_TEMPLATE_CATEGORY" val="custom"/>
  <p:tag name="KSO_WM_TEMPLATE_INDEX" val="160327"/>
  <p:tag name="KSO_WM_TAG_VERSION" val="1.0"/>
  <p:tag name="KSO_WM_SLIDE_ID" val="custom160327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
  <p:tag name="KSO_WM_UNIT_ID" val="custom160327_8*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2"/>
  <p:tag name="KSO_WM_UNIT_ID" val="custom160327_8*l_i*1_2"/>
  <p:tag name="KSO_WM_UNIT_CLEAR" val="1"/>
  <p:tag name="KSO_WM_UNIT_LAYERLEVEL" val="1_1"/>
  <p:tag name="KSO_WM_DIAGRAM_GROUP_CODE" val="l1-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1_1"/>
  <p:tag name="KSO_WM_UNIT_ID" val="custom160327_8*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3"/>
  <p:tag name="KSO_WM_UNIT_ID" val="custom160327_8*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8*a*1"/>
  <p:tag name="KSO_WM_UNIT_CLEAR" val="1"/>
  <p:tag name="KSO_WM_UNIT_LAYERLEVEL" val="1"/>
  <p:tag name="KSO_WM_UNIT_ISCONTENTSTITLE" val="1"/>
  <p:tag name="KSO_WM_UNIT_VALUE" val="4"/>
  <p:tag name="KSO_WM_UNIT_HIGHLIGHT" val="0"/>
  <p:tag name="KSO_WM_UNIT_COMPATIBLE" val="0"/>
  <p:tag name="KSO_WM_UNIT_PRESET_TEXT" val="Contents"/>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5"/>
  <p:tag name="KSO_WM_UNIT_ID" val="custom160327_8*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6"/>
  <p:tag name="KSO_WM_UNIT_ID" val="custom160327_8*l_i*1_6"/>
  <p:tag name="KSO_WM_UNIT_CLEAR" val="1"/>
  <p:tag name="KSO_WM_UNIT_LAYERLEVEL" val="1_1"/>
  <p:tag name="KSO_WM_DIAGRAM_GROUP_CODE" val="l1-1"/>
  <p:tag name="KSO_WM_UNIT_USESOURCEFORMAT_APPLY" val="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k"/>
  <p:tag name="KSO_WM_UNIT_INDEX" val="1"/>
  <p:tag name="KSO_WM_UNIT_ID" val="custom160327_1*k*1"/>
  <p:tag name="KSO_WM_UNIT_CLEAR" val="1"/>
  <p:tag name="KSO_WM_UNIT_LAYERLEVEL" val="1"/>
  <p:tag name="KSO_WM_UNIT_VALUE" val="2"/>
  <p:tag name="KSO_WM_UNIT_HIGHLIGHT" val="0"/>
  <p:tag name="KSO_WM_UNIT_COMPATIBLE" val="1"/>
  <p:tag name="KSO_WM_UNIT_PRESET_TEXT" val="Logo"/>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2_1"/>
  <p:tag name="KSO_WM_UNIT_ID" val="custom160327_8*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7"/>
  <p:tag name="KSO_WM_UNIT_ID" val="custom160327_8*l_i*1_7"/>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8"/>
  <p:tag name="KSO_WM_UNIT_ID" val="custom160327_8*l_i*1_8"/>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9"/>
  <p:tag name="KSO_WM_UNIT_ID" val="custom160327_8*l_i*1_9"/>
  <p:tag name="KSO_WM_UNIT_CLEAR" val="1"/>
  <p:tag name="KSO_WM_UNIT_LAYERLEVEL" val="1_1"/>
  <p:tag name="KSO_WM_DIAGRAM_GROUP_CODE" val="l1-1"/>
  <p:tag name="KSO_WM_UNIT_USESOURCEFORMAT_APPLY" val="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3_1"/>
  <p:tag name="KSO_WM_UNIT_ID" val="custom160327_8*l_h_f*1_3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0"/>
  <p:tag name="KSO_WM_UNIT_ID" val="custom160327_8*l_i*1_10"/>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6.xml><?xml version="1.0" encoding="utf-8"?>
<p:tagLst xmlns:p="http://schemas.openxmlformats.org/presentationml/2006/main">
  <p:tag name="KSO_WM_TEMPLATE_CATEGORY" val="custom"/>
  <p:tag name="KSO_WM_TEMPLATE_INDEX" val="160327"/>
  <p:tag name="KSO_WM_TAG_VERSION" val="1.0"/>
  <p:tag name="KSO_WM_SLIDE_ID" val="custom160327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
  <p:tag name="KSO_WM_UNIT_ID" val="custom160327_9*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2"/>
  <p:tag name="KSO_WM_UNIT_ID" val="custom160327_9*l_i*1_2"/>
  <p:tag name="KSO_WM_UNIT_CLEAR" val="1"/>
  <p:tag name="KSO_WM_UNIT_LAYERLEVEL" val="1_1"/>
  <p:tag name="KSO_WM_DIAGRAM_GROUP_CODE" val="l1-1"/>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1_1"/>
  <p:tag name="KSO_WM_UNIT_ID" val="custom160327_9*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327"/>
  <p:tag name="KSO_WM_UNIT_TYPE" val="j"/>
  <p:tag name="KSO_WM_UNIT_INDEX" val="1"/>
  <p:tag name="KSO_WM_UNIT_ID" val="custom160327_1*j*1"/>
  <p:tag name="KSO_WM_UNIT_CLEAR" val="0"/>
  <p:tag name="KSO_WM_UNIT_LAYERLEVEL" val="1"/>
  <p:tag name="KSO_WM_UNIT_VALUE" val="103*130"/>
  <p:tag name="KSO_WM_UNIT_HIGHLIGHT" val="0"/>
  <p:tag name="KSO_WM_UNIT_COMPATIBLE" val="1"/>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3"/>
  <p:tag name="KSO_WM_UNIT_ID" val="custom160327_9*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9*a*1"/>
  <p:tag name="KSO_WM_UNIT_CLEAR" val="1"/>
  <p:tag name="KSO_WM_UNIT_LAYERLEVEL" val="1"/>
  <p:tag name="KSO_WM_UNIT_ISCONTENTSTITLE" val="1"/>
  <p:tag name="KSO_WM_UNIT_VALUE" val="4"/>
  <p:tag name="KSO_WM_UNIT_HIGHLIGHT" val="0"/>
  <p:tag name="KSO_WM_UNIT_COMPATIBLE" val="0"/>
  <p:tag name="KSO_WM_UNIT_PRESET_TEXT" val="Contents"/>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5"/>
  <p:tag name="KSO_WM_UNIT_ID" val="custom160327_9*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6"/>
  <p:tag name="KSO_WM_UNIT_ID" val="custom160327_9*l_i*1_6"/>
  <p:tag name="KSO_WM_UNIT_CLEAR" val="1"/>
  <p:tag name="KSO_WM_UNIT_LAYERLEVEL" val="1_1"/>
  <p:tag name="KSO_WM_DIAGRAM_GROUP_CODE" val="l1-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2_1"/>
  <p:tag name="KSO_WM_UNIT_ID" val="custom160327_9*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7"/>
  <p:tag name="KSO_WM_UNIT_ID" val="custom160327_9*l_i*1_7"/>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6.xml><?xml version="1.0" encoding="utf-8"?>
<p:tagLst xmlns:p="http://schemas.openxmlformats.org/presentationml/2006/main">
  <p:tag name="KSO_WM_TEMPLATE_CATEGORY" val="custom"/>
  <p:tag name="KSO_WM_TEMPLATE_INDEX" val="160327"/>
  <p:tag name="KSO_WM_TAG_VERSION" val="1.0"/>
  <p:tag name="KSO_WM_SLIDE_ID" val="custom160327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
  <p:tag name="KSO_WM_UNIT_ID" val="custom160327_10*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2"/>
  <p:tag name="KSO_WM_UNIT_ID" val="custom160327_10*l_i*1_2"/>
  <p:tag name="KSO_WM_UNIT_CLEAR" val="1"/>
  <p:tag name="KSO_WM_UNIT_LAYERLEVEL" val="1_1"/>
  <p:tag name="KSO_WM_DIAGRAM_GROUP_CODE" val="l1-1"/>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1_1"/>
  <p:tag name="KSO_WM_UNIT_ID" val="custom160327_10*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TEMPLATE_THUMBS_INDEX" val="1、4、8、12、16、21、22、23、25"/>
  <p:tag name="KSO_WM_TEMPLATE_CATEGORY" val="custom"/>
  <p:tag name="KSO_WM_TEMPLATE_INDEX" val="160327"/>
  <p:tag name="KSO_WM_TAG_VERSION" val="1.0"/>
  <p:tag name="KSO_WM_SLIDE_ID" val="custom160327_1"/>
  <p:tag name="KSO_WM_SLIDE_INDEX" val="1"/>
  <p:tag name="KSO_WM_SLIDE_ITEM_CNT" val="2"/>
  <p:tag name="KSO_WM_SLIDE_LAYOUT" val="a_b_j_k"/>
  <p:tag name="KSO_WM_SLIDE_LAYOUT_CNT" val="1_1_1_1"/>
  <p:tag name="KSO_WM_SLIDE_TYPE" val="title"/>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3"/>
  <p:tag name="KSO_WM_UNIT_ID" val="custom160327_10*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0*a*1"/>
  <p:tag name="KSO_WM_UNIT_CLEAR" val="1"/>
  <p:tag name="KSO_WM_UNIT_LAYERLEVEL" val="1"/>
  <p:tag name="KSO_WM_UNIT_ISCONTENTSTITLE" val="1"/>
  <p:tag name="KSO_WM_UNIT_VALUE" val="4"/>
  <p:tag name="KSO_WM_UNIT_HIGHLIGHT" val="0"/>
  <p:tag name="KSO_WM_UNIT_COMPATIBLE" val="0"/>
  <p:tag name="KSO_WM_UNIT_PRESET_TEXT" val="Contents"/>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5"/>
  <p:tag name="KSO_WM_UNIT_ID" val="custom160327_10*l_i*1_5"/>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6"/>
  <p:tag name="KSO_WM_UNIT_ID" val="custom160327_10*l_i*1_6"/>
  <p:tag name="KSO_WM_UNIT_CLEAR" val="1"/>
  <p:tag name="KSO_WM_UNIT_LAYERLEVEL" val="1_1"/>
  <p:tag name="KSO_WM_DIAGRAM_GROUP_CODE" val="l1-1"/>
  <p:tag name="KSO_WM_UNIT_USESOURCEFORMAT_APPLY" val="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2_1"/>
  <p:tag name="KSO_WM_UNIT_ID" val="custom160327_10*l_h_f*1_2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7"/>
  <p:tag name="KSO_WM_UNIT_ID" val="custom160327_10*l_i*1_7"/>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8"/>
  <p:tag name="KSO_WM_UNIT_ID" val="custom160327_10*l_i*1_8"/>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9"/>
  <p:tag name="KSO_WM_UNIT_ID" val="custom160327_10*l_i*1_9"/>
  <p:tag name="KSO_WM_UNIT_CLEAR" val="1"/>
  <p:tag name="KSO_WM_UNIT_LAYERLEVEL" val="1_1"/>
  <p:tag name="KSO_WM_DIAGRAM_GROUP_CODE" val="l1-1"/>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3_1"/>
  <p:tag name="KSO_WM_UNIT_ID" val="custom160327_10*l_h_f*1_3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0"/>
  <p:tag name="KSO_WM_UNIT_ID" val="custom160327_10*l_i*1_10"/>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1"/>
  <p:tag name="KSO_WM_UNIT_ID" val="custom160327_10*l_i*1_1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2"/>
  <p:tag name="KSO_WM_UNIT_ID" val="custom160327_10*l_i*1_12"/>
  <p:tag name="KSO_WM_UNIT_CLEAR" val="1"/>
  <p:tag name="KSO_WM_UNIT_LAYERLEVEL" val="1_1"/>
  <p:tag name="KSO_WM_DIAGRAM_GROUP_CODE" val="l1-1"/>
  <p:tag name="KSO_WM_UNIT_USESOURCEFORMAT_APPLY" val="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4_1"/>
  <p:tag name="KSO_WM_UNIT_ID" val="custom160327_10*l_h_f*1_4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3"/>
  <p:tag name="KSO_WM_UNIT_ID" val="custom160327_10*l_i*1_1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4"/>
  <p:tag name="KSO_WM_UNIT_ID" val="custom160327_10*l_i*1_14"/>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5"/>
  <p:tag name="KSO_WM_UNIT_ID" val="custom160327_10*l_i*1_15"/>
  <p:tag name="KSO_WM_UNIT_CLEAR" val="1"/>
  <p:tag name="KSO_WM_UNIT_LAYERLEVEL" val="1_1"/>
  <p:tag name="KSO_WM_DIAGRAM_GROUP_CODE" val="l1-1"/>
  <p:tag name="KSO_WM_UNIT_USESOURCEFORMAT_APPLY" val="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5_1"/>
  <p:tag name="KSO_WM_UNIT_ID" val="custom160327_10*l_h_f*1_5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6"/>
  <p:tag name="KSO_WM_UNIT_ID" val="custom160327_10*l_i*1_16"/>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8.xml><?xml version="1.0" encoding="utf-8"?>
<p:tagLst xmlns:p="http://schemas.openxmlformats.org/presentationml/2006/main">
  <p:tag name="KSO_WM_TEMPLATE_CATEGORY" val="custom"/>
  <p:tag name="KSO_WM_TEMPLATE_INDEX" val="160327"/>
  <p:tag name="KSO_WM_TAG_VERSION" val="1.0"/>
  <p:tag name="KSO_WM_SLIDE_ID" val="custom16032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4*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f"/>
  <p:tag name="KSO_WM_UNIT_INDEX" val="1"/>
  <p:tag name="KSO_WM_UNIT_ID" val="custom160327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0.xml><?xml version="1.0" encoding="utf-8"?>
<p:tagLst xmlns:p="http://schemas.openxmlformats.org/presentationml/2006/main">
  <p:tag name="KSO_WM_TEMPLATE_CATEGORY" val="diagram"/>
  <p:tag name="KSO_WM_TEMPLATE_INDEX" val="160818"/>
  <p:tag name="KSO_WM_UNIT_TYPE" val="p_i"/>
  <p:tag name="KSO_WM_UNIT_INDEX" val="1_1"/>
  <p:tag name="KSO_WM_UNIT_ID" val="256*p_i*1_1"/>
  <p:tag name="KSO_WM_UNIT_CLEAR" val="1"/>
  <p:tag name="KSO_WM_UNIT_LAYERLEVEL" val="1_1"/>
  <p:tag name="KSO_WM_BEAUTIFY_FLAG" val="#wm#"/>
  <p:tag name="KSO_WM_TAG_VERSION" val="1.0"/>
  <p:tag name="KSO_WM_DIAGRAM_GROUP_CODE" val="p1-1"/>
  <p:tag name="KSO_WM_UNIT_LINE_FORE_SCHEMECOLOR_INDEX" val="8"/>
  <p:tag name="KSO_WM_UNIT_LINE_FILL_TYPE" val="2"/>
  <p:tag name="KSO_WM_UNIT_USESOURCEFORMAT_APPLY" val="1"/>
</p:tagLst>
</file>

<file path=ppt/tags/tag71.xml><?xml version="1.0" encoding="utf-8"?>
<p:tagLst xmlns:p="http://schemas.openxmlformats.org/presentationml/2006/main">
  <p:tag name="KSO_WM_TEMPLATE_CATEGORY" val="diagram"/>
  <p:tag name="KSO_WM_TEMPLATE_INDEX" val="160818"/>
  <p:tag name="KSO_WM_UNIT_TYPE" val="p_i"/>
  <p:tag name="KSO_WM_UNIT_INDEX" val="1_2"/>
  <p:tag name="KSO_WM_UNIT_ID" val="256*p_i*1_2"/>
  <p:tag name="KSO_WM_UNIT_CLEAR" val="1"/>
  <p:tag name="KSO_WM_UNIT_LAYERLEVEL" val="1_1"/>
  <p:tag name="KSO_WM_BEAUTIFY_FLAG" val="#wm#"/>
  <p:tag name="KSO_WM_TAG_VERSION" val="1.0"/>
  <p:tag name="KSO_WM_DIAGRAM_GROUP_CODE" val="p1-1"/>
  <p:tag name="KSO_WM_UNIT_LINE_FORE_SCHEMECOLOR_INDEX" val="8"/>
  <p:tag name="KSO_WM_UNIT_LINE_FILL_TYPE" val="2"/>
  <p:tag name="KSO_WM_UNIT_TEXT_FILL_FORE_SCHEMECOLOR_INDEX" val="8"/>
  <p:tag name="KSO_WM_UNIT_TEXT_FILL_TYPE" val="1"/>
  <p:tag name="KSO_WM_UNIT_USESOURCEFORMAT_APPLY" val="1"/>
</p:tagLst>
</file>

<file path=ppt/tags/tag72.xml><?xml version="1.0" encoding="utf-8"?>
<p:tagLst xmlns:p="http://schemas.openxmlformats.org/presentationml/2006/main">
  <p:tag name="KSO_WM_TEMPLATE_CATEGORY" val="diagram"/>
  <p:tag name="KSO_WM_TEMPLATE_INDEX" val="160818"/>
  <p:tag name="KSO_WM_UNIT_TYPE" val="p_i"/>
  <p:tag name="KSO_WM_UNIT_INDEX" val="1_3"/>
  <p:tag name="KSO_WM_UNIT_ID" val="256*p_i*1_3"/>
  <p:tag name="KSO_WM_UNIT_CLEAR" val="1"/>
  <p:tag name="KSO_WM_UNIT_LAYERLEVEL" val="1_1"/>
  <p:tag name="KSO_WM_BEAUTIFY_FLAG" val="#wm#"/>
  <p:tag name="KSO_WM_TAG_VERSION" val="1.0"/>
  <p:tag name="KSO_WM_DIAGRAM_GROUP_CODE" val="p1-1"/>
  <p:tag name="KSO_WM_UNIT_LINE_FORE_SCHEMECOLOR_INDEX" val="10"/>
  <p:tag name="KSO_WM_UNIT_LINE_FILL_TYPE" val="2"/>
  <p:tag name="KSO_WM_UNIT_TEXT_FILL_FORE_SCHEMECOLOR_INDEX" val="10"/>
  <p:tag name="KSO_WM_UNIT_TEXT_FILL_TYPE" val="1"/>
  <p:tag name="KSO_WM_UNIT_USESOURCEFORMAT_APPLY" val="1"/>
</p:tagLst>
</file>

<file path=ppt/tags/tag73.xml><?xml version="1.0" encoding="utf-8"?>
<p:tagLst xmlns:p="http://schemas.openxmlformats.org/presentationml/2006/main">
  <p:tag name="KSO_WM_TEMPLATE_CATEGORY" val="custom"/>
  <p:tag name="KSO_WM_TEMPLATE_INDEX" val="160327"/>
  <p:tag name="KSO_WM_TAG_VERSION" val="1.0"/>
  <p:tag name="KSO_WM_SLIDE_ID" val="custom160327_14"/>
  <p:tag name="KSO_WM_SLIDE_INDEX" val="14"/>
  <p:tag name="KSO_WM_SLIDE_ITEM_CNT" val="2"/>
  <p:tag name="KSO_WM_SLIDE_LAYOUT" val="a_m"/>
  <p:tag name="KSO_WM_SLIDE_LAYOUT_CNT" val="1_1"/>
  <p:tag name="KSO_WM_SLIDE_TYPE" val="text"/>
  <p:tag name="KSO_WM_BEAUTIFY_FLAG" val="#wm#"/>
  <p:tag name="KSO_WM_SLIDE_POSITION" val="160*111"/>
  <p:tag name="KSO_WM_SLIDE_SIZE" val="678*386"/>
  <p:tag name="KSO_WM_DIAGRAM_GROUP_CODE" val="m1-1"/>
</p:tagLst>
</file>

<file path=ppt/tags/tag74.xml><?xml version="1.0" encoding="utf-8"?>
<p:tagLst xmlns:p="http://schemas.openxmlformats.org/presentationml/2006/main">
  <p:tag name="KSO_WM_TAG_VERSION" val="1.0"/>
  <p:tag name="KSO_WM_BEAUTIFY_FLAG" val="#wm#"/>
  <p:tag name="KSO_WM_UNIT_TYPE" val="i"/>
  <p:tag name="KSO_WM_UNIT_ID" val="diagram160607_1*i*0"/>
  <p:tag name="KSO_WM_TEMPLATE_CATEGORY" val="diagram"/>
  <p:tag name="KSO_WM_TEMPLATE_INDEX" val="160607"/>
  <p:tag name="KSO_WM_UNIT_INDEX" val="0"/>
</p:tagLst>
</file>

<file path=ppt/tags/tag75.xml><?xml version="1.0" encoding="utf-8"?>
<p:tagLst xmlns:p="http://schemas.openxmlformats.org/presentationml/2006/main">
  <p:tag name="KSO_WM_TAG_VERSION" val="1.0"/>
  <p:tag name="KSO_WM_TEMPLATE_CATEGORY" val="diagram"/>
  <p:tag name="KSO_WM_TEMPLATE_INDEX" val="160607"/>
  <p:tag name="KSO_WM_UNIT_TYPE" val="m_i"/>
  <p:tag name="KSO_WM_UNIT_INDEX" val="1_1"/>
  <p:tag name="KSO_WM_UNIT_ID" val="256*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2"/>
  <p:tag name="KSO_WM_UNIT_TEXT_FILL_TYPE" val="1"/>
  <p:tag name="KSO_WM_UNIT_USESOURCEFORMAT_APPLY" val="1"/>
</p:tagLst>
</file>

<file path=ppt/tags/tag76.xml><?xml version="1.0" encoding="utf-8"?>
<p:tagLst xmlns:p="http://schemas.openxmlformats.org/presentationml/2006/main">
  <p:tag name="KSO_WM_TAG_VERSION" val="1.0"/>
  <p:tag name="KSO_WM_TEMPLATE_CATEGORY" val="diagram"/>
  <p:tag name="KSO_WM_TEMPLATE_INDEX" val="160607"/>
  <p:tag name="KSO_WM_UNIT_TYPE" val="m_i"/>
  <p:tag name="KSO_WM_UNIT_INDEX" val="1_2"/>
  <p:tag name="KSO_WM_UNIT_ID" val="256*m_i*1_2"/>
  <p:tag name="KSO_WM_UNIT_CLEAR" val="1"/>
  <p:tag name="KSO_WM_UNIT_LAYERLEVEL" val="1_1"/>
  <p:tag name="KSO_WM_BEAUTIFY_FLAG" val="#wm#"/>
  <p:tag name="KSO_WM_DIAGRAM_GROUP_CODE" val="m1-1"/>
  <p:tag name="KSO_WM_UNIT_LINE_FORE_SCHEMECOLOR_INDEX" val="6"/>
  <p:tag name="KSO_WM_UNIT_LINE_FILL_TYPE" val="2"/>
  <p:tag name="KSO_WM_UNIT_TEXT_FILL_FORE_SCHEMECOLOR_INDEX" val="6"/>
  <p:tag name="KSO_WM_UNIT_TEXT_FILL_TYPE" val="1"/>
  <p:tag name="KSO_WM_UNIT_USESOURCEFORMAT_APPLY" val="1"/>
</p:tagLst>
</file>

<file path=ppt/tags/tag77.xml><?xml version="1.0" encoding="utf-8"?>
<p:tagLst xmlns:p="http://schemas.openxmlformats.org/presentationml/2006/main">
  <p:tag name="KSO_WM_TAG_VERSION" val="1.0"/>
  <p:tag name="KSO_WM_TEMPLATE_CATEGORY" val="diagram"/>
  <p:tag name="KSO_WM_TEMPLATE_INDEX" val="160607"/>
  <p:tag name="KSO_WM_UNIT_TYPE" val="m_i"/>
  <p:tag name="KSO_WM_UNIT_INDEX" val="1_3"/>
  <p:tag name="KSO_WM_UNIT_ID" val="256*m_i*1_3"/>
  <p:tag name="KSO_WM_UNIT_CLEAR" val="1"/>
  <p:tag name="KSO_WM_UNIT_LAYERLEVEL" val="1_1"/>
  <p:tag name="KSO_WM_BEAUTIFY_FLAG" val="#wm#"/>
  <p:tag name="KSO_WM_DIAGRAM_GROUP_CODE" val="m1-1"/>
  <p:tag name="KSO_WM_UNIT_LINE_FORE_SCHEMECOLOR_INDEX" val="6"/>
  <p:tag name="KSO_WM_UNIT_LINE_FILL_TYPE" val="2"/>
  <p:tag name="KSO_WM_UNIT_USESOURCEFORMAT_APPLY" val="1"/>
</p:tagLst>
</file>

<file path=ppt/tags/tag78.xml><?xml version="1.0" encoding="utf-8"?>
<p:tagLst xmlns:p="http://schemas.openxmlformats.org/presentationml/2006/main">
  <p:tag name="KSO_WM_TAG_VERSION" val="1.0"/>
  <p:tag name="KSO_WM_TEMPLATE_CATEGORY" val="diagram"/>
  <p:tag name="KSO_WM_TEMPLATE_INDEX" val="160607"/>
  <p:tag name="KSO_WM_UNIT_TYPE" val="m_h_f"/>
  <p:tag name="KSO_WM_UNIT_INDEX" val="1_1_1"/>
  <p:tag name="KSO_WM_UNIT_ID" val="256*m_h_f*1_1_1"/>
  <p:tag name="KSO_WM_UNIT_CLEAR" val="1"/>
  <p:tag name="KSO_WM_UNIT_LAYERLEVEL" val="1_1_1"/>
  <p:tag name="KSO_WM_UNIT_VALUE" val="18"/>
  <p:tag name="KSO_WM_UNIT_HIGHLIGHT" val="0"/>
  <p:tag name="KSO_WM_UNIT_COMPATIBLE" val="0"/>
  <p:tag name="KSO_WM_UNIT_PRESET_TEXT" val="LOREM"/>
  <p:tag name="KSO_WM_BEAUTIFY_FLAG" val="#wm#"/>
  <p:tag name="KSO_WM_DIAGRAM_GROUP_CODE" val="m1-1"/>
  <p:tag name="KSO_WM_UNIT_FILL_FORE_SCHEMECOLOR_INDEX" val="5"/>
  <p:tag name="KSO_WM_UNIT_FILL_TYPE" val="1"/>
  <p:tag name="KSO_WM_UNIT_USESOURCEFORMAT_APPLY" val="1"/>
</p:tagLst>
</file>

<file path=ppt/tags/tag79.xml><?xml version="1.0" encoding="utf-8"?>
<p:tagLst xmlns:p="http://schemas.openxmlformats.org/presentationml/2006/main">
  <p:tag name="KSO_WM_TEMPLATE_CATEGORY" val="custom"/>
  <p:tag name="KSO_WM_TEMPLATE_INDEX" val="160327"/>
  <p:tag name="KSO_WM_TAG_VERSION" val="1.0"/>
  <p:tag name="KSO_WM_SLIDE_ID" val="custom160327_16"/>
  <p:tag name="KSO_WM_SLIDE_INDEX" val="16"/>
  <p:tag name="KSO_WM_SLIDE_ITEM_CNT" val="4"/>
  <p:tag name="KSO_WM_SLIDE_LAYOUT" val="a_m"/>
  <p:tag name="KSO_WM_SLIDE_LAYOUT_CNT" val="1_1"/>
  <p:tag name="KSO_WM_SLIDE_TYPE" val="text"/>
  <p:tag name="KSO_WM_BEAUTIFY_FLAG" val="#wm#"/>
  <p:tag name="KSO_WM_SLIDE_POSITION" val="83*137"/>
  <p:tag name="KSO_WM_SLIDE_SIZE" val="797*352"/>
  <p:tag name="KSO_WM_DIAGRAM_GROUP_CODE" val="m1-1"/>
</p:tagLst>
</file>

<file path=ppt/tags/tag8.xml><?xml version="1.0" encoding="utf-8"?>
<p:tagLst xmlns:p="http://schemas.openxmlformats.org/presentationml/2006/main">
  <p:tag name="KSO_WM_TEMPLATE_CATEGORY" val="custom"/>
  <p:tag name="KSO_WM_TEMPLATE_INDEX" val="160327"/>
  <p:tag name="KSO_WM_TAG_VERSION" val="1.0"/>
  <p:tag name="KSO_WM_SLIDE_ID" val="custom160327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327"/>
  <p:tag name="KSO_WM_UNIT_TYPE" val="m_i"/>
  <p:tag name="KSO_WM_UNIT_INDEX" val="1_7"/>
  <p:tag name="KSO_WM_UNIT_ID" val="custom160327_17*m_i*1_7"/>
  <p:tag name="KSO_WM_UNIT_CLEAR" val="1"/>
  <p:tag name="KSO_WM_UNIT_LAYERLEVEL" val="1_1"/>
  <p:tag name="KSO_WM_DIAGRAM_GROUP_CODE" val="m1-1"/>
  <p:tag name="KSO_WM_UNIT_FILL_FORE_SCHEMECOLOR_INDEX" val="14"/>
  <p:tag name="KSO_WM_UNIT_FILL_TYPE" val="1"/>
  <p:tag name="KSO_WM_UNIT_TEXT_FILL_FORE_SCHEMECOLOR_INDEX" val="14"/>
  <p:tag name="KSO_WM_UNIT_TEXT_FILL_TYPE" val="1"/>
  <p:tag name="KSO_WM_UNIT_USESOURCEFORMAT_APPLY" val="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m_i"/>
  <p:tag name="KSO_WM_UNIT_INDEX" val="1_10"/>
  <p:tag name="KSO_WM_UNIT_ID" val="custom160327_17*m_i*1_10"/>
  <p:tag name="KSO_WM_UNIT_CLEAR" val="1"/>
  <p:tag name="KSO_WM_UNIT_LAYERLEVEL" val="1_1"/>
  <p:tag name="KSO_WM_DIAGRAM_GROUP_CODE" val="m1-1"/>
  <p:tag name="KSO_WM_UNIT_FILL_FORE_SCHEMECOLOR_INDEX" val="14"/>
  <p:tag name="KSO_WM_UNIT_FILL_TYPE" val="1"/>
  <p:tag name="KSO_WM_UNIT_TEXT_FILL_FORE_SCHEMECOLOR_INDEX" val="14"/>
  <p:tag name="KSO_WM_UNIT_TEXT_FILL_TYPE" val="1"/>
  <p:tag name="KSO_WM_UNIT_USESOURCEFORMAT_APPLY" val="1"/>
</p:tagLst>
</file>

<file path=ppt/tags/tag82.xml><?xml version="1.0" encoding="utf-8"?>
<p:tagLst xmlns:p="http://schemas.openxmlformats.org/presentationml/2006/main">
  <p:tag name="KSO_WM_TEMPLATE_CATEGORY" val="custom"/>
  <p:tag name="KSO_WM_TEMPLATE_INDEX" val="160327"/>
  <p:tag name="KSO_WM_TAG_VERSION" val="1.0"/>
  <p:tag name="KSO_WM_SLIDE_ID" val="custom160327_17"/>
  <p:tag name="KSO_WM_SLIDE_INDEX" val="17"/>
  <p:tag name="KSO_WM_SLIDE_ITEM_CNT" val="5"/>
  <p:tag name="KSO_WM_SLIDE_LAYOUT" val="a_m"/>
  <p:tag name="KSO_WM_SLIDE_LAYOUT_CNT" val="1_1"/>
  <p:tag name="KSO_WM_SLIDE_TYPE" val="text"/>
  <p:tag name="KSO_WM_BEAUTIFY_FLAG" val="#wm#"/>
  <p:tag name="KSO_WM_SLIDE_POSITION" val="110*102"/>
  <p:tag name="KSO_WM_SLIDE_SIZE" val="747*425"/>
  <p:tag name="KSO_WM_DIAGRAM_GROUP_CODE" val="m1-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4.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9*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p="http://schemas.openxmlformats.org/presentationml/2006/main">
  <p:tag name="KSO_WM_TEMPLATE_CATEGORY" val="custom"/>
  <p:tag name="KSO_WM_TEMPLATE_INDEX" val="160327"/>
  <p:tag name="KSO_WM_TAG_VERSION" val="1.0"/>
  <p:tag name="KSO_WM_SLIDE_ID" val="custom160327_19"/>
  <p:tag name="KSO_WM_SLIDE_INDEX" val="19"/>
  <p:tag name="KSO_WM_SLIDE_ITEM_CNT" val="1"/>
  <p:tag name="KSO_WM_SLIDE_LAYOUT" val="a_l"/>
  <p:tag name="KSO_WM_SLIDE_LAYOUT_CNT" val="1_1"/>
  <p:tag name="KSO_WM_SLIDE_TYPE" val="text"/>
  <p:tag name="KSO_WM_BEAUTIFY_FLAG" val="#wm#"/>
  <p:tag name="KSO_WM_SLIDE_POSITION" val="78*230"/>
  <p:tag name="KSO_WM_SLIDE_SIZE" val="854*291"/>
  <p:tag name="KSO_WM_DIAGRAM_GROUP_CODE" val="l1-2"/>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88.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
  <p:tag name="KSO_WM_UNIT_ID" val="custom160327_8*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0.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4.xml><?xml version="1.0" encoding="utf-8"?>
<p:tagLst xmlns:p="http://schemas.openxmlformats.org/presentationml/2006/main">
  <p:tag name="KSO_WM_TEMPLATE_CATEGORY" val="custom"/>
  <p:tag name="KSO_WM_TEMPLATE_INDEX" val="160327"/>
  <p:tag name="KSO_WM_TAG_VERSION" val="1.0"/>
  <p:tag name="KSO_WM_SLIDE_ID" val="custom160327_18"/>
  <p:tag name="KSO_WM_SLIDE_INDEX" val="18"/>
  <p:tag name="KSO_WM_SLIDE_ITEM_CNT" val="6"/>
  <p:tag name="KSO_WM_SLIDE_LAYOUT" val="a_m"/>
  <p:tag name="KSO_WM_SLIDE_LAYOUT_CNT" val="1_1"/>
  <p:tag name="KSO_WM_SLIDE_TYPE" val="text"/>
  <p:tag name="KSO_WM_BEAUTIFY_FLAG" val="#wm#"/>
  <p:tag name="KSO_WM_SLIDE_POSITION" val="85*97"/>
  <p:tag name="KSO_WM_SLIDE_SIZE" val="788*419"/>
  <p:tag name="KSO_WM_DIAGRAM_GROUP_CODE" val="m1-1"/>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327"/>
  <p:tag name="KSO_WM_UNIT_TYPE" val="a"/>
  <p:tag name="KSO_WM_UNIT_INDEX" val="1"/>
  <p:tag name="KSO_WM_UNIT_ID" val="custom160327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1"/>
  <p:tag name="KSO_WM_UNIT_ID" val="custom160327_9*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2"/>
  <p:tag name="KSO_WM_UNIT_ID" val="custom160327_9*l_i*1_2"/>
  <p:tag name="KSO_WM_UNIT_CLEAR" val="1"/>
  <p:tag name="KSO_WM_UNIT_LAYERLEVEL" val="1_1"/>
  <p:tag name="KSO_WM_DIAGRAM_GROUP_CODE" val="l1-1"/>
  <p:tag name="KSO_WM_UNIT_USESOURCEFORMAT_APPLY" val="1"/>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h_f"/>
  <p:tag name="KSO_WM_UNIT_INDEX" val="1_1_1"/>
  <p:tag name="KSO_WM_UNIT_ID" val="custom160327_9*l_h_f*1_1_1"/>
  <p:tag name="KSO_WM_UNIT_CLEAR" val="1"/>
  <p:tag name="KSO_WM_UNIT_LAYERLEVEL" val="1_1_1"/>
  <p:tag name="KSO_WM_UNIT_VALUE" val="11"/>
  <p:tag name="KSO_WM_UNIT_HIGHLIGHT" val="0"/>
  <p:tag name="KSO_WM_UNIT_COMPATIBLE" val="0"/>
  <p:tag name="KSO_WM_UNIT_PRESET_TEXT_INDEX" val="3"/>
  <p:tag name="KSO_WM_UNIT_PRESET_TEXT_LEN" val="17"/>
  <p:tag name="KSO_WM_DIAGRAM_GROUP_CODE" val="l1-1"/>
  <p:tag name="KSO_WM_UNIT_FILL_FORE_SCHEMECOLOR_INDEX" val="13"/>
  <p:tag name="KSO_WM_UNIT_FILL_TYPE" val="1"/>
  <p:tag name="KSO_WM_UNIT_TEXT_FILL_FORE_SCHEMECOLOR_INDEX" val="14"/>
  <p:tag name="KSO_WM_UNIT_TEXT_FILL_TYPE" val="1"/>
  <p:tag name="KSO_WM_UNIT_USESOURCEFORMAT_APPLY" val="1"/>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327"/>
  <p:tag name="KSO_WM_UNIT_TYPE" val="l_i"/>
  <p:tag name="KSO_WM_UNIT_INDEX" val="1_3"/>
  <p:tag name="KSO_WM_UNIT_ID" val="custom160327_9*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1_Office 主题">
  <a:themeElements>
    <a:clrScheme name="160327">
      <a:dk1>
        <a:srgbClr val="FFFFFF"/>
      </a:dk1>
      <a:lt1>
        <a:srgbClr val="404040"/>
      </a:lt1>
      <a:dk2>
        <a:srgbClr val="FFFFFF"/>
      </a:dk2>
      <a:lt2>
        <a:srgbClr val="4D4D4D"/>
      </a:lt2>
      <a:accent1>
        <a:srgbClr val="5F5F5F"/>
      </a:accent1>
      <a:accent2>
        <a:srgbClr val="74707E"/>
      </a:accent2>
      <a:accent3>
        <a:srgbClr val="B99179"/>
      </a:accent3>
      <a:accent4>
        <a:srgbClr val="6F8B9D"/>
      </a:accent4>
      <a:accent5>
        <a:srgbClr val="9994A6"/>
      </a:accent5>
      <a:accent6>
        <a:srgbClr val="00B0F0"/>
      </a:accent6>
      <a:hlink>
        <a:srgbClr val="92D05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7695</Words>
  <Application>WPS 演示</Application>
  <PresentationFormat>宽屏</PresentationFormat>
  <Paragraphs>309</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黑体</vt:lpstr>
      <vt:lpstr>时尚中黑简体</vt:lpstr>
      <vt:lpstr>微软雅黑</vt:lpstr>
      <vt:lpstr>Calibri</vt:lpstr>
      <vt:lpstr>1_Office 主题</vt:lpstr>
      <vt:lpstr>计算机系统与原理 -杨丁 20151104685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谢谢大佬观赏！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yd</dc:creator>
  <cp:lastModifiedBy>yd</cp:lastModifiedBy>
  <cp:revision>8</cp:revision>
  <dcterms:created xsi:type="dcterms:W3CDTF">2016-12-21T07:45:00Z</dcterms:created>
  <dcterms:modified xsi:type="dcterms:W3CDTF">2016-12-23T06:06:39Z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