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63" r:id="rId4"/>
    <p:sldId id="256" r:id="rId5"/>
    <p:sldId id="257" r:id="rId6"/>
    <p:sldId id="258" r:id="rId7"/>
    <p:sldId id="259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B7C29-4B30-422C-892B-B2475C18662A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7A6C335-FBC3-4DC5-80E9-EF8BC2C42FFB}">
      <dgm:prSet phldrT="[文本]"/>
      <dgm:spPr/>
      <dgm:t>
        <a:bodyPr/>
        <a:lstStyle/>
        <a:p>
          <a:r>
            <a:rPr lang="zh-CN" altLang="en-US" dirty="0" smtClean="0"/>
            <a:t>计算机系统介绍及工作流程</a:t>
          </a:r>
          <a:endParaRPr lang="en-US" altLang="zh-CN" dirty="0" smtClean="0"/>
        </a:p>
      </dgm:t>
    </dgm:pt>
    <dgm:pt modelId="{9090C758-3FED-40F4-98BA-A991E63B9F17}" type="parTrans" cxnId="{3B46E63C-BEC7-438A-9E24-54F8400A8CDD}">
      <dgm:prSet/>
      <dgm:spPr/>
      <dgm:t>
        <a:bodyPr/>
        <a:lstStyle/>
        <a:p>
          <a:endParaRPr lang="zh-CN" altLang="en-US"/>
        </a:p>
      </dgm:t>
    </dgm:pt>
    <dgm:pt modelId="{464E6E91-2545-44CD-B317-B8DE48921ADB}" type="sibTrans" cxnId="{3B46E63C-BEC7-438A-9E24-54F8400A8CDD}">
      <dgm:prSet/>
      <dgm:spPr/>
      <dgm:t>
        <a:bodyPr/>
        <a:lstStyle/>
        <a:p>
          <a:endParaRPr lang="zh-CN" altLang="en-US"/>
        </a:p>
      </dgm:t>
    </dgm:pt>
    <dgm:pt modelId="{8C107029-5DDC-4DEC-B96A-734DC0FDC8AE}">
      <dgm:prSet phldrT="[文本]"/>
      <dgm:spPr/>
      <dgm:t>
        <a:bodyPr/>
        <a:lstStyle/>
        <a:p>
          <a:r>
            <a:rPr lang="en-US" altLang="zh-CN" dirty="0" smtClean="0"/>
            <a:t>C</a:t>
          </a:r>
          <a:r>
            <a:rPr lang="zh-CN" altLang="en-US" dirty="0" smtClean="0"/>
            <a:t>语言中的指针及用法</a:t>
          </a:r>
          <a:endParaRPr lang="zh-CN" altLang="en-US" dirty="0"/>
        </a:p>
      </dgm:t>
    </dgm:pt>
    <dgm:pt modelId="{58566B0C-9849-4761-A5F7-38DC036C5C14}" type="parTrans" cxnId="{E6D48495-51B3-4449-870A-B7E667E89AEF}">
      <dgm:prSet/>
      <dgm:spPr/>
      <dgm:t>
        <a:bodyPr/>
        <a:lstStyle/>
        <a:p>
          <a:endParaRPr lang="zh-CN" altLang="en-US"/>
        </a:p>
      </dgm:t>
    </dgm:pt>
    <dgm:pt modelId="{7C52BDDE-46A6-4316-B376-0C28D0F3CD03}" type="sibTrans" cxnId="{E6D48495-51B3-4449-870A-B7E667E89AEF}">
      <dgm:prSet/>
      <dgm:spPr/>
      <dgm:t>
        <a:bodyPr/>
        <a:lstStyle/>
        <a:p>
          <a:endParaRPr lang="zh-CN" altLang="en-US"/>
        </a:p>
      </dgm:t>
    </dgm:pt>
    <dgm:pt modelId="{45186AEE-65E0-4098-BEF5-BC854FC7F350}">
      <dgm:prSet phldrT="[文本]"/>
      <dgm:spPr/>
      <dgm:t>
        <a:bodyPr/>
        <a:lstStyle/>
        <a:p>
          <a:r>
            <a:rPr lang="en-US" altLang="zh-CN" dirty="0" err="1" smtClean="0"/>
            <a:t>Arduino</a:t>
          </a:r>
          <a:r>
            <a:rPr lang="zh-CN" altLang="en-US" dirty="0" smtClean="0"/>
            <a:t>系统及应用</a:t>
          </a:r>
          <a:endParaRPr lang="zh-CN" altLang="en-US" dirty="0"/>
        </a:p>
      </dgm:t>
    </dgm:pt>
    <dgm:pt modelId="{358BC6D3-6C8C-4CC0-A3C8-E709D7E14E1F}" type="parTrans" cxnId="{8937AEC7-DF91-4DFC-A4B1-922BDA7D47C3}">
      <dgm:prSet/>
      <dgm:spPr/>
      <dgm:t>
        <a:bodyPr/>
        <a:lstStyle/>
        <a:p>
          <a:endParaRPr lang="zh-CN" altLang="en-US"/>
        </a:p>
      </dgm:t>
    </dgm:pt>
    <dgm:pt modelId="{391D7CB9-7376-46B4-9FC9-8ED107132AD0}" type="sibTrans" cxnId="{8937AEC7-DF91-4DFC-A4B1-922BDA7D47C3}">
      <dgm:prSet/>
      <dgm:spPr/>
      <dgm:t>
        <a:bodyPr/>
        <a:lstStyle/>
        <a:p>
          <a:endParaRPr lang="zh-CN" altLang="en-US"/>
        </a:p>
      </dgm:t>
    </dgm:pt>
    <dgm:pt modelId="{89C6A348-0F2B-4ABD-A76F-5E54B6FADF44}" type="pres">
      <dgm:prSet presAssocID="{6AFB7C29-4B30-422C-892B-B2475C18662A}" presName="linearFlow" presStyleCnt="0">
        <dgm:presLayoutVars>
          <dgm:dir/>
          <dgm:resizeHandles val="exact"/>
        </dgm:presLayoutVars>
      </dgm:prSet>
      <dgm:spPr/>
    </dgm:pt>
    <dgm:pt modelId="{769BDB65-0A71-4B82-8F50-81B045E54732}" type="pres">
      <dgm:prSet presAssocID="{B7A6C335-FBC3-4DC5-80E9-EF8BC2C42FFB}" presName="composite" presStyleCnt="0"/>
      <dgm:spPr/>
    </dgm:pt>
    <dgm:pt modelId="{8529E050-6114-467F-AB49-5ABA3A193FC4}" type="pres">
      <dgm:prSet presAssocID="{B7A6C335-FBC3-4DC5-80E9-EF8BC2C42FF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AA7FC868-288E-409C-9F34-9DC90A16AA36}" type="pres">
      <dgm:prSet presAssocID="{B7A6C335-FBC3-4DC5-80E9-EF8BC2C42FFB}" presName="txShp" presStyleLbl="node1" presStyleIdx="0" presStyleCnt="3" custScaleY="85248">
        <dgm:presLayoutVars>
          <dgm:bulletEnabled val="1"/>
        </dgm:presLayoutVars>
      </dgm:prSet>
      <dgm:spPr/>
    </dgm:pt>
    <dgm:pt modelId="{E0472129-6AA3-4249-B32D-41194D4E8679}" type="pres">
      <dgm:prSet presAssocID="{464E6E91-2545-44CD-B317-B8DE48921ADB}" presName="spacing" presStyleCnt="0"/>
      <dgm:spPr/>
    </dgm:pt>
    <dgm:pt modelId="{D7A907AE-6DC4-42FD-AD15-C1B344402E2D}" type="pres">
      <dgm:prSet presAssocID="{8C107029-5DDC-4DEC-B96A-734DC0FDC8AE}" presName="composite" presStyleCnt="0"/>
      <dgm:spPr/>
    </dgm:pt>
    <dgm:pt modelId="{3A5E3BAA-8A02-4151-A386-2EBA33B5D161}" type="pres">
      <dgm:prSet presAssocID="{8C107029-5DDC-4DEC-B96A-734DC0FDC8AE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C4E2178-2C74-4178-BE60-A5C0200CEF03}" type="pres">
      <dgm:prSet presAssocID="{8C107029-5DDC-4DEC-B96A-734DC0FDC8AE}" presName="txShp" presStyleLbl="node1" presStyleIdx="1" presStyleCnt="3" custScaleY="86111">
        <dgm:presLayoutVars>
          <dgm:bulletEnabled val="1"/>
        </dgm:presLayoutVars>
      </dgm:prSet>
      <dgm:spPr/>
    </dgm:pt>
    <dgm:pt modelId="{D5B47FD1-FBF2-4FB1-AD43-51A423ED0C73}" type="pres">
      <dgm:prSet presAssocID="{7C52BDDE-46A6-4316-B376-0C28D0F3CD03}" presName="spacing" presStyleCnt="0"/>
      <dgm:spPr/>
    </dgm:pt>
    <dgm:pt modelId="{71F301C4-029A-4D70-9A9C-16F83C9B7D02}" type="pres">
      <dgm:prSet presAssocID="{45186AEE-65E0-4098-BEF5-BC854FC7F350}" presName="composite" presStyleCnt="0"/>
      <dgm:spPr/>
    </dgm:pt>
    <dgm:pt modelId="{591B99A1-40B5-4E80-92BB-53E36F0B8C0E}" type="pres">
      <dgm:prSet presAssocID="{45186AEE-65E0-4098-BEF5-BC854FC7F350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6E88DCD9-673F-432B-9ECD-EE611458AB3F}" type="pres">
      <dgm:prSet presAssocID="{45186AEE-65E0-4098-BEF5-BC854FC7F350}" presName="txShp" presStyleLbl="node1" presStyleIdx="2" presStyleCnt="3" custScaleY="85247">
        <dgm:presLayoutVars>
          <dgm:bulletEnabled val="1"/>
        </dgm:presLayoutVars>
      </dgm:prSet>
      <dgm:spPr/>
    </dgm:pt>
  </dgm:ptLst>
  <dgm:cxnLst>
    <dgm:cxn modelId="{740C0CAF-2BB6-4AE7-9D85-39D063CFB28B}" type="presOf" srcId="{8C107029-5DDC-4DEC-B96A-734DC0FDC8AE}" destId="{FC4E2178-2C74-4178-BE60-A5C0200CEF03}" srcOrd="0" destOrd="0" presId="urn:microsoft.com/office/officeart/2005/8/layout/vList3"/>
    <dgm:cxn modelId="{3B46E63C-BEC7-438A-9E24-54F8400A8CDD}" srcId="{6AFB7C29-4B30-422C-892B-B2475C18662A}" destId="{B7A6C335-FBC3-4DC5-80E9-EF8BC2C42FFB}" srcOrd="0" destOrd="0" parTransId="{9090C758-3FED-40F4-98BA-A991E63B9F17}" sibTransId="{464E6E91-2545-44CD-B317-B8DE48921ADB}"/>
    <dgm:cxn modelId="{9D20AA75-0C87-47FA-A624-21BD7E89A46A}" type="presOf" srcId="{45186AEE-65E0-4098-BEF5-BC854FC7F350}" destId="{6E88DCD9-673F-432B-9ECD-EE611458AB3F}" srcOrd="0" destOrd="0" presId="urn:microsoft.com/office/officeart/2005/8/layout/vList3"/>
    <dgm:cxn modelId="{E6D48495-51B3-4449-870A-B7E667E89AEF}" srcId="{6AFB7C29-4B30-422C-892B-B2475C18662A}" destId="{8C107029-5DDC-4DEC-B96A-734DC0FDC8AE}" srcOrd="1" destOrd="0" parTransId="{58566B0C-9849-4761-A5F7-38DC036C5C14}" sibTransId="{7C52BDDE-46A6-4316-B376-0C28D0F3CD03}"/>
    <dgm:cxn modelId="{9DE312E5-F504-4838-9E1B-CAA6A317C3D8}" type="presOf" srcId="{B7A6C335-FBC3-4DC5-80E9-EF8BC2C42FFB}" destId="{AA7FC868-288E-409C-9F34-9DC90A16AA36}" srcOrd="0" destOrd="0" presId="urn:microsoft.com/office/officeart/2005/8/layout/vList3"/>
    <dgm:cxn modelId="{8937AEC7-DF91-4DFC-A4B1-922BDA7D47C3}" srcId="{6AFB7C29-4B30-422C-892B-B2475C18662A}" destId="{45186AEE-65E0-4098-BEF5-BC854FC7F350}" srcOrd="2" destOrd="0" parTransId="{358BC6D3-6C8C-4CC0-A3C8-E709D7E14E1F}" sibTransId="{391D7CB9-7376-46B4-9FC9-8ED107132AD0}"/>
    <dgm:cxn modelId="{7AEC66E5-56E6-4804-9B99-EB42E489D267}" type="presOf" srcId="{6AFB7C29-4B30-422C-892B-B2475C18662A}" destId="{89C6A348-0F2B-4ABD-A76F-5E54B6FADF44}" srcOrd="0" destOrd="0" presId="urn:microsoft.com/office/officeart/2005/8/layout/vList3"/>
    <dgm:cxn modelId="{910191B2-84B1-4932-908E-E02847DBD07A}" type="presParOf" srcId="{89C6A348-0F2B-4ABD-A76F-5E54B6FADF44}" destId="{769BDB65-0A71-4B82-8F50-81B045E54732}" srcOrd="0" destOrd="0" presId="urn:microsoft.com/office/officeart/2005/8/layout/vList3"/>
    <dgm:cxn modelId="{9743F4B0-AD44-443E-9136-C79F747D2181}" type="presParOf" srcId="{769BDB65-0A71-4B82-8F50-81B045E54732}" destId="{8529E050-6114-467F-AB49-5ABA3A193FC4}" srcOrd="0" destOrd="0" presId="urn:microsoft.com/office/officeart/2005/8/layout/vList3"/>
    <dgm:cxn modelId="{659C5892-EFF3-4DD5-AA01-D83FE29D071E}" type="presParOf" srcId="{769BDB65-0A71-4B82-8F50-81B045E54732}" destId="{AA7FC868-288E-409C-9F34-9DC90A16AA36}" srcOrd="1" destOrd="0" presId="urn:microsoft.com/office/officeart/2005/8/layout/vList3"/>
    <dgm:cxn modelId="{96EB6252-6EFB-4CED-B1CE-98258670D692}" type="presParOf" srcId="{89C6A348-0F2B-4ABD-A76F-5E54B6FADF44}" destId="{E0472129-6AA3-4249-B32D-41194D4E8679}" srcOrd="1" destOrd="0" presId="urn:microsoft.com/office/officeart/2005/8/layout/vList3"/>
    <dgm:cxn modelId="{8002A8C6-143C-4F23-97A4-8D337C042253}" type="presParOf" srcId="{89C6A348-0F2B-4ABD-A76F-5E54B6FADF44}" destId="{D7A907AE-6DC4-42FD-AD15-C1B344402E2D}" srcOrd="2" destOrd="0" presId="urn:microsoft.com/office/officeart/2005/8/layout/vList3"/>
    <dgm:cxn modelId="{ADB26207-955D-4000-87B9-B660ECA56752}" type="presParOf" srcId="{D7A907AE-6DC4-42FD-AD15-C1B344402E2D}" destId="{3A5E3BAA-8A02-4151-A386-2EBA33B5D161}" srcOrd="0" destOrd="0" presId="urn:microsoft.com/office/officeart/2005/8/layout/vList3"/>
    <dgm:cxn modelId="{D9FF8FBD-0395-4B6A-BC36-B5C3548E048E}" type="presParOf" srcId="{D7A907AE-6DC4-42FD-AD15-C1B344402E2D}" destId="{FC4E2178-2C74-4178-BE60-A5C0200CEF03}" srcOrd="1" destOrd="0" presId="urn:microsoft.com/office/officeart/2005/8/layout/vList3"/>
    <dgm:cxn modelId="{2DB5435C-B08D-4731-9833-82257CEF32D2}" type="presParOf" srcId="{89C6A348-0F2B-4ABD-A76F-5E54B6FADF44}" destId="{D5B47FD1-FBF2-4FB1-AD43-51A423ED0C73}" srcOrd="3" destOrd="0" presId="urn:microsoft.com/office/officeart/2005/8/layout/vList3"/>
    <dgm:cxn modelId="{5B3D40D1-7B2F-442D-99ED-BA2221B5D1C7}" type="presParOf" srcId="{89C6A348-0F2B-4ABD-A76F-5E54B6FADF44}" destId="{71F301C4-029A-4D70-9A9C-16F83C9B7D02}" srcOrd="4" destOrd="0" presId="urn:microsoft.com/office/officeart/2005/8/layout/vList3"/>
    <dgm:cxn modelId="{5D63C5D2-0569-4369-B8E3-EB4372AC1932}" type="presParOf" srcId="{71F301C4-029A-4D70-9A9C-16F83C9B7D02}" destId="{591B99A1-40B5-4E80-92BB-53E36F0B8C0E}" srcOrd="0" destOrd="0" presId="urn:microsoft.com/office/officeart/2005/8/layout/vList3"/>
    <dgm:cxn modelId="{40FD6DCD-87E3-4283-885A-FE34AA9E0984}" type="presParOf" srcId="{71F301C4-029A-4D70-9A9C-16F83C9B7D02}" destId="{6E88DCD9-673F-432B-9ECD-EE611458AB3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FC868-288E-409C-9F34-9DC90A16AA36}">
      <dsp:nvSpPr>
        <dsp:cNvPr id="0" name=""/>
        <dsp:cNvSpPr/>
      </dsp:nvSpPr>
      <dsp:spPr>
        <a:xfrm rot="10800000">
          <a:off x="1591039" y="81546"/>
          <a:ext cx="5219499" cy="94234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457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计算机系统介绍及工作流程</a:t>
          </a:r>
          <a:endParaRPr lang="en-US" altLang="zh-CN" sz="2700" kern="1200" dirty="0" smtClean="0"/>
        </a:p>
      </dsp:txBody>
      <dsp:txXfrm rot="10800000">
        <a:off x="1826625" y="81546"/>
        <a:ext cx="4983913" cy="942343"/>
      </dsp:txXfrm>
    </dsp:sp>
    <dsp:sp modelId="{8529E050-6114-467F-AB49-5ABA3A193FC4}">
      <dsp:nvSpPr>
        <dsp:cNvPr id="0" name=""/>
        <dsp:cNvSpPr/>
      </dsp:nvSpPr>
      <dsp:spPr>
        <a:xfrm>
          <a:off x="1038332" y="11"/>
          <a:ext cx="1105414" cy="11054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E2178-2C74-4178-BE60-A5C0200CEF03}">
      <dsp:nvSpPr>
        <dsp:cNvPr id="0" name=""/>
        <dsp:cNvSpPr/>
      </dsp:nvSpPr>
      <dsp:spPr>
        <a:xfrm rot="10800000">
          <a:off x="1591039" y="1512166"/>
          <a:ext cx="5219499" cy="951883"/>
        </a:xfrm>
        <a:prstGeom prst="homePlate">
          <a:avLst/>
        </a:prstGeom>
        <a:solidFill>
          <a:schemeClr val="accent5">
            <a:hueOff val="-7576521"/>
            <a:satOff val="31062"/>
            <a:lumOff val="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457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</a:t>
          </a:r>
          <a:r>
            <a:rPr lang="zh-CN" altLang="en-US" sz="2700" kern="1200" dirty="0" smtClean="0"/>
            <a:t>语言中的指针及用法</a:t>
          </a:r>
          <a:endParaRPr lang="zh-CN" altLang="en-US" sz="2700" kern="1200" dirty="0"/>
        </a:p>
      </dsp:txBody>
      <dsp:txXfrm rot="10800000">
        <a:off x="1829010" y="1512166"/>
        <a:ext cx="4981528" cy="951883"/>
      </dsp:txXfrm>
    </dsp:sp>
    <dsp:sp modelId="{3A5E3BAA-8A02-4151-A386-2EBA33B5D161}">
      <dsp:nvSpPr>
        <dsp:cNvPr id="0" name=""/>
        <dsp:cNvSpPr/>
      </dsp:nvSpPr>
      <dsp:spPr>
        <a:xfrm>
          <a:off x="1038332" y="1435400"/>
          <a:ext cx="1105414" cy="110541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8DCD9-673F-432B-9ECD-EE611458AB3F}">
      <dsp:nvSpPr>
        <dsp:cNvPr id="0" name=""/>
        <dsp:cNvSpPr/>
      </dsp:nvSpPr>
      <dsp:spPr>
        <a:xfrm rot="10800000">
          <a:off x="1591039" y="2952330"/>
          <a:ext cx="5219499" cy="942332"/>
        </a:xfrm>
        <a:prstGeom prst="homePlate">
          <a:avLst/>
        </a:prstGeom>
        <a:solidFill>
          <a:schemeClr val="accent5">
            <a:hueOff val="-15153042"/>
            <a:satOff val="62124"/>
            <a:lumOff val="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457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err="1" smtClean="0"/>
            <a:t>Arduino</a:t>
          </a:r>
          <a:r>
            <a:rPr lang="zh-CN" altLang="en-US" sz="2700" kern="1200" dirty="0" smtClean="0"/>
            <a:t>系统及应用</a:t>
          </a:r>
          <a:endParaRPr lang="zh-CN" altLang="en-US" sz="2700" kern="1200" dirty="0"/>
        </a:p>
      </dsp:txBody>
      <dsp:txXfrm rot="10800000">
        <a:off x="1826622" y="2952330"/>
        <a:ext cx="4983916" cy="942332"/>
      </dsp:txXfrm>
    </dsp:sp>
    <dsp:sp modelId="{591B99A1-40B5-4E80-92BB-53E36F0B8C0E}">
      <dsp:nvSpPr>
        <dsp:cNvPr id="0" name=""/>
        <dsp:cNvSpPr/>
      </dsp:nvSpPr>
      <dsp:spPr>
        <a:xfrm>
          <a:off x="1038332" y="2870789"/>
          <a:ext cx="1105414" cy="110541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1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02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25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036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0123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11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223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0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12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27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96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457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318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60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35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84335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31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85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22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449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514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1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4B0F-D993-442C-A3FA-A8A34B9EE0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D6DC-0335-4E24-ABC9-28D4B75ECEB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2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 rot="20057382">
            <a:off x="2370345" y="3221106"/>
            <a:ext cx="5211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200" dirty="0" smtClean="0">
                <a:ln w="29210">
                  <a:solidFill>
                    <a:prstClr val="white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228600">
                    <a:srgbClr val="6A9A9A">
                      <a:satMod val="175000"/>
                      <a:alpha val="40000"/>
                    </a:srgbClr>
                  </a:glow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计算机系统基础</a:t>
            </a:r>
            <a:endParaRPr lang="zh-CN" altLang="en-US" sz="5400" b="1" spc="200" dirty="0">
              <a:ln w="29210">
                <a:solidFill>
                  <a:prstClr val="white"/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228600">
                  <a:srgbClr val="6A9A9A">
                    <a:satMod val="175000"/>
                    <a:alpha val="40000"/>
                  </a:srgbClr>
                </a:glow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8144" y="5661248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</a:rPr>
              <a:t>15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级网络编程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</a:rPr>
              <a:t>20151104696</a:t>
            </a:r>
          </a:p>
          <a:p>
            <a:pPr algn="r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</a:rPr>
              <a:t>袁东强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5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44707" y="476672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计算机系统基础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62636884"/>
              </p:ext>
            </p:extLst>
          </p:nvPr>
        </p:nvGraphicFramePr>
        <p:xfrm>
          <a:off x="647565" y="1973064"/>
          <a:ext cx="7848872" cy="3976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8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7182" y="332656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计算机系统及工作流程</a:t>
            </a:r>
            <a:endParaRPr lang="en-US" altLang="zh-CN" sz="5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378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4657" y="332656"/>
            <a:ext cx="6814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</a:t>
            </a:r>
            <a:r>
              <a:rPr lang="zh-CN" alt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语言中的指针及用法</a:t>
            </a:r>
            <a:endParaRPr lang="en-US" altLang="zh-CN" sz="5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941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9030" y="332656"/>
            <a:ext cx="6265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Arduino</a:t>
            </a:r>
            <a:r>
              <a:rPr lang="zh-CN" alt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系统及应用</a:t>
            </a:r>
            <a:endParaRPr lang="en-US" altLang="zh-CN" sz="5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70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9752" y="2636912"/>
            <a:ext cx="470513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zh-CN" altLang="en-US" sz="8800" b="1" dirty="0" smtClean="0">
                <a:ln/>
                <a:solidFill>
                  <a:srgbClr val="FFE6E6">
                    <a:lumMod val="10000"/>
                  </a:srgbClr>
                </a:solidFill>
              </a:rPr>
              <a:t>谢谢欣赏</a:t>
            </a:r>
            <a:endParaRPr lang="zh-CN" altLang="en-US" sz="8800" b="1" dirty="0">
              <a:ln/>
              <a:solidFill>
                <a:srgbClr val="FFE6E6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6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46</TotalTime>
  <Words>43</Words>
  <Application>Microsoft Office PowerPoint</Application>
  <PresentationFormat>全屏显示(4:3)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龙腾四海</vt:lpstr>
      <vt:lpstr>行云流水</vt:lpstr>
      <vt:lpstr>1_行云流水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灬乖沫沫灬</dc:creator>
  <cp:lastModifiedBy>灬乖沫沫灬</cp:lastModifiedBy>
  <cp:revision>5</cp:revision>
  <dcterms:created xsi:type="dcterms:W3CDTF">2016-12-19T04:56:24Z</dcterms:created>
  <dcterms:modified xsi:type="dcterms:W3CDTF">2016-12-20T09:25:03Z</dcterms:modified>
</cp:coreProperties>
</file>