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68325"/>
            <a:ext cx="9144000" cy="2369820"/>
          </a:xfrm>
          <a:scene3d>
            <a:camera prst="perspectiveContrastingLeftFacing"/>
            <a:lightRig rig="threePt" dir="t"/>
          </a:scene3d>
        </p:spPr>
        <p:txBody>
          <a:bodyPr>
            <a:prstTxWarp prst="textCurveDown">
              <a:avLst/>
            </a:prstTxWarp>
          </a:bodyPr>
          <a:p>
            <a:pPr algn="ctr"/>
            <a:r>
              <a:rPr lang="zh-CN" altLang="en-US">
                <a:ln w="6600">
                  <a:solidFill>
                    <a:schemeClr val="accent2"/>
                  </a:solidFill>
                  <a:prstDash val="solid"/>
                </a:ln>
                <a:solidFill>
                  <a:srgbClr val="FF0000"/>
                </a:solidFill>
                <a:effectLst>
                  <a:outerShdw blurRad="60007" dist="310007" dir="7680000" sy="30000" kx="1300200" algn="ctr" rotWithShape="0">
                    <a:prstClr val="black">
                      <a:alpha val="32000"/>
                    </a:prstClr>
                  </a:outerShdw>
                </a:effectLst>
              </a:rPr>
              <a:t>计算机系统基础</a:t>
            </a:r>
            <a:endParaRPr lang="zh-CN" altLang="en-US">
              <a:ln w="6600">
                <a:solidFill>
                  <a:schemeClr val="accent2"/>
                </a:solidFill>
                <a:prstDash val="solid"/>
              </a:ln>
              <a:solidFill>
                <a:srgbClr val="FF0000"/>
              </a:solidFill>
              <a:effectLst>
                <a:outerShdw blurRad="60007" dist="310007" dir="7680000" sy="30000" kx="1300200" algn="ctr" rotWithShape="0">
                  <a:prstClr val="black">
                    <a:alpha val="32000"/>
                  </a:prstClr>
                </a:outerShdw>
              </a:effectLst>
            </a:endParaRPr>
          </a:p>
        </p:txBody>
      </p:sp>
      <p:sp>
        <p:nvSpPr>
          <p:cNvPr id="3" name="副标题 2"/>
          <p:cNvSpPr>
            <a:spLocks noGrp="1"/>
          </p:cNvSpPr>
          <p:nvPr>
            <p:ph type="subTitle" idx="1"/>
          </p:nvPr>
        </p:nvSpPr>
        <p:spPr>
          <a:xfrm>
            <a:off x="7645400" y="3931285"/>
            <a:ext cx="4225290" cy="2590800"/>
          </a:xfrm>
        </p:spPr>
        <p:txBody>
          <a:bodyPr>
            <a:normAutofit/>
          </a:bodyPr>
          <a:p>
            <a:pPr algn="l"/>
            <a:r>
              <a:rPr lang="zh-CN" altLang="en-US"/>
              <a:t>年级：</a:t>
            </a:r>
            <a:r>
              <a:rPr lang="en-US" altLang="zh-CN"/>
              <a:t>2015</a:t>
            </a:r>
            <a:r>
              <a:rPr lang="zh-CN" altLang="en-US"/>
              <a:t>级</a:t>
            </a:r>
            <a:endParaRPr lang="zh-CN" altLang="en-US"/>
          </a:p>
          <a:p>
            <a:pPr algn="l"/>
            <a:r>
              <a:rPr lang="zh-CN" altLang="en-US"/>
              <a:t>学院：</a:t>
            </a:r>
            <a:r>
              <a:rPr lang="zh-CN" altLang="en-US"/>
              <a:t>计算机与信息工程学院</a:t>
            </a:r>
            <a:endParaRPr lang="zh-CN" altLang="en-US"/>
          </a:p>
          <a:p>
            <a:pPr algn="l"/>
            <a:r>
              <a:rPr lang="zh-CN" altLang="en-US"/>
              <a:t>专业：</a:t>
            </a:r>
            <a:r>
              <a:rPr lang="zh-CN" altLang="en-US"/>
              <a:t>网络编程</a:t>
            </a:r>
            <a:endParaRPr lang="zh-CN" altLang="en-US"/>
          </a:p>
          <a:p>
            <a:pPr algn="l"/>
            <a:r>
              <a:rPr lang="zh-CN" altLang="en-US"/>
              <a:t>姓名：</a:t>
            </a:r>
            <a:r>
              <a:rPr lang="zh-CN" altLang="en-US"/>
              <a:t>孙雪冬</a:t>
            </a:r>
            <a:endParaRPr lang="zh-CN" altLang="en-US"/>
          </a:p>
          <a:p>
            <a:pPr algn="l"/>
            <a:r>
              <a:rPr lang="zh-CN" altLang="en-US"/>
              <a:t>学号：</a:t>
            </a:r>
            <a:r>
              <a:rPr lang="en-US" altLang="zh-CN"/>
              <a:t>20151104702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9"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1"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zh-CN" altLang="en-US"/>
              <a:t>链表</a:t>
            </a:r>
            <a:endParaRPr lang="zh-CN" altLang="en-US"/>
          </a:p>
        </p:txBody>
      </p:sp>
      <p:sp>
        <p:nvSpPr>
          <p:cNvPr id="3" name="内容占位符 2"/>
          <p:cNvSpPr>
            <a:spLocks noGrp="1"/>
          </p:cNvSpPr>
          <p:nvPr>
            <p:ph idx="1"/>
          </p:nvPr>
        </p:nvSpPr>
        <p:spPr/>
        <p:txBody>
          <a:bodyPr/>
          <a:p>
            <a:pPr>
              <a:buFont typeface="Wingdings" panose="05000000000000000000" charset="0"/>
              <a:buChar char="u"/>
            </a:pPr>
            <a:r>
              <a:rPr lang="zh-CN" altLang="en-US" sz="3200"/>
              <a:t>链表是一种可以使用不连续的存储结构，通过指针实现连接，链表由一系列结点组成，每个节点分为指针域和数据域。结点可在运行时自动生成，最后一个节点的指针域赋值为空。优点是不需要知道数据大小，可以充分利用计算机不连续的存储空间实现较为灵活的内存动态管理，链表不允许随机读取数据，只能从链表初始位置查找到链表结束。</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500" autoRev="1" fill="hold">
                                          <p:stCondLst>
                                            <p:cond delay="0"/>
                                          </p:stCondLst>
                                        </p:cTn>
                                        <p:tgtEl>
                                          <p:spTgt spid="3">
                                            <p:txEl>
                                              <p:pRg st="0" end="0"/>
                                            </p:txEl>
                                          </p:spTgt>
                                        </p:tgtEl>
                                        <p:attrNameLst>
                                          <p:attrName>ppt_w</p:attrName>
                                        </p:attrNameLst>
                                      </p:cBhvr>
                                    </p:anim>
                                    <p:anim by="(#ppt_w*0.50)" calcmode="lin" valueType="num">
                                      <p:cBhvr>
                                        <p:cTn id="13" dur="500" decel="50000" autoRev="1" fill="hold">
                                          <p:stCondLst>
                                            <p:cond delay="0"/>
                                          </p:stCondLst>
                                        </p:cTn>
                                        <p:tgtEl>
                                          <p:spTgt spid="3">
                                            <p:txEl>
                                              <p:pRg st="0" end="0"/>
                                            </p:txEl>
                                          </p:spTgt>
                                        </p:tgtEl>
                                        <p:attrNameLst>
                                          <p:attrName>ppt_x</p:attrName>
                                        </p:attrNameLst>
                                      </p:cBhvr>
                                    </p:anim>
                                    <p:anim from="(-#ppt_h/2)" to="(#ppt_y)" calcmode="lin" valueType="num">
                                      <p:cBhvr>
                                        <p:cTn id="14" dur="1000" fill="hold">
                                          <p:stCondLst>
                                            <p:cond delay="0"/>
                                          </p:stCondLst>
                                        </p:cTn>
                                        <p:tgtEl>
                                          <p:spTgt spid="3">
                                            <p:txEl>
                                              <p:pRg st="0" end="0"/>
                                            </p:txEl>
                                          </p:spTgt>
                                        </p:tgtEl>
                                        <p:attrNameLst>
                                          <p:attrName>ppt_y</p:attrName>
                                        </p:attrNameLst>
                                      </p:cBhvr>
                                    </p:anim>
                                    <p:animRot by="21600000">
                                      <p:cBhvr>
                                        <p:cTn id="15" dur="1000" fill="hold">
                                          <p:stCondLst>
                                            <p:cond delay="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0" presetClass="emph" presetSubtype="0" fill="hold" nodeType="clickEffect">
                                  <p:stCondLst>
                                    <p:cond delay="0"/>
                                  </p:stCondLst>
                                  <p:iterate type="lt">
                                    <p:tmPct val="10000"/>
                                  </p:iterate>
                                  <p:childTnLst>
                                    <p:set>
                                      <p:cBhvr override="childStyle">
                                        <p:cTn id="19" dur="500" autoRev="1" fill="hold"/>
                                        <p:tgtEl>
                                          <p:spTgt spid="3">
                                            <p:txEl>
                                              <p:pRg st="0" end="0"/>
                                            </p:txEl>
                                          </p:spTgt>
                                        </p:tgtEl>
                                        <p:attrNameLst>
                                          <p:attrName>style.color</p:attrName>
                                        </p:attrNameLst>
                                      </p:cBhvr>
                                      <p:to>
                                        <p:clrVal>
                                          <a:schemeClr val="accent2"/>
                                        </p:clrVal>
                                      </p:to>
                                    </p:set>
                                    <p:set>
                                      <p:cBhvr>
                                        <p:cTn id="20" dur="500" autoRev="1" fill="hold"/>
                                        <p:tgtEl>
                                          <p:spTgt spid="3">
                                            <p:txEl>
                                              <p:pRg st="0" end="0"/>
                                            </p:txEl>
                                          </p:spTgt>
                                        </p:tgtEl>
                                        <p:attrNameLst>
                                          <p:attrName>fillcolor</p:attrName>
                                        </p:attrNameLst>
                                      </p:cBhvr>
                                      <p:to>
                                        <p:clrVal>
                                          <a:schemeClr val="accent2"/>
                                        </p:clrVal>
                                      </p:to>
                                    </p:set>
                                    <p:set>
                                      <p:cBhvr>
                                        <p:cTn id="21" dur="500" autoRev="1"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a:t>
            </a:r>
            <a:r>
              <a:rPr lang="en-US" altLang="zh-CN"/>
              <a:t>Arduino</a:t>
            </a:r>
            <a:endParaRPr lang="en-US" altLang="zh-CN"/>
          </a:p>
        </p:txBody>
      </p:sp>
      <p:sp>
        <p:nvSpPr>
          <p:cNvPr id="3" name="内容占位符 2"/>
          <p:cNvSpPr>
            <a:spLocks noGrp="1"/>
          </p:cNvSpPr>
          <p:nvPr>
            <p:ph idx="1"/>
          </p:nvPr>
        </p:nvSpPr>
        <p:spPr>
          <a:xfrm>
            <a:off x="838200" y="1455420"/>
            <a:ext cx="10515600" cy="5650865"/>
          </a:xfrm>
        </p:spPr>
        <p:txBody>
          <a:bodyPr>
            <a:noAutofit/>
          </a:bodyPr>
          <a:p>
            <a:pPr>
              <a:buFont typeface="Wingdings" panose="05000000000000000000" charset="0"/>
              <a:buChar char="u"/>
            </a:pPr>
            <a:r>
              <a:rPr lang="zh-CN" altLang="en-US" sz="3200"/>
              <a:t>Arduino是一款便捷灵活、方便上手的开源电子原型平台。</a:t>
            </a:r>
            <a:endParaRPr lang="zh-CN" altLang="en-US" sz="3200"/>
          </a:p>
          <a:p>
            <a:pPr>
              <a:buFont typeface="Wingdings" panose="05000000000000000000" charset="0"/>
              <a:buChar char="u"/>
            </a:pPr>
            <a:r>
              <a:rPr lang="zh-CN" altLang="en-US" sz="3200"/>
              <a:t>它构建于开放原始码simple I/O介面版，并且具有使用类似Java、C语言的Processing/Wiring开发环境。主要包含两个主要的部分：硬件部分是可以用来做电路连接的Arduino电路板；另外一个则是Arduino IDE，你的计算机中的程序开发环境。活、方便上手的开源电子原型平台</a:t>
            </a:r>
            <a:endParaRPr lang="zh-CN" altLang="en-US" sz="3200"/>
          </a:p>
          <a:p>
            <a:pPr>
              <a:buFont typeface="Wingdings" panose="05000000000000000000" charset="0"/>
              <a:buChar char="u"/>
            </a:pPr>
            <a:r>
              <a:rPr lang="zh-CN" altLang="en-US" sz="3200"/>
              <a:t>Arduino能通过各种各样的传感器来感知环境，通过控制灯光、马达和其他的装置来反馈、影响环境。板子上的微控制器可以通过Arduino的编程语言来编写程序，编译成二进制文件，烧录进微控制器。对Arduino的编程是利用 Arduino编程语言 (基于 Wiring)和Arduino开发环境(基于 Processing)来实现的。</a:t>
            </a:r>
            <a:endParaRPr lang="zh-CN" altLang="en-US" sz="3200"/>
          </a:p>
        </p:txBody>
      </p:sp>
      <p:sp>
        <p:nvSpPr>
          <p:cNvPr id="4" name="文本框 3"/>
          <p:cNvSpPr txBox="1"/>
          <p:nvPr/>
        </p:nvSpPr>
        <p:spPr>
          <a:xfrm>
            <a:off x="444500" y="1455420"/>
            <a:ext cx="11303635" cy="4972685"/>
          </a:xfrm>
          <a:prstGeom prst="rect">
            <a:avLst/>
          </a:prstGeom>
          <a:noFill/>
        </p:spPr>
        <p:txBody>
          <a:bodyPr wrap="square" rtlCol="0">
            <a:spAutoFit/>
          </a:bodyPr>
          <a:p>
            <a:pPr marL="457200" indent="-457200">
              <a:buFont typeface="Wingdings" panose="05000000000000000000" charset="0"/>
              <a:buChar char="Ø"/>
            </a:pPr>
            <a:r>
              <a:rPr lang="en-US" altLang="zh-CN" sz="3200"/>
              <a:t>56Arduino IDE可以在Windows、Macintosh OS X、Linux三大主流操作系统上运行，而其他的大多数控制器只能在Windows上开发。</a:t>
            </a:r>
            <a:endParaRPr lang="en-US" altLang="zh-CN" sz="3200"/>
          </a:p>
          <a:p>
            <a:pPr marL="457200" indent="-457200">
              <a:buFont typeface="Wingdings" panose="05000000000000000000" charset="0"/>
              <a:buChar char="Ø"/>
            </a:pPr>
            <a:r>
              <a:rPr lang="en-US" altLang="zh-CN" sz="3200"/>
              <a:t>Arduino IDE基于processing IDE开发。对于初学者来说，极易掌握，同时有着足够的灵活性。Arduino语言基于wiring语言开发，是对 avr-gcc库的二次封装，不需要太多的单片机基础、编程基础，简单学习后，你也可以快速的进行开发。</a:t>
            </a:r>
            <a:endParaRPr lang="en-US" altLang="zh-CN" sz="3200"/>
          </a:p>
          <a:p>
            <a:pPr marL="457200" indent="-457200">
              <a:buFont typeface="Wingdings" panose="05000000000000000000" charset="0"/>
              <a:buChar char="Ø"/>
            </a:pPr>
            <a:r>
              <a:rPr lang="en-US" altLang="zh-CN" sz="3200"/>
              <a:t>Arduino的硬件原理图、电路图、IDE软件及核心库文件都是开源的，在开源协议范围内里可以任意修改原始设计及相应代码。</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iterate type="lt">
                                    <p:tmPct val="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0" presetClass="exit" presetSubtype="0" fill="hold" nodeType="clickEffect">
                                  <p:stCondLst>
                                    <p:cond delay="0"/>
                                  </p:stCondLst>
                                  <p:iterate type="lt">
                                    <p:tmPct val="10000"/>
                                  </p:iterate>
                                  <p:childTnLst>
                                    <p:animEffect transition="out" filter="fade">
                                      <p:cBhvr>
                                        <p:cTn id="38" dur="1000"/>
                                        <p:tgtEl>
                                          <p:spTgt spid="3">
                                            <p:txEl>
                                              <p:pRg st="0" end="0"/>
                                            </p:txEl>
                                          </p:spTgt>
                                        </p:tgtEl>
                                      </p:cBhvr>
                                    </p:animEffect>
                                    <p:anim calcmode="lin" valueType="num">
                                      <p:cBhvr>
                                        <p:cTn id="39" dur="1000"/>
                                        <p:tgtEl>
                                          <p:spTgt spid="3">
                                            <p:txEl>
                                              <p:pRg st="0" end="0"/>
                                            </p:txEl>
                                          </p:spTgt>
                                        </p:tgtEl>
                                        <p:attrNameLst>
                                          <p:attrName>ppt_x</p:attrName>
                                        </p:attrNameLst>
                                      </p:cBhvr>
                                      <p:tavLst>
                                        <p:tav tm="0">
                                          <p:val>
                                            <p:strVal val="ppt_x"/>
                                          </p:val>
                                        </p:tav>
                                        <p:tav tm="100000">
                                          <p:val>
                                            <p:strVal val="ppt_x-.1"/>
                                          </p:val>
                                        </p:tav>
                                      </p:tavLst>
                                    </p:anim>
                                    <p:anim calcmode="lin" valueType="num">
                                      <p:cBhvr>
                                        <p:cTn id="40" dur="1000"/>
                                        <p:tgtEl>
                                          <p:spTgt spid="3">
                                            <p:txEl>
                                              <p:pRg st="0" end="0"/>
                                            </p:txEl>
                                          </p:spTgt>
                                        </p:tgtEl>
                                        <p:attrNameLst>
                                          <p:attrName>ppt_y</p:attrName>
                                        </p:attrNameLst>
                                      </p:cBhvr>
                                      <p:tavLst>
                                        <p:tav tm="0">
                                          <p:val>
                                            <p:strVal val="ppt_y"/>
                                          </p:val>
                                        </p:tav>
                                        <p:tav tm="100000">
                                          <p:val>
                                            <p:strVal val="ppt_y"/>
                                          </p:val>
                                        </p:tav>
                                      </p:tavLst>
                                    </p:anim>
                                    <p:set>
                                      <p:cBhvr>
                                        <p:cTn id="41"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0" presetClass="exit" presetSubtype="0" fill="hold" nodeType="clickEffect">
                                  <p:stCondLst>
                                    <p:cond delay="0"/>
                                  </p:stCondLst>
                                  <p:iterate type="lt">
                                    <p:tmPct val="10000"/>
                                  </p:iterate>
                                  <p:childTnLst>
                                    <p:animEffect transition="out" filter="fade">
                                      <p:cBhvr>
                                        <p:cTn id="45" dur="1000"/>
                                        <p:tgtEl>
                                          <p:spTgt spid="3">
                                            <p:txEl>
                                              <p:pRg st="1" end="1"/>
                                            </p:txEl>
                                          </p:spTgt>
                                        </p:tgtEl>
                                      </p:cBhvr>
                                    </p:animEffect>
                                    <p:anim calcmode="lin" valueType="num">
                                      <p:cBhvr>
                                        <p:cTn id="46" dur="1000"/>
                                        <p:tgtEl>
                                          <p:spTgt spid="3">
                                            <p:txEl>
                                              <p:pRg st="1" end="1"/>
                                            </p:txEl>
                                          </p:spTgt>
                                        </p:tgtEl>
                                        <p:attrNameLst>
                                          <p:attrName>ppt_x</p:attrName>
                                        </p:attrNameLst>
                                      </p:cBhvr>
                                      <p:tavLst>
                                        <p:tav tm="0">
                                          <p:val>
                                            <p:strVal val="ppt_x"/>
                                          </p:val>
                                        </p:tav>
                                        <p:tav tm="100000">
                                          <p:val>
                                            <p:strVal val="ppt_x-.1"/>
                                          </p:val>
                                        </p:tav>
                                      </p:tavLst>
                                    </p:anim>
                                    <p:anim calcmode="lin" valueType="num">
                                      <p:cBhvr>
                                        <p:cTn id="47" dur="1000"/>
                                        <p:tgtEl>
                                          <p:spTgt spid="3">
                                            <p:txEl>
                                              <p:pRg st="1" end="1"/>
                                            </p:txEl>
                                          </p:spTgt>
                                        </p:tgtEl>
                                        <p:attrNameLst>
                                          <p:attrName>ppt_y</p:attrName>
                                        </p:attrNameLst>
                                      </p:cBhvr>
                                      <p:tavLst>
                                        <p:tav tm="0">
                                          <p:val>
                                            <p:strVal val="ppt_y"/>
                                          </p:val>
                                        </p:tav>
                                        <p:tav tm="100000">
                                          <p:val>
                                            <p:strVal val="ppt_y"/>
                                          </p:val>
                                        </p:tav>
                                      </p:tavLst>
                                    </p:anim>
                                    <p:set>
                                      <p:cBhvr>
                                        <p:cTn id="4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0" presetClass="exit" presetSubtype="0" fill="hold" nodeType="clickEffect">
                                  <p:stCondLst>
                                    <p:cond delay="0"/>
                                  </p:stCondLst>
                                  <p:iterate type="lt">
                                    <p:tmPct val="10000"/>
                                  </p:iterate>
                                  <p:childTnLst>
                                    <p:animEffect transition="out" filter="fade">
                                      <p:cBhvr>
                                        <p:cTn id="52" dur="1000"/>
                                        <p:tgtEl>
                                          <p:spTgt spid="3">
                                            <p:txEl>
                                              <p:pRg st="2" end="2"/>
                                            </p:txEl>
                                          </p:spTgt>
                                        </p:tgtEl>
                                      </p:cBhvr>
                                    </p:animEffect>
                                    <p:anim calcmode="lin" valueType="num">
                                      <p:cBhvr>
                                        <p:cTn id="53" dur="1000"/>
                                        <p:tgtEl>
                                          <p:spTgt spid="3">
                                            <p:txEl>
                                              <p:pRg st="2" end="2"/>
                                            </p:txEl>
                                          </p:spTgt>
                                        </p:tgtEl>
                                        <p:attrNameLst>
                                          <p:attrName>ppt_x</p:attrName>
                                        </p:attrNameLst>
                                      </p:cBhvr>
                                      <p:tavLst>
                                        <p:tav tm="0">
                                          <p:val>
                                            <p:strVal val="ppt_x"/>
                                          </p:val>
                                        </p:tav>
                                        <p:tav tm="100000">
                                          <p:val>
                                            <p:strVal val="ppt_x-.1"/>
                                          </p:val>
                                        </p:tav>
                                      </p:tavLst>
                                    </p:anim>
                                    <p:anim calcmode="lin" valueType="num">
                                      <p:cBhvr>
                                        <p:cTn id="54" dur="1000"/>
                                        <p:tgtEl>
                                          <p:spTgt spid="3">
                                            <p:txEl>
                                              <p:pRg st="2" end="2"/>
                                            </p:txEl>
                                          </p:spTgt>
                                        </p:tgtEl>
                                        <p:attrNameLst>
                                          <p:attrName>ppt_y</p:attrName>
                                        </p:attrNameLst>
                                      </p:cBhvr>
                                      <p:tavLst>
                                        <p:tav tm="0">
                                          <p:val>
                                            <p:strVal val="ppt_y"/>
                                          </p:val>
                                        </p:tav>
                                        <p:tav tm="100000">
                                          <p:val>
                                            <p:strVal val="ppt_y"/>
                                          </p:val>
                                        </p:tav>
                                      </p:tavLst>
                                    </p:anim>
                                    <p:set>
                                      <p:cBhvr>
                                        <p:cTn id="55"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 calcmode="lin" valueType="num">
                                      <p:cBhvr>
                                        <p:cTn id="60"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63" dur="1000"/>
                                        <p:tgtEl>
                                          <p:spTgt spid="4">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childTnLst>
                                    <p:set>
                                      <p:cBhvr>
                                        <p:cTn id="67" dur="1" fill="hold">
                                          <p:stCondLst>
                                            <p:cond delay="0"/>
                                          </p:stCondLst>
                                        </p:cTn>
                                        <p:tgtEl>
                                          <p:spTgt spid="4">
                                            <p:txEl>
                                              <p:pRg st="1" end="1"/>
                                            </p:txEl>
                                          </p:spTgt>
                                        </p:tgtEl>
                                        <p:attrNameLst>
                                          <p:attrName>style.visibility</p:attrName>
                                        </p:attrNameLst>
                                      </p:cBhvr>
                                      <p:to>
                                        <p:strVal val="visible"/>
                                      </p:to>
                                    </p:set>
                                    <p:anim calcmode="lin" valueType="num">
                                      <p:cBhvr>
                                        <p:cTn id="68"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69"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70"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71" dur="1000"/>
                                        <p:tgtEl>
                                          <p:spTgt spid="4">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1" presetClass="entr" presetSubtype="0" fill="hold" nodeType="clickEffect">
                                  <p:stCondLst>
                                    <p:cond delay="0"/>
                                  </p:stCondLst>
                                  <p:childTnLst>
                                    <p:set>
                                      <p:cBhvr>
                                        <p:cTn id="75" dur="1" fill="hold">
                                          <p:stCondLst>
                                            <p:cond delay="0"/>
                                          </p:stCondLst>
                                        </p:cTn>
                                        <p:tgtEl>
                                          <p:spTgt spid="4">
                                            <p:txEl>
                                              <p:pRg st="2" end="2"/>
                                            </p:txEl>
                                          </p:spTgt>
                                        </p:tgtEl>
                                        <p:attrNameLst>
                                          <p:attrName>style.visibility</p:attrName>
                                        </p:attrNameLst>
                                      </p:cBhvr>
                                      <p:to>
                                        <p:strVal val="visible"/>
                                      </p:to>
                                    </p:set>
                                    <p:anim calcmode="lin" valueType="num">
                                      <p:cBhvr>
                                        <p:cTn id="76"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77"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78"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79" dur="1000"/>
                                        <p:tgtEl>
                                          <p:spTgt spid="4">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8" presetClass="exit" presetSubtype="0" fill="hold" nodeType="clickEffect">
                                  <p:stCondLst>
                                    <p:cond delay="0"/>
                                  </p:stCondLst>
                                  <p:childTnLst>
                                    <p:anim calcmode="lin" valueType="num">
                                      <p:cBhvr>
                                        <p:cTn id="83" dur="15000"/>
                                        <p:tgtEl>
                                          <p:spTgt spid="4">
                                            <p:txEl>
                                              <p:pRg st="0" end="0"/>
                                            </p:txEl>
                                          </p:spTgt>
                                        </p:tgtEl>
                                        <p:attrNameLst>
                                          <p:attrName>ppt_x</p:attrName>
                                        </p:attrNameLst>
                                      </p:cBhvr>
                                      <p:tavLst>
                                        <p:tav tm="0">
                                          <p:val>
                                            <p:strVal val="ppt_x"/>
                                          </p:val>
                                        </p:tav>
                                        <p:tav tm="100000">
                                          <p:val>
                                            <p:strVal val="ppt_x"/>
                                          </p:val>
                                        </p:tav>
                                      </p:tavLst>
                                    </p:anim>
                                    <p:anim calcmode="lin" valueType="num">
                                      <p:cBhvr>
                                        <p:cTn id="84" dur="15000"/>
                                        <p:tgtEl>
                                          <p:spTgt spid="4">
                                            <p:txEl>
                                              <p:pRg st="0" end="0"/>
                                            </p:txEl>
                                          </p:spTgt>
                                        </p:tgtEl>
                                        <p:attrNameLst>
                                          <p:attrName>ppt_y</p:attrName>
                                        </p:attrNameLst>
                                      </p:cBhvr>
                                      <p:tavLst>
                                        <p:tav tm="0">
                                          <p:val>
                                            <p:strVal val="ppt_y-1"/>
                                          </p:val>
                                        </p:tav>
                                        <p:tav tm="100000">
                                          <p:val>
                                            <p:strVal val="ppt_y+1"/>
                                          </p:val>
                                        </p:tav>
                                      </p:tavLst>
                                    </p:anim>
                                    <p:set>
                                      <p:cBhvr>
                                        <p:cTn id="85" dur="1" fill="hold">
                                          <p:stCondLst>
                                            <p:cond delay="14999"/>
                                          </p:stCondLst>
                                        </p:cTn>
                                        <p:tgtEl>
                                          <p:spTgt spid="4">
                                            <p:txEl>
                                              <p:pRg st="0" end="0"/>
                                            </p:txEl>
                                          </p:spTgt>
                                        </p:tgtEl>
                                        <p:attrNameLst>
                                          <p:attrName>style.visibility</p:attrName>
                                        </p:attrNameLst>
                                      </p:cBhvr>
                                      <p:to>
                                        <p:strVal val="hidden"/>
                                      </p:to>
                                    </p:set>
                                  </p:childTnLst>
                                </p:cTn>
                              </p:par>
                              <p:par>
                                <p:cTn id="86" presetID="28" presetClass="exit" presetSubtype="0" fill="hold" nodeType="withEffect">
                                  <p:stCondLst>
                                    <p:cond delay="0"/>
                                  </p:stCondLst>
                                  <p:childTnLst>
                                    <p:anim calcmode="lin" valueType="num">
                                      <p:cBhvr>
                                        <p:cTn id="87" dur="15000"/>
                                        <p:tgtEl>
                                          <p:spTgt spid="4">
                                            <p:txEl>
                                              <p:pRg st="1" end="1"/>
                                            </p:txEl>
                                          </p:spTgt>
                                        </p:tgtEl>
                                        <p:attrNameLst>
                                          <p:attrName>ppt_x</p:attrName>
                                        </p:attrNameLst>
                                      </p:cBhvr>
                                      <p:tavLst>
                                        <p:tav tm="0">
                                          <p:val>
                                            <p:strVal val="ppt_x"/>
                                          </p:val>
                                        </p:tav>
                                        <p:tav tm="100000">
                                          <p:val>
                                            <p:strVal val="ppt_x"/>
                                          </p:val>
                                        </p:tav>
                                      </p:tavLst>
                                    </p:anim>
                                    <p:anim calcmode="lin" valueType="num">
                                      <p:cBhvr>
                                        <p:cTn id="88" dur="15000"/>
                                        <p:tgtEl>
                                          <p:spTgt spid="4">
                                            <p:txEl>
                                              <p:pRg st="1" end="1"/>
                                            </p:txEl>
                                          </p:spTgt>
                                        </p:tgtEl>
                                        <p:attrNameLst>
                                          <p:attrName>ppt_y</p:attrName>
                                        </p:attrNameLst>
                                      </p:cBhvr>
                                      <p:tavLst>
                                        <p:tav tm="0">
                                          <p:val>
                                            <p:strVal val="ppt_y-1"/>
                                          </p:val>
                                        </p:tav>
                                        <p:tav tm="100000">
                                          <p:val>
                                            <p:strVal val="ppt_y+1"/>
                                          </p:val>
                                        </p:tav>
                                      </p:tavLst>
                                    </p:anim>
                                    <p:set>
                                      <p:cBhvr>
                                        <p:cTn id="89" dur="1" fill="hold">
                                          <p:stCondLst>
                                            <p:cond delay="14999"/>
                                          </p:stCondLst>
                                        </p:cTn>
                                        <p:tgtEl>
                                          <p:spTgt spid="4">
                                            <p:txEl>
                                              <p:pRg st="1" end="1"/>
                                            </p:txEl>
                                          </p:spTgt>
                                        </p:tgtEl>
                                        <p:attrNameLst>
                                          <p:attrName>style.visibility</p:attrName>
                                        </p:attrNameLst>
                                      </p:cBhvr>
                                      <p:to>
                                        <p:strVal val="hidden"/>
                                      </p:to>
                                    </p:set>
                                  </p:childTnLst>
                                </p:cTn>
                              </p:par>
                              <p:par>
                                <p:cTn id="90" presetID="28" presetClass="exit" presetSubtype="0" fill="hold" nodeType="withEffect">
                                  <p:stCondLst>
                                    <p:cond delay="0"/>
                                  </p:stCondLst>
                                  <p:childTnLst>
                                    <p:anim calcmode="lin" valueType="num">
                                      <p:cBhvr>
                                        <p:cTn id="91" dur="15000"/>
                                        <p:tgtEl>
                                          <p:spTgt spid="4">
                                            <p:txEl>
                                              <p:pRg st="2" end="2"/>
                                            </p:txEl>
                                          </p:spTgt>
                                        </p:tgtEl>
                                        <p:attrNameLst>
                                          <p:attrName>ppt_x</p:attrName>
                                        </p:attrNameLst>
                                      </p:cBhvr>
                                      <p:tavLst>
                                        <p:tav tm="0">
                                          <p:val>
                                            <p:strVal val="ppt_x"/>
                                          </p:val>
                                        </p:tav>
                                        <p:tav tm="100000">
                                          <p:val>
                                            <p:strVal val="ppt_x"/>
                                          </p:val>
                                        </p:tav>
                                      </p:tavLst>
                                    </p:anim>
                                    <p:anim calcmode="lin" valueType="num">
                                      <p:cBhvr>
                                        <p:cTn id="92" dur="15000"/>
                                        <p:tgtEl>
                                          <p:spTgt spid="4">
                                            <p:txEl>
                                              <p:pRg st="2" end="2"/>
                                            </p:txEl>
                                          </p:spTgt>
                                        </p:tgtEl>
                                        <p:attrNameLst>
                                          <p:attrName>ppt_y</p:attrName>
                                        </p:attrNameLst>
                                      </p:cBhvr>
                                      <p:tavLst>
                                        <p:tav tm="0">
                                          <p:val>
                                            <p:strVal val="ppt_y-1"/>
                                          </p:val>
                                        </p:tav>
                                        <p:tav tm="100000">
                                          <p:val>
                                            <p:strVal val="ppt_y+1"/>
                                          </p:val>
                                        </p:tav>
                                      </p:tavLst>
                                    </p:anim>
                                    <p:set>
                                      <p:cBhvr>
                                        <p:cTn id="93" dur="1" fill="hold">
                                          <p:stCondLst>
                                            <p:cond delay="14999"/>
                                          </p:stCondLst>
                                        </p:cTn>
                                        <p:tgtEl>
                                          <p:spTgt spid="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430" y="6655435"/>
            <a:ext cx="76835" cy="87630"/>
          </a:xfrm>
        </p:spPr>
        <p:txBody>
          <a:bodyPr>
            <a:normAutofit/>
          </a:bodyPr>
          <a:p>
            <a:pPr marL="0" indent="0">
              <a:buFont typeface="Wingdings" panose="05000000000000000000" charset="0"/>
            </a:pPr>
            <a:br>
              <a:rPr lang="zh-CN" altLang="en-US" sz="3600"/>
            </a:br>
            <a:r>
              <a:rPr lang="zh-CN" altLang="en-US" sz="3600"/>
              <a:t> </a:t>
            </a:r>
            <a:endParaRPr lang="zh-CN" altLang="en-US" sz="3600"/>
          </a:p>
        </p:txBody>
      </p:sp>
      <p:sp>
        <p:nvSpPr>
          <p:cNvPr id="4" name="文本框 3"/>
          <p:cNvSpPr txBox="1"/>
          <p:nvPr/>
        </p:nvSpPr>
        <p:spPr>
          <a:xfrm>
            <a:off x="452120" y="363220"/>
            <a:ext cx="11287760" cy="3937000"/>
          </a:xfrm>
          <a:prstGeom prst="rect">
            <a:avLst/>
          </a:prstGeom>
          <a:noFill/>
        </p:spPr>
        <p:txBody>
          <a:bodyPr wrap="square" rtlCol="0" anchor="t">
            <a:spAutoFit/>
          </a:bodyPr>
          <a:p>
            <a:r>
              <a:rPr lang="zh-CN" altLang="en-US" sz="3600"/>
              <a:t>1.计算机硬件设施</a:t>
            </a:r>
            <a:endParaRPr lang="zh-CN" altLang="en-US" sz="3600"/>
          </a:p>
          <a:p>
            <a:endParaRPr lang="zh-CN" altLang="en-US" sz="3600"/>
          </a:p>
          <a:p>
            <a:r>
              <a:rPr lang="zh-CN" altLang="en-US" sz="3600"/>
              <a:t>2.计算机系统发展</a:t>
            </a:r>
            <a:endParaRPr lang="zh-CN" altLang="en-US" sz="3600"/>
          </a:p>
          <a:p>
            <a:endParaRPr lang="zh-CN" altLang="en-US" sz="3600"/>
          </a:p>
          <a:p>
            <a:r>
              <a:rPr lang="en-US" altLang="zh-CN" sz="3600"/>
              <a:t>3.</a:t>
            </a:r>
            <a:r>
              <a:rPr lang="zh-CN" altLang="en-US" sz="3600"/>
              <a:t>关于链表</a:t>
            </a:r>
            <a:endParaRPr lang="zh-CN" altLang="en-US" sz="3600"/>
          </a:p>
          <a:p>
            <a:endParaRPr lang="zh-CN" altLang="en-US" sz="3600"/>
          </a:p>
          <a:p>
            <a:r>
              <a:rPr lang="en-US" altLang="zh-CN" sz="3600"/>
              <a:t>4.</a:t>
            </a:r>
            <a:r>
              <a:rPr lang="zh-CN" altLang="en-US" sz="3600"/>
              <a:t>Arduino</a:t>
            </a:r>
            <a:endParaRPr lang="zh-CN" altLang="en-US" sz="36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4">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56" presetClass="entr" presetSubtype="0" fill="hold" nodeType="clickEffect">
                                  <p:stCondLst>
                                    <p:cond delay="0"/>
                                  </p:stCondLst>
                                  <p:iterate type="lt">
                                    <p:tmPct val="10000"/>
                                  </p:iterate>
                                  <p:childTnLst>
                                    <p:set>
                                      <p:cBhvr>
                                        <p:cTn id="28" dur="1" fill="hold">
                                          <p:stCondLst>
                                            <p:cond delay="0"/>
                                          </p:stCondLst>
                                        </p:cTn>
                                        <p:tgtEl>
                                          <p:spTgt spid="4">
                                            <p:txEl>
                                              <p:pRg st="6" end="6"/>
                                            </p:txEl>
                                          </p:spTgt>
                                        </p:tgtEl>
                                        <p:attrNameLst>
                                          <p:attrName>style.visibility</p:attrName>
                                        </p:attrNameLst>
                                      </p:cBhvr>
                                      <p:to>
                                        <p:strVal val="visible"/>
                                      </p:to>
                                    </p:set>
                                    <p:anim by="(-#ppt_w*2)" calcmode="lin" valueType="num">
                                      <p:cBhvr rctx="PPT">
                                        <p:cTn id="29" dur="500" autoRev="1" fill="hold">
                                          <p:stCondLst>
                                            <p:cond delay="0"/>
                                          </p:stCondLst>
                                        </p:cTn>
                                        <p:tgtEl>
                                          <p:spTgt spid="4">
                                            <p:txEl>
                                              <p:pRg st="6" end="6"/>
                                            </p:txEl>
                                          </p:spTgt>
                                        </p:tgtEl>
                                        <p:attrNameLst>
                                          <p:attrName>ppt_w</p:attrName>
                                        </p:attrNameLst>
                                      </p:cBhvr>
                                    </p:anim>
                                    <p:anim by="(#ppt_w*0.50)" calcmode="lin" valueType="num">
                                      <p:cBhvr>
                                        <p:cTn id="30" dur="500" decel="50000" autoRev="1" fill="hold">
                                          <p:stCondLst>
                                            <p:cond delay="0"/>
                                          </p:stCondLst>
                                        </p:cTn>
                                        <p:tgtEl>
                                          <p:spTgt spid="4">
                                            <p:txEl>
                                              <p:pRg st="6" end="6"/>
                                            </p:txEl>
                                          </p:spTgt>
                                        </p:tgtEl>
                                        <p:attrNameLst>
                                          <p:attrName>ppt_x</p:attrName>
                                        </p:attrNameLst>
                                      </p:cBhvr>
                                    </p:anim>
                                    <p:anim from="(-#ppt_h/2)" to="(#ppt_y)" calcmode="lin" valueType="num">
                                      <p:cBhvr>
                                        <p:cTn id="31" dur="1000" fill="hold">
                                          <p:stCondLst>
                                            <p:cond delay="0"/>
                                          </p:stCondLst>
                                        </p:cTn>
                                        <p:tgtEl>
                                          <p:spTgt spid="4">
                                            <p:txEl>
                                              <p:pRg st="6" end="6"/>
                                            </p:txEl>
                                          </p:spTgt>
                                        </p:tgtEl>
                                        <p:attrNameLst>
                                          <p:attrName>ppt_y</p:attrName>
                                        </p:attrNameLst>
                                      </p:cBhvr>
                                    </p:anim>
                                    <p:animRot by="21600000">
                                      <p:cBhvr>
                                        <p:cTn id="32" dur="1000" fill="hold">
                                          <p:stCondLst>
                                            <p:cond delay="0"/>
                                          </p:stCondLst>
                                        </p:cTn>
                                        <p:tgtEl>
                                          <p:spTgt spid="4">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zh-CN" altLang="en-US"/>
              <a:t>计算机的硬件设施</a:t>
            </a:r>
            <a:endParaRPr lang="zh-CN" altLang="en-US"/>
          </a:p>
        </p:txBody>
      </p:sp>
      <p:sp>
        <p:nvSpPr>
          <p:cNvPr id="5" name="矩形 4"/>
          <p:cNvSpPr/>
          <p:nvPr/>
        </p:nvSpPr>
        <p:spPr>
          <a:xfrm>
            <a:off x="5055235" y="3427730"/>
            <a:ext cx="2082165" cy="11480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运算器</a:t>
            </a:r>
            <a:endParaRPr lang="zh-CN" altLang="en-US"/>
          </a:p>
        </p:txBody>
      </p:sp>
      <p:sp>
        <p:nvSpPr>
          <p:cNvPr id="6" name="矩形 5"/>
          <p:cNvSpPr/>
          <p:nvPr/>
        </p:nvSpPr>
        <p:spPr>
          <a:xfrm>
            <a:off x="1257935" y="3535045"/>
            <a:ext cx="1943735" cy="10407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输入设备</a:t>
            </a:r>
            <a:endParaRPr lang="zh-CN" altLang="en-US"/>
          </a:p>
        </p:txBody>
      </p:sp>
      <p:sp>
        <p:nvSpPr>
          <p:cNvPr id="7" name="矩形 6"/>
          <p:cNvSpPr/>
          <p:nvPr/>
        </p:nvSpPr>
        <p:spPr>
          <a:xfrm>
            <a:off x="5055235" y="1825625"/>
            <a:ext cx="1943735" cy="10407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储存器</a:t>
            </a:r>
            <a:endParaRPr lang="zh-CN" altLang="en-US"/>
          </a:p>
        </p:txBody>
      </p:sp>
      <p:sp>
        <p:nvSpPr>
          <p:cNvPr id="8" name="矩形 7"/>
          <p:cNvSpPr/>
          <p:nvPr/>
        </p:nvSpPr>
        <p:spPr>
          <a:xfrm>
            <a:off x="8841105" y="3535045"/>
            <a:ext cx="1943735" cy="10407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输出设备</a:t>
            </a:r>
            <a:endParaRPr lang="zh-CN" altLang="en-US"/>
          </a:p>
        </p:txBody>
      </p:sp>
      <p:sp>
        <p:nvSpPr>
          <p:cNvPr id="9" name="矩形 8"/>
          <p:cNvSpPr/>
          <p:nvPr/>
        </p:nvSpPr>
        <p:spPr>
          <a:xfrm>
            <a:off x="5193665" y="5140325"/>
            <a:ext cx="1943735" cy="10407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控制器</a:t>
            </a:r>
            <a:endParaRPr lang="zh-CN" altLang="en-US"/>
          </a:p>
        </p:txBody>
      </p:sp>
      <p:cxnSp>
        <p:nvCxnSpPr>
          <p:cNvPr id="11" name="直接连接符 10"/>
          <p:cNvCxnSpPr>
            <a:stCxn id="9" idx="1"/>
          </p:cNvCxnSpPr>
          <p:nvPr/>
        </p:nvCxnSpPr>
        <p:spPr>
          <a:xfrm flipH="1" flipV="1">
            <a:off x="2284095" y="5636895"/>
            <a:ext cx="2909570" cy="2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3"/>
          </p:cNvCxnSpPr>
          <p:nvPr/>
        </p:nvCxnSpPr>
        <p:spPr>
          <a:xfrm>
            <a:off x="7137400" y="5661025"/>
            <a:ext cx="412750"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152005" y="5786120"/>
            <a:ext cx="2709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7519035" y="2494915"/>
            <a:ext cx="46355" cy="3168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89800" y="3122295"/>
            <a:ext cx="0" cy="1821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723380" y="4928870"/>
            <a:ext cx="551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799580" y="2892425"/>
            <a:ext cx="15240" cy="321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799580" y="3168015"/>
            <a:ext cx="4749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753860" y="4913630"/>
            <a:ext cx="0" cy="198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7044690" y="2540635"/>
            <a:ext cx="4438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9830435" y="4683760"/>
            <a:ext cx="0" cy="111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299335" y="4699000"/>
            <a:ext cx="0" cy="949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911850" y="4638040"/>
            <a:ext cx="0" cy="47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804535" y="2954020"/>
            <a:ext cx="0" cy="4133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3"/>
          </p:cNvCxnSpPr>
          <p:nvPr/>
        </p:nvCxnSpPr>
        <p:spPr>
          <a:xfrm>
            <a:off x="3201670" y="4055745"/>
            <a:ext cx="174561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605405" y="6168390"/>
            <a:ext cx="1637665" cy="365760"/>
          </a:xfrm>
          <a:prstGeom prst="rect">
            <a:avLst/>
          </a:prstGeom>
          <a:noFill/>
        </p:spPr>
        <p:txBody>
          <a:bodyPr wrap="square" rtlCol="0">
            <a:spAutoFit/>
          </a:bodyPr>
          <a:p>
            <a:r>
              <a:rPr lang="zh-CN" altLang="en-US"/>
              <a:t>数据流</a:t>
            </a:r>
            <a:endParaRPr lang="zh-CN" altLang="en-US"/>
          </a:p>
        </p:txBody>
      </p:sp>
      <p:sp>
        <p:nvSpPr>
          <p:cNvPr id="27" name="文本框 26"/>
          <p:cNvSpPr txBox="1"/>
          <p:nvPr/>
        </p:nvSpPr>
        <p:spPr>
          <a:xfrm>
            <a:off x="8254365" y="6168390"/>
            <a:ext cx="2403475" cy="365760"/>
          </a:xfrm>
          <a:prstGeom prst="rect">
            <a:avLst/>
          </a:prstGeom>
          <a:noFill/>
        </p:spPr>
        <p:txBody>
          <a:bodyPr wrap="square" rtlCol="0">
            <a:spAutoFit/>
          </a:bodyPr>
          <a:p>
            <a:r>
              <a:rPr lang="zh-CN" altLang="en-US"/>
              <a:t>控制流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2425" y="504825"/>
            <a:ext cx="7271385" cy="4485640"/>
          </a:xfrm>
          <a:prstGeom prst="rect">
            <a:avLst/>
          </a:prstGeom>
          <a:noFill/>
        </p:spPr>
        <p:txBody>
          <a:bodyPr wrap="square" rtlCol="0">
            <a:spAutoFit/>
          </a:bodyPr>
          <a:p>
            <a:r>
              <a:rPr lang="en-US" altLang="zh-CN" sz="3600"/>
              <a:t>1.</a:t>
            </a:r>
            <a:r>
              <a:rPr lang="zh-CN" altLang="en-US" sz="3600"/>
              <a:t>储存器：</a:t>
            </a:r>
            <a:endParaRPr lang="zh-CN" altLang="en-US" sz="3600"/>
          </a:p>
          <a:p>
            <a:r>
              <a:rPr lang="en-US" altLang="zh-CN" sz="3600"/>
              <a:t>1.</a:t>
            </a:r>
            <a:r>
              <a:rPr lang="zh-CN" altLang="en-US" sz="3600"/>
              <a:t>）</a:t>
            </a:r>
            <a:r>
              <a:rPr lang="zh-CN" altLang="en-US" sz="3600"/>
              <a:t>内存      读写存储器</a:t>
            </a:r>
            <a:r>
              <a:rPr lang="en-US" altLang="zh-CN" sz="3600"/>
              <a:t>RAM</a:t>
            </a:r>
            <a:endParaRPr lang="en-US" altLang="zh-CN" sz="3600"/>
          </a:p>
          <a:p>
            <a:r>
              <a:rPr lang="zh-CN" altLang="en-US" sz="3600"/>
              <a:t>                      只读存储器</a:t>
            </a:r>
            <a:r>
              <a:rPr lang="en-US" altLang="zh-CN" sz="3600"/>
              <a:t>ROM</a:t>
            </a:r>
            <a:endParaRPr lang="en-US" altLang="zh-CN" sz="3600"/>
          </a:p>
          <a:p>
            <a:r>
              <a:rPr lang="en-US" altLang="zh-CN" sz="3600"/>
              <a:t>2.</a:t>
            </a:r>
            <a:r>
              <a:rPr lang="zh-CN" altLang="en-US" sz="3600"/>
              <a:t>）</a:t>
            </a:r>
            <a:r>
              <a:rPr lang="zh-CN" altLang="en-US" sz="3600"/>
              <a:t>外存      软盘 软驱</a:t>
            </a:r>
            <a:endParaRPr lang="zh-CN" altLang="en-US" sz="3600"/>
          </a:p>
          <a:p>
            <a:r>
              <a:rPr lang="zh-CN" altLang="en-US" sz="3600"/>
              <a:t>                       硬盘</a:t>
            </a:r>
            <a:endParaRPr lang="zh-CN" altLang="en-US" sz="3600"/>
          </a:p>
          <a:p>
            <a:r>
              <a:rPr lang="zh-CN" altLang="en-US" sz="3600"/>
              <a:t>                       </a:t>
            </a:r>
            <a:r>
              <a:rPr lang="en-US" altLang="zh-CN" sz="3600"/>
              <a:t>CD-ROM</a:t>
            </a:r>
            <a:endParaRPr lang="en-US" altLang="zh-CN" sz="3600"/>
          </a:p>
          <a:p>
            <a:r>
              <a:rPr lang="en-US" altLang="zh-CN" sz="3600"/>
              <a:t>                       CD-RW</a:t>
            </a:r>
            <a:endParaRPr lang="en-US" altLang="zh-CN" sz="3600"/>
          </a:p>
          <a:p>
            <a:r>
              <a:rPr lang="en-US" altLang="zh-CN" sz="3600"/>
              <a:t>                       U</a:t>
            </a:r>
            <a:r>
              <a:rPr lang="zh-CN" altLang="en-US" sz="3600"/>
              <a:t>盘</a:t>
            </a:r>
            <a:endParaRPr lang="zh-CN" altLang="en-US" sz="3600"/>
          </a:p>
        </p:txBody>
      </p:sp>
      <p:sp>
        <p:nvSpPr>
          <p:cNvPr id="5" name="右箭头 4"/>
          <p:cNvSpPr/>
          <p:nvPr/>
        </p:nvSpPr>
        <p:spPr>
          <a:xfrm>
            <a:off x="2314575" y="1209040"/>
            <a:ext cx="382905" cy="367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nvSpPr>
        <p:spPr>
          <a:xfrm>
            <a:off x="2314575" y="1703070"/>
            <a:ext cx="382905" cy="367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右箭头 7"/>
          <p:cNvSpPr/>
          <p:nvPr/>
        </p:nvSpPr>
        <p:spPr>
          <a:xfrm>
            <a:off x="2314575" y="2247900"/>
            <a:ext cx="382905" cy="367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2314575" y="2854960"/>
            <a:ext cx="382905" cy="367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2312670" y="3389630"/>
            <a:ext cx="382905" cy="367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2312670" y="3930015"/>
            <a:ext cx="382905" cy="367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a:off x="2314575" y="4501515"/>
            <a:ext cx="382905" cy="367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520315" y="505460"/>
            <a:ext cx="8848725" cy="4485005"/>
          </a:xfrm>
          <a:prstGeom prst="rect">
            <a:avLst/>
          </a:prstGeom>
          <a:noFill/>
          <a:effectLst>
            <a:outerShdw blurRad="50800" dist="38100" dir="5400000" algn="t" rotWithShape="0">
              <a:prstClr val="black">
                <a:alpha val="40000"/>
              </a:prstClr>
            </a:outerShdw>
          </a:effectLst>
        </p:spPr>
        <p:txBody>
          <a:bodyPr wrap="square" rtlCol="0">
            <a:spAutoFit/>
          </a:bodyPr>
          <a:p>
            <a:r>
              <a:rPr lang="zh-CN" altLang="en-US" sz="3200" b="1"/>
              <a:t>存储器（Memory）是现代信息技术中用于保存信息的记忆设备。在数字系统中，只要能保存二进制数据的都可以是存储器；在集成电路中，一个没有实物形式的具有存储功能的电路也叫存储器，在系统中，具有实物形式的存储设备也叫存储器，它根据控制器指定的位置存入和取出信息。计算机中的存储器按用途存储器可分为主存储器（内存）和辅助存储器（外存）,也有分为外部存储器和内部存储器的分类方法。</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4">
                                            <p:txEl>
                                              <p:pRg st="0" end="0"/>
                                            </p:txEl>
                                          </p:spTgt>
                                        </p:tgtEl>
                                        <p:attrNameLst>
                                          <p:attrName>ppt_x</p:attrName>
                                        </p:attrNameLst>
                                      </p:cBhvr>
                                    </p:anim>
                                    <p:anim from="0" to="-1.0" calcmode="lin" valueType="num">
                                      <p:cBhvr>
                                        <p:cTn id="8" dur="200" decel="50000" autoRev="1" fill="hold">
                                          <p:stCondLst>
                                            <p:cond delay="600"/>
                                          </p:stCondLst>
                                        </p:cTn>
                                        <p:tgtEl>
                                          <p:spTgt spid="4">
                                            <p:txEl>
                                              <p:pRg st="0" end="0"/>
                                            </p:txEl>
                                          </p:spTgt>
                                        </p:tgtEl>
                                        <p:attrNameLst>
                                          <p:attrName>xshear</p:attrName>
                                        </p:attrNameLst>
                                      </p:cBhvr>
                                    </p:anim>
                                    <p:animScale>
                                      <p:cBhvr>
                                        <p:cTn id="9" dur="200" decel="100000" autoRev="1" fill="hold">
                                          <p:stCondLst>
                                            <p:cond delay="600"/>
                                          </p:stCondLst>
                                        </p:cTn>
                                        <p:tgtEl>
                                          <p:spTgt spid="4">
                                            <p:txEl>
                                              <p:pRg st="0" end="0"/>
                                            </p:txEl>
                                          </p:spTgt>
                                        </p:tgtEl>
                                      </p:cBhvr>
                                      <p:from x="100000" y="100000"/>
                                      <p:to x="80000" y="100000"/>
                                    </p:animScale>
                                    <p:anim by="(#ppt_h/3+#ppt_w*0.1)" calcmode="lin" valueType="num">
                                      <p:cBhvr additive="sum">
                                        <p:cTn id="10" dur="200" decel="100000" autoRev="1" fill="hold">
                                          <p:stCondLst>
                                            <p:cond delay="600"/>
                                          </p:stCondLst>
                                        </p:cTn>
                                        <p:tgtEl>
                                          <p:spTgt spid="4">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8" presetClass="entr" presetSubtype="0" accel="50000" fill="hold" nodeType="clickEffect">
                                  <p:stCondLst>
                                    <p:cond delay="0"/>
                                  </p:stCondLst>
                                  <p:iterate type="lt">
                                    <p:tmPct val="50000"/>
                                  </p:iterate>
                                  <p:childTnLst>
                                    <p:set>
                                      <p:cBhvr>
                                        <p:cTn id="14" dur="1" fill="hold">
                                          <p:stCondLst>
                                            <p:cond delay="0"/>
                                          </p:stCondLst>
                                        </p:cTn>
                                        <p:tgtEl>
                                          <p:spTgt spid="4">
                                            <p:txEl>
                                              <p:pRg st="1" end="1"/>
                                            </p:txEl>
                                          </p:spTgt>
                                        </p:tgtEl>
                                        <p:attrNameLst>
                                          <p:attrName>style.visibility</p:attrName>
                                        </p:attrNameLst>
                                      </p:cBhvr>
                                      <p:to>
                                        <p:strVal val="visible"/>
                                      </p:to>
                                    </p:set>
                                    <p:set>
                                      <p:cBhvr>
                                        <p:cTn id="15" dur="455" fill="hold">
                                          <p:stCondLst>
                                            <p:cond delay="0"/>
                                          </p:stCondLst>
                                        </p:cTn>
                                        <p:tgtEl>
                                          <p:spTgt spid="4">
                                            <p:txEl>
                                              <p:pRg st="1" end="1"/>
                                            </p:txEl>
                                          </p:spTgt>
                                        </p:tgtEl>
                                        <p:attrNameLst>
                                          <p:attrName>style.rotation</p:attrName>
                                        </p:attrNameLst>
                                      </p:cBhvr>
                                      <p:to>
                                        <p:strVal val="-45.0"/>
                                      </p:to>
                                    </p:set>
                                    <p:anim calcmode="lin" valueType="num">
                                      <p:cBhvr>
                                        <p:cTn id="16" dur="455" fill="hold">
                                          <p:stCondLst>
                                            <p:cond delay="455"/>
                                          </p:stCondLst>
                                        </p:cTn>
                                        <p:tgtEl>
                                          <p:spTgt spid="4">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4">
                                            <p:txEl>
                                              <p:pRg st="1" end="1"/>
                                            </p:txEl>
                                          </p:spTgt>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4">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4">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ppt_x</p:attrName>
                                        </p:attrNameLst>
                                      </p:cBhvr>
                                      <p:tavLst>
                                        <p:tav tm="0">
                                          <p:val>
                                            <p:strVal val="#ppt_x-.2"/>
                                          </p:val>
                                        </p:tav>
                                        <p:tav tm="100000">
                                          <p:val>
                                            <p:strVal val="#ppt_x"/>
                                          </p:val>
                                        </p:tav>
                                      </p:tavLst>
                                    </p:anim>
                                    <p:anim calcmode="lin" valueType="num">
                                      <p:cBhvr>
                                        <p:cTn id="2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iterate type="lt">
                                    <p:tmPct val="0"/>
                                  </p:iterate>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p:cTn id="31"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32"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1000" fill="hold"/>
                                        <p:tgtEl>
                                          <p:spTgt spid="7"/>
                                        </p:tgtEl>
                                        <p:attrNameLst>
                                          <p:attrName>ppt_x</p:attrName>
                                        </p:attrNameLst>
                                      </p:cBhvr>
                                      <p:tavLst>
                                        <p:tav tm="0">
                                          <p:val>
                                            <p:strVal val="#ppt_x-.2"/>
                                          </p:val>
                                        </p:tav>
                                        <p:tav tm="100000">
                                          <p:val>
                                            <p:strVal val="#ppt_x"/>
                                          </p:val>
                                        </p:tav>
                                      </p:tavLst>
                                    </p:anim>
                                    <p:anim calcmode="lin" valueType="num">
                                      <p:cBhvr>
                                        <p:cTn id="3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 calcmode="lin" valueType="num">
                                      <p:cBhvr>
                                        <p:cTn id="45"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46"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nodeType="clickEffect">
                                  <p:stCondLst>
                                    <p:cond delay="0"/>
                                  </p:stCondLst>
                                  <p:iterate type="lt">
                                    <p:tmPct val="10000"/>
                                  </p:iterate>
                                  <p:childTnLst>
                                    <p:set>
                                      <p:cBhvr>
                                        <p:cTn id="51" dur="1" fill="hold">
                                          <p:stCondLst>
                                            <p:cond delay="0"/>
                                          </p:stCondLst>
                                        </p:cTn>
                                        <p:tgtEl>
                                          <p:spTgt spid="4">
                                            <p:txEl>
                                              <p:pRg st="3" end="3"/>
                                            </p:txEl>
                                          </p:spTgt>
                                        </p:tgtEl>
                                        <p:attrNameLst>
                                          <p:attrName>style.visibility</p:attrName>
                                        </p:attrNameLst>
                                      </p:cBhvr>
                                      <p:to>
                                        <p:strVal val="visible"/>
                                      </p:to>
                                    </p:set>
                                    <p:anim calcmode="lin" valueType="num">
                                      <p:cBhvr>
                                        <p:cTn id="52" dur="5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54" dur="5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4">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ppt_w*0.05"/>
                                          </p:val>
                                        </p:tav>
                                        <p:tav tm="100000">
                                          <p:val>
                                            <p:strVal val="#ppt_w"/>
                                          </p:val>
                                        </p:tav>
                                      </p:tavLst>
                                    </p:anim>
                                    <p:anim calcmode="lin" valueType="num">
                                      <p:cBhvr>
                                        <p:cTn id="62" dur="500" fill="hold"/>
                                        <p:tgtEl>
                                          <p:spTgt spid="9"/>
                                        </p:tgtEl>
                                        <p:attrNameLst>
                                          <p:attrName>ppt_h</p:attrName>
                                        </p:attrNameLst>
                                      </p:cBhvr>
                                      <p:tavLst>
                                        <p:tav tm="0">
                                          <p:val>
                                            <p:strVal val="#ppt_h"/>
                                          </p:val>
                                        </p:tav>
                                        <p:tav tm="100000">
                                          <p:val>
                                            <p:strVal val="#ppt_h"/>
                                          </p:val>
                                        </p:tav>
                                      </p:tavLst>
                                    </p:anim>
                                    <p:anim calcmode="lin" valueType="num">
                                      <p:cBhvr>
                                        <p:cTn id="63" dur="500" fill="hold"/>
                                        <p:tgtEl>
                                          <p:spTgt spid="9"/>
                                        </p:tgtEl>
                                        <p:attrNameLst>
                                          <p:attrName>ppt_x</p:attrName>
                                        </p:attrNameLst>
                                      </p:cBhvr>
                                      <p:tavLst>
                                        <p:tav tm="0">
                                          <p:val>
                                            <p:strVal val="#ppt_x-.2"/>
                                          </p:val>
                                        </p:tav>
                                        <p:tav tm="100000">
                                          <p:val>
                                            <p:strVal val="#ppt_x"/>
                                          </p:val>
                                        </p:tav>
                                      </p:tavLst>
                                    </p:anim>
                                    <p:anim calcmode="lin" valueType="num">
                                      <p:cBhvr>
                                        <p:cTn id="64" dur="500" fill="hold"/>
                                        <p:tgtEl>
                                          <p:spTgt spid="9"/>
                                        </p:tgtEl>
                                        <p:attrNameLst>
                                          <p:attrName>ppt_y</p:attrName>
                                        </p:attrNameLst>
                                      </p:cBhvr>
                                      <p:tavLst>
                                        <p:tav tm="0">
                                          <p:val>
                                            <p:strVal val="#ppt_y"/>
                                          </p:val>
                                        </p:tav>
                                        <p:tav tm="100000">
                                          <p:val>
                                            <p:strVal val="#ppt_y"/>
                                          </p:val>
                                        </p:tav>
                                      </p:tavLst>
                                    </p:anim>
                                    <p:animEffect transition="in" filter="fade">
                                      <p:cBhvr>
                                        <p:cTn id="65" dur="500"/>
                                        <p:tgtEl>
                                          <p:spTgt spid="9"/>
                                        </p:tgtEl>
                                      </p:cBhvr>
                                    </p:animEffect>
                                  </p:childTnLst>
                                </p:cTn>
                              </p:par>
                            </p:childTnLst>
                          </p:cTn>
                        </p:par>
                      </p:childTnLst>
                    </p:cTn>
                  </p:par>
                  <p:par>
                    <p:cTn id="66" fill="hold">
                      <p:stCondLst>
                        <p:cond delay="indefinite"/>
                      </p:stCondLst>
                      <p:childTnLst>
                        <p:par>
                          <p:cTn id="67" fill="hold">
                            <p:stCondLst>
                              <p:cond delay="0"/>
                            </p:stCondLst>
                            <p:childTnLst>
                              <p:par>
                                <p:cTn id="68" presetID="54" presetClass="entr" presetSubtype="0" accel="100000" fill="hold" nodeType="clickEffect">
                                  <p:stCondLst>
                                    <p:cond delay="0"/>
                                  </p:stCondLst>
                                  <p:childTnLst>
                                    <p:set>
                                      <p:cBhvr>
                                        <p:cTn id="69" dur="1" fill="hold">
                                          <p:stCondLst>
                                            <p:cond delay="0"/>
                                          </p:stCondLst>
                                        </p:cTn>
                                        <p:tgtEl>
                                          <p:spTgt spid="4">
                                            <p:txEl>
                                              <p:pRg st="4" end="4"/>
                                            </p:txEl>
                                          </p:spTgt>
                                        </p:tgtEl>
                                        <p:attrNameLst>
                                          <p:attrName>style.visibility</p:attrName>
                                        </p:attrNameLst>
                                      </p:cBhvr>
                                      <p:to>
                                        <p:strVal val="visible"/>
                                      </p:to>
                                    </p:set>
                                    <p:anim calcmode="lin" valueType="num">
                                      <p:cBhvr>
                                        <p:cTn id="70"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71"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72"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73"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74" dur="500"/>
                                        <p:tgtEl>
                                          <p:spTgt spid="4">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4" presetClass="entr" presetSubtype="0" accel="100000"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strVal val="#ppt_w*0.05"/>
                                          </p:val>
                                        </p:tav>
                                        <p:tav tm="100000">
                                          <p:val>
                                            <p:strVal val="#ppt_w"/>
                                          </p:val>
                                        </p:tav>
                                      </p:tavLst>
                                    </p:anim>
                                    <p:anim calcmode="lin" valueType="num">
                                      <p:cBhvr>
                                        <p:cTn id="80" dur="500" fill="hold"/>
                                        <p:tgtEl>
                                          <p:spTgt spid="10"/>
                                        </p:tgtEl>
                                        <p:attrNameLst>
                                          <p:attrName>ppt_h</p:attrName>
                                        </p:attrNameLst>
                                      </p:cBhvr>
                                      <p:tavLst>
                                        <p:tav tm="0">
                                          <p:val>
                                            <p:strVal val="#ppt_h"/>
                                          </p:val>
                                        </p:tav>
                                        <p:tav tm="100000">
                                          <p:val>
                                            <p:strVal val="#ppt_h"/>
                                          </p:val>
                                        </p:tav>
                                      </p:tavLst>
                                    </p:anim>
                                    <p:anim calcmode="lin" valueType="num">
                                      <p:cBhvr>
                                        <p:cTn id="81" dur="500" fill="hold"/>
                                        <p:tgtEl>
                                          <p:spTgt spid="10"/>
                                        </p:tgtEl>
                                        <p:attrNameLst>
                                          <p:attrName>ppt_x</p:attrName>
                                        </p:attrNameLst>
                                      </p:cBhvr>
                                      <p:tavLst>
                                        <p:tav tm="0">
                                          <p:val>
                                            <p:strVal val="#ppt_x-.2"/>
                                          </p:val>
                                        </p:tav>
                                        <p:tav tm="100000">
                                          <p:val>
                                            <p:strVal val="#ppt_x"/>
                                          </p:val>
                                        </p:tav>
                                      </p:tavLst>
                                    </p:anim>
                                    <p:anim calcmode="lin" valueType="num">
                                      <p:cBhvr>
                                        <p:cTn id="82" dur="500" fill="hold"/>
                                        <p:tgtEl>
                                          <p:spTgt spid="10"/>
                                        </p:tgtEl>
                                        <p:attrNameLst>
                                          <p:attrName>ppt_y</p:attrName>
                                        </p:attrNameLst>
                                      </p:cBhvr>
                                      <p:tavLst>
                                        <p:tav tm="0">
                                          <p:val>
                                            <p:strVal val="#ppt_y"/>
                                          </p:val>
                                        </p:tav>
                                        <p:tav tm="100000">
                                          <p:val>
                                            <p:strVal val="#ppt_y"/>
                                          </p:val>
                                        </p:tav>
                                      </p:tavLst>
                                    </p:anim>
                                    <p:animEffect transition="in" filter="fade">
                                      <p:cBhvr>
                                        <p:cTn id="83" dur="5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54" presetClass="entr" presetSubtype="0" accel="100000" fill="hold" nodeType="clickEffect">
                                  <p:stCondLst>
                                    <p:cond delay="0"/>
                                  </p:stCondLst>
                                  <p:childTnLst>
                                    <p:set>
                                      <p:cBhvr>
                                        <p:cTn id="87" dur="1" fill="hold">
                                          <p:stCondLst>
                                            <p:cond delay="0"/>
                                          </p:stCondLst>
                                        </p:cTn>
                                        <p:tgtEl>
                                          <p:spTgt spid="4">
                                            <p:txEl>
                                              <p:pRg st="5" end="5"/>
                                            </p:txEl>
                                          </p:spTgt>
                                        </p:tgtEl>
                                        <p:attrNameLst>
                                          <p:attrName>style.visibility</p:attrName>
                                        </p:attrNameLst>
                                      </p:cBhvr>
                                      <p:to>
                                        <p:strVal val="visible"/>
                                      </p:to>
                                    </p:set>
                                    <p:anim calcmode="lin" valueType="num">
                                      <p:cBhvr>
                                        <p:cTn id="88" dur="500" fill="hold"/>
                                        <p:tgtEl>
                                          <p:spTgt spid="4">
                                            <p:txEl>
                                              <p:pRg st="5" end="5"/>
                                            </p:txEl>
                                          </p:spTgt>
                                        </p:tgtEl>
                                        <p:attrNameLst>
                                          <p:attrName>ppt_w</p:attrName>
                                        </p:attrNameLst>
                                      </p:cBhvr>
                                      <p:tavLst>
                                        <p:tav tm="0">
                                          <p:val>
                                            <p:strVal val="#ppt_w*0.05"/>
                                          </p:val>
                                        </p:tav>
                                        <p:tav tm="100000">
                                          <p:val>
                                            <p:strVal val="#ppt_w"/>
                                          </p:val>
                                        </p:tav>
                                      </p:tavLst>
                                    </p:anim>
                                    <p:anim calcmode="lin" valueType="num">
                                      <p:cBhvr>
                                        <p:cTn id="89" dur="5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90" dur="5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91" dur="500" fill="hold"/>
                                        <p:tgtEl>
                                          <p:spTgt spid="4">
                                            <p:txEl>
                                              <p:pRg st="5" end="5"/>
                                            </p:txEl>
                                          </p:spTgt>
                                        </p:tgtEl>
                                        <p:attrNameLst>
                                          <p:attrName>ppt_y</p:attrName>
                                        </p:attrNameLst>
                                      </p:cBhvr>
                                      <p:tavLst>
                                        <p:tav tm="0">
                                          <p:val>
                                            <p:strVal val="#ppt_y"/>
                                          </p:val>
                                        </p:tav>
                                        <p:tav tm="100000">
                                          <p:val>
                                            <p:strVal val="#ppt_y"/>
                                          </p:val>
                                        </p:tav>
                                      </p:tavLst>
                                    </p:anim>
                                    <p:animEffect transition="in" filter="fade">
                                      <p:cBhvr>
                                        <p:cTn id="92" dur="500"/>
                                        <p:tgtEl>
                                          <p:spTgt spid="4">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4" presetClass="entr" presetSubtype="0" accel="10000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strVal val="#ppt_w*0.05"/>
                                          </p:val>
                                        </p:tav>
                                        <p:tav tm="100000">
                                          <p:val>
                                            <p:strVal val="#ppt_w"/>
                                          </p:val>
                                        </p:tav>
                                      </p:tavLst>
                                    </p:anim>
                                    <p:anim calcmode="lin" valueType="num">
                                      <p:cBhvr>
                                        <p:cTn id="98" dur="500" fill="hold"/>
                                        <p:tgtEl>
                                          <p:spTgt spid="11"/>
                                        </p:tgtEl>
                                        <p:attrNameLst>
                                          <p:attrName>ppt_h</p:attrName>
                                        </p:attrNameLst>
                                      </p:cBhvr>
                                      <p:tavLst>
                                        <p:tav tm="0">
                                          <p:val>
                                            <p:strVal val="#ppt_h"/>
                                          </p:val>
                                        </p:tav>
                                        <p:tav tm="100000">
                                          <p:val>
                                            <p:strVal val="#ppt_h"/>
                                          </p:val>
                                        </p:tav>
                                      </p:tavLst>
                                    </p:anim>
                                    <p:anim calcmode="lin" valueType="num">
                                      <p:cBhvr>
                                        <p:cTn id="99" dur="500" fill="hold"/>
                                        <p:tgtEl>
                                          <p:spTgt spid="11"/>
                                        </p:tgtEl>
                                        <p:attrNameLst>
                                          <p:attrName>ppt_x</p:attrName>
                                        </p:attrNameLst>
                                      </p:cBhvr>
                                      <p:tavLst>
                                        <p:tav tm="0">
                                          <p:val>
                                            <p:strVal val="#ppt_x-.2"/>
                                          </p:val>
                                        </p:tav>
                                        <p:tav tm="100000">
                                          <p:val>
                                            <p:strVal val="#ppt_x"/>
                                          </p:val>
                                        </p:tav>
                                      </p:tavLst>
                                    </p:anim>
                                    <p:anim calcmode="lin" valueType="num">
                                      <p:cBhvr>
                                        <p:cTn id="100" dur="500" fill="hold"/>
                                        <p:tgtEl>
                                          <p:spTgt spid="11"/>
                                        </p:tgtEl>
                                        <p:attrNameLst>
                                          <p:attrName>ppt_y</p:attrName>
                                        </p:attrNameLst>
                                      </p:cBhvr>
                                      <p:tavLst>
                                        <p:tav tm="0">
                                          <p:val>
                                            <p:strVal val="#ppt_y"/>
                                          </p:val>
                                        </p:tav>
                                        <p:tav tm="100000">
                                          <p:val>
                                            <p:strVal val="#ppt_y"/>
                                          </p:val>
                                        </p:tav>
                                      </p:tavLst>
                                    </p:anim>
                                    <p:animEffect transition="in" filter="fade">
                                      <p:cBhvr>
                                        <p:cTn id="101" dur="500"/>
                                        <p:tgtEl>
                                          <p:spTgt spid="11"/>
                                        </p:tgtEl>
                                      </p:cBhvr>
                                    </p:animEffect>
                                  </p:childTnLst>
                                </p:cTn>
                              </p:par>
                            </p:childTnLst>
                          </p:cTn>
                        </p:par>
                      </p:childTnLst>
                    </p:cTn>
                  </p:par>
                  <p:par>
                    <p:cTn id="102" fill="hold">
                      <p:stCondLst>
                        <p:cond delay="indefinite"/>
                      </p:stCondLst>
                      <p:childTnLst>
                        <p:par>
                          <p:cTn id="103" fill="hold">
                            <p:stCondLst>
                              <p:cond delay="0"/>
                            </p:stCondLst>
                            <p:childTnLst>
                              <p:par>
                                <p:cTn id="104" presetID="54" presetClass="entr" presetSubtype="0" accel="100000" fill="hold" nodeType="clickEffect">
                                  <p:stCondLst>
                                    <p:cond delay="0"/>
                                  </p:stCondLst>
                                  <p:childTnLst>
                                    <p:set>
                                      <p:cBhvr>
                                        <p:cTn id="105" dur="1" fill="hold">
                                          <p:stCondLst>
                                            <p:cond delay="0"/>
                                          </p:stCondLst>
                                        </p:cTn>
                                        <p:tgtEl>
                                          <p:spTgt spid="4">
                                            <p:txEl>
                                              <p:pRg st="6" end="6"/>
                                            </p:txEl>
                                          </p:spTgt>
                                        </p:tgtEl>
                                        <p:attrNameLst>
                                          <p:attrName>style.visibility</p:attrName>
                                        </p:attrNameLst>
                                      </p:cBhvr>
                                      <p:to>
                                        <p:strVal val="visible"/>
                                      </p:to>
                                    </p:set>
                                    <p:anim calcmode="lin" valueType="num">
                                      <p:cBhvr>
                                        <p:cTn id="106" dur="500" fill="hold"/>
                                        <p:tgtEl>
                                          <p:spTgt spid="4">
                                            <p:txEl>
                                              <p:pRg st="6" end="6"/>
                                            </p:txEl>
                                          </p:spTgt>
                                        </p:tgtEl>
                                        <p:attrNameLst>
                                          <p:attrName>ppt_w</p:attrName>
                                        </p:attrNameLst>
                                      </p:cBhvr>
                                      <p:tavLst>
                                        <p:tav tm="0">
                                          <p:val>
                                            <p:strVal val="#ppt_w*0.05"/>
                                          </p:val>
                                        </p:tav>
                                        <p:tav tm="100000">
                                          <p:val>
                                            <p:strVal val="#ppt_w"/>
                                          </p:val>
                                        </p:tav>
                                      </p:tavLst>
                                    </p:anim>
                                    <p:anim calcmode="lin" valueType="num">
                                      <p:cBhvr>
                                        <p:cTn id="107" dur="5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108" dur="5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109" dur="500" fill="hold"/>
                                        <p:tgtEl>
                                          <p:spTgt spid="4">
                                            <p:txEl>
                                              <p:pRg st="6" end="6"/>
                                            </p:txEl>
                                          </p:spTgt>
                                        </p:tgtEl>
                                        <p:attrNameLst>
                                          <p:attrName>ppt_y</p:attrName>
                                        </p:attrNameLst>
                                      </p:cBhvr>
                                      <p:tavLst>
                                        <p:tav tm="0">
                                          <p:val>
                                            <p:strVal val="#ppt_y"/>
                                          </p:val>
                                        </p:tav>
                                        <p:tav tm="100000">
                                          <p:val>
                                            <p:strVal val="#ppt_y"/>
                                          </p:val>
                                        </p:tav>
                                      </p:tavLst>
                                    </p:anim>
                                    <p:animEffect transition="in" filter="fade">
                                      <p:cBhvr>
                                        <p:cTn id="110" dur="500"/>
                                        <p:tgtEl>
                                          <p:spTgt spid="4">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4" presetClass="entr" presetSubtype="0" accel="100000" fill="hold" grpId="0" nodeType="clickEffect">
                                  <p:stCondLst>
                                    <p:cond delay="0"/>
                                  </p:stCondLst>
                                  <p:childTnLst>
                                    <p:set>
                                      <p:cBhvr>
                                        <p:cTn id="114" dur="1" fill="hold">
                                          <p:stCondLst>
                                            <p:cond delay="0"/>
                                          </p:stCondLst>
                                        </p:cTn>
                                        <p:tgtEl>
                                          <p:spTgt spid="12"/>
                                        </p:tgtEl>
                                        <p:attrNameLst>
                                          <p:attrName>style.visibility</p:attrName>
                                        </p:attrNameLst>
                                      </p:cBhvr>
                                      <p:to>
                                        <p:strVal val="visible"/>
                                      </p:to>
                                    </p:set>
                                    <p:anim calcmode="lin" valueType="num">
                                      <p:cBhvr>
                                        <p:cTn id="115" dur="500" fill="hold"/>
                                        <p:tgtEl>
                                          <p:spTgt spid="12"/>
                                        </p:tgtEl>
                                        <p:attrNameLst>
                                          <p:attrName>ppt_w</p:attrName>
                                        </p:attrNameLst>
                                      </p:cBhvr>
                                      <p:tavLst>
                                        <p:tav tm="0">
                                          <p:val>
                                            <p:strVal val="#ppt_w*0.05"/>
                                          </p:val>
                                        </p:tav>
                                        <p:tav tm="100000">
                                          <p:val>
                                            <p:strVal val="#ppt_w"/>
                                          </p:val>
                                        </p:tav>
                                      </p:tavLst>
                                    </p:anim>
                                    <p:anim calcmode="lin" valueType="num">
                                      <p:cBhvr>
                                        <p:cTn id="116" dur="500" fill="hold"/>
                                        <p:tgtEl>
                                          <p:spTgt spid="12"/>
                                        </p:tgtEl>
                                        <p:attrNameLst>
                                          <p:attrName>ppt_h</p:attrName>
                                        </p:attrNameLst>
                                      </p:cBhvr>
                                      <p:tavLst>
                                        <p:tav tm="0">
                                          <p:val>
                                            <p:strVal val="#ppt_h"/>
                                          </p:val>
                                        </p:tav>
                                        <p:tav tm="100000">
                                          <p:val>
                                            <p:strVal val="#ppt_h"/>
                                          </p:val>
                                        </p:tav>
                                      </p:tavLst>
                                    </p:anim>
                                    <p:anim calcmode="lin" valueType="num">
                                      <p:cBhvr>
                                        <p:cTn id="117" dur="500" fill="hold"/>
                                        <p:tgtEl>
                                          <p:spTgt spid="12"/>
                                        </p:tgtEl>
                                        <p:attrNameLst>
                                          <p:attrName>ppt_x</p:attrName>
                                        </p:attrNameLst>
                                      </p:cBhvr>
                                      <p:tavLst>
                                        <p:tav tm="0">
                                          <p:val>
                                            <p:strVal val="#ppt_x-.2"/>
                                          </p:val>
                                        </p:tav>
                                        <p:tav tm="100000">
                                          <p:val>
                                            <p:strVal val="#ppt_x"/>
                                          </p:val>
                                        </p:tav>
                                      </p:tavLst>
                                    </p:anim>
                                    <p:anim calcmode="lin" valueType="num">
                                      <p:cBhvr>
                                        <p:cTn id="118" dur="500" fill="hold"/>
                                        <p:tgtEl>
                                          <p:spTgt spid="12"/>
                                        </p:tgtEl>
                                        <p:attrNameLst>
                                          <p:attrName>ppt_y</p:attrName>
                                        </p:attrNameLst>
                                      </p:cBhvr>
                                      <p:tavLst>
                                        <p:tav tm="0">
                                          <p:val>
                                            <p:strVal val="#ppt_y"/>
                                          </p:val>
                                        </p:tav>
                                        <p:tav tm="100000">
                                          <p:val>
                                            <p:strVal val="#ppt_y"/>
                                          </p:val>
                                        </p:tav>
                                      </p:tavLst>
                                    </p:anim>
                                    <p:animEffect transition="in" filter="fade">
                                      <p:cBhvr>
                                        <p:cTn id="119" dur="500"/>
                                        <p:tgtEl>
                                          <p:spTgt spid="12"/>
                                        </p:tgtEl>
                                      </p:cBhvr>
                                    </p:animEffect>
                                  </p:childTnLst>
                                </p:cTn>
                              </p:par>
                            </p:childTnLst>
                          </p:cTn>
                        </p:par>
                      </p:childTnLst>
                    </p:cTn>
                  </p:par>
                  <p:par>
                    <p:cTn id="120" fill="hold">
                      <p:stCondLst>
                        <p:cond delay="indefinite"/>
                      </p:stCondLst>
                      <p:childTnLst>
                        <p:par>
                          <p:cTn id="121" fill="hold">
                            <p:stCondLst>
                              <p:cond delay="0"/>
                            </p:stCondLst>
                            <p:childTnLst>
                              <p:par>
                                <p:cTn id="122" presetID="54" presetClass="entr" presetSubtype="0" accel="100000" fill="hold" nodeType="clickEffect">
                                  <p:stCondLst>
                                    <p:cond delay="0"/>
                                  </p:stCondLst>
                                  <p:childTnLst>
                                    <p:set>
                                      <p:cBhvr>
                                        <p:cTn id="123" dur="1" fill="hold">
                                          <p:stCondLst>
                                            <p:cond delay="0"/>
                                          </p:stCondLst>
                                        </p:cTn>
                                        <p:tgtEl>
                                          <p:spTgt spid="4">
                                            <p:txEl>
                                              <p:pRg st="7" end="7"/>
                                            </p:txEl>
                                          </p:spTgt>
                                        </p:tgtEl>
                                        <p:attrNameLst>
                                          <p:attrName>style.visibility</p:attrName>
                                        </p:attrNameLst>
                                      </p:cBhvr>
                                      <p:to>
                                        <p:strVal val="visible"/>
                                      </p:to>
                                    </p:set>
                                    <p:anim calcmode="lin" valueType="num">
                                      <p:cBhvr>
                                        <p:cTn id="124" dur="500" fill="hold"/>
                                        <p:tgtEl>
                                          <p:spTgt spid="4">
                                            <p:txEl>
                                              <p:pRg st="7" end="7"/>
                                            </p:txEl>
                                          </p:spTgt>
                                        </p:tgtEl>
                                        <p:attrNameLst>
                                          <p:attrName>ppt_w</p:attrName>
                                        </p:attrNameLst>
                                      </p:cBhvr>
                                      <p:tavLst>
                                        <p:tav tm="0">
                                          <p:val>
                                            <p:strVal val="#ppt_w*0.05"/>
                                          </p:val>
                                        </p:tav>
                                        <p:tav tm="100000">
                                          <p:val>
                                            <p:strVal val="#ppt_w"/>
                                          </p:val>
                                        </p:tav>
                                      </p:tavLst>
                                    </p:anim>
                                    <p:anim calcmode="lin" valueType="num">
                                      <p:cBhvr>
                                        <p:cTn id="125" dur="500" fill="hold"/>
                                        <p:tgtEl>
                                          <p:spTgt spid="4">
                                            <p:txEl>
                                              <p:pRg st="7" end="7"/>
                                            </p:txEl>
                                          </p:spTgt>
                                        </p:tgtEl>
                                        <p:attrNameLst>
                                          <p:attrName>ppt_h</p:attrName>
                                        </p:attrNameLst>
                                      </p:cBhvr>
                                      <p:tavLst>
                                        <p:tav tm="0">
                                          <p:val>
                                            <p:strVal val="#ppt_h"/>
                                          </p:val>
                                        </p:tav>
                                        <p:tav tm="100000">
                                          <p:val>
                                            <p:strVal val="#ppt_h"/>
                                          </p:val>
                                        </p:tav>
                                      </p:tavLst>
                                    </p:anim>
                                    <p:anim calcmode="lin" valueType="num">
                                      <p:cBhvr>
                                        <p:cTn id="126" dur="5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127" dur="500" fill="hold"/>
                                        <p:tgtEl>
                                          <p:spTgt spid="4">
                                            <p:txEl>
                                              <p:pRg st="7" end="7"/>
                                            </p:txEl>
                                          </p:spTgt>
                                        </p:tgtEl>
                                        <p:attrNameLst>
                                          <p:attrName>ppt_y</p:attrName>
                                        </p:attrNameLst>
                                      </p:cBhvr>
                                      <p:tavLst>
                                        <p:tav tm="0">
                                          <p:val>
                                            <p:strVal val="#ppt_y"/>
                                          </p:val>
                                        </p:tav>
                                        <p:tav tm="100000">
                                          <p:val>
                                            <p:strVal val="#ppt_y"/>
                                          </p:val>
                                        </p:tav>
                                      </p:tavLst>
                                    </p:anim>
                                    <p:animEffect transition="in" filter="fade">
                                      <p:cBhvr>
                                        <p:cTn id="128" dur="500"/>
                                        <p:tgtEl>
                                          <p:spTgt spid="4">
                                            <p:txEl>
                                              <p:pRg st="7" end="7"/>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1" nodeType="clickEffect">
                                  <p:stCondLst>
                                    <p:cond delay="0"/>
                                  </p:stCondLst>
                                  <p:childTnLst>
                                    <p:set>
                                      <p:cBhvr>
                                        <p:cTn id="132" dur="1" fill="hold">
                                          <p:stCondLst>
                                            <p:cond delay="0"/>
                                          </p:stCondLst>
                                        </p:cTn>
                                        <p:tgtEl>
                                          <p:spTgt spid="8"/>
                                        </p:tgtEl>
                                        <p:attrNameLst>
                                          <p:attrName>style.visibility</p:attrName>
                                        </p:attrNameLst>
                                      </p:cBhvr>
                                      <p:to>
                                        <p:strVal val="visible"/>
                                      </p:to>
                                    </p:set>
                                    <p:animEffect transition="in" filter="fade">
                                      <p:cBhvr>
                                        <p:cTn id="133" dur="500"/>
                                        <p:tgtEl>
                                          <p:spTgt spid="8"/>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xit" presetSubtype="4" fill="hold" nodeType="clickEffect">
                                  <p:stCondLst>
                                    <p:cond delay="0"/>
                                  </p:stCondLst>
                                  <p:iterate type="lt">
                                    <p:tmPct val="0"/>
                                  </p:iterate>
                                  <p:childTnLst>
                                    <p:anim calcmode="lin" valueType="num">
                                      <p:cBhvr additive="base">
                                        <p:cTn id="137"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8" dur="500"/>
                                        <p:tgtEl>
                                          <p:spTgt spid="4">
                                            <p:txEl>
                                              <p:pRg st="1" end="1"/>
                                            </p:txEl>
                                          </p:spTgt>
                                        </p:tgtEl>
                                        <p:attrNameLst>
                                          <p:attrName>ppt_y</p:attrName>
                                        </p:attrNameLst>
                                      </p:cBhvr>
                                      <p:tavLst>
                                        <p:tav tm="0">
                                          <p:val>
                                            <p:strVal val="ppt_y"/>
                                          </p:val>
                                        </p:tav>
                                        <p:tav tm="100000">
                                          <p:val>
                                            <p:strVal val="1+ppt_h/2"/>
                                          </p:val>
                                        </p:tav>
                                      </p:tavLst>
                                    </p:anim>
                                    <p:set>
                                      <p:cBhvr>
                                        <p:cTn id="139" dur="1" fill="hold">
                                          <p:stCondLst>
                                            <p:cond delay="499"/>
                                          </p:stCondLst>
                                        </p:cTn>
                                        <p:tgtEl>
                                          <p:spTgt spid="4">
                                            <p:txEl>
                                              <p:pRg st="1" end="1"/>
                                            </p:txEl>
                                          </p:spTgt>
                                        </p:tgtEl>
                                        <p:attrNameLst>
                                          <p:attrName>style.visibility</p:attrName>
                                        </p:attrNameLst>
                                      </p:cBhvr>
                                      <p:to>
                                        <p:strVal val="hidden"/>
                                      </p:to>
                                    </p:set>
                                  </p:childTnLst>
                                </p:cTn>
                              </p:par>
                              <p:par>
                                <p:cTn id="140" presetID="2" presetClass="exit" presetSubtype="4" fill="hold" nodeType="withEffect">
                                  <p:stCondLst>
                                    <p:cond delay="0"/>
                                  </p:stCondLst>
                                  <p:childTnLst>
                                    <p:anim calcmode="lin" valueType="num">
                                      <p:cBhvr additive="base">
                                        <p:cTn id="141"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2" dur="500"/>
                                        <p:tgtEl>
                                          <p:spTgt spid="4">
                                            <p:txEl>
                                              <p:pRg st="2" end="2"/>
                                            </p:txEl>
                                          </p:spTgt>
                                        </p:tgtEl>
                                        <p:attrNameLst>
                                          <p:attrName>ppt_y</p:attrName>
                                        </p:attrNameLst>
                                      </p:cBhvr>
                                      <p:tavLst>
                                        <p:tav tm="0">
                                          <p:val>
                                            <p:strVal val="ppt_y"/>
                                          </p:val>
                                        </p:tav>
                                        <p:tav tm="100000">
                                          <p:val>
                                            <p:strVal val="1+ppt_h/2"/>
                                          </p:val>
                                        </p:tav>
                                      </p:tavLst>
                                    </p:anim>
                                    <p:set>
                                      <p:cBhvr>
                                        <p:cTn id="143" dur="1" fill="hold">
                                          <p:stCondLst>
                                            <p:cond delay="499"/>
                                          </p:stCondLst>
                                        </p:cTn>
                                        <p:tgtEl>
                                          <p:spTgt spid="4">
                                            <p:txEl>
                                              <p:pRg st="2" end="2"/>
                                            </p:txEl>
                                          </p:spTgt>
                                        </p:tgtEl>
                                        <p:attrNameLst>
                                          <p:attrName>style.visibility</p:attrName>
                                        </p:attrNameLst>
                                      </p:cBhvr>
                                      <p:to>
                                        <p:strVal val="hidden"/>
                                      </p:to>
                                    </p:set>
                                  </p:childTnLst>
                                </p:cTn>
                              </p:par>
                              <p:par>
                                <p:cTn id="144" presetID="2" presetClass="exit" presetSubtype="4" fill="hold" nodeType="withEffect">
                                  <p:stCondLst>
                                    <p:cond delay="0"/>
                                  </p:stCondLst>
                                  <p:iterate type="lt">
                                    <p:tmPct val="0"/>
                                  </p:iterate>
                                  <p:childTnLst>
                                    <p:anim calcmode="lin" valueType="num">
                                      <p:cBhvr additive="base">
                                        <p:cTn id="145" dur="5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6" dur="500"/>
                                        <p:tgtEl>
                                          <p:spTgt spid="4">
                                            <p:txEl>
                                              <p:pRg st="3" end="3"/>
                                            </p:txEl>
                                          </p:spTgt>
                                        </p:tgtEl>
                                        <p:attrNameLst>
                                          <p:attrName>ppt_y</p:attrName>
                                        </p:attrNameLst>
                                      </p:cBhvr>
                                      <p:tavLst>
                                        <p:tav tm="0">
                                          <p:val>
                                            <p:strVal val="ppt_y"/>
                                          </p:val>
                                        </p:tav>
                                        <p:tav tm="100000">
                                          <p:val>
                                            <p:strVal val="1+ppt_h/2"/>
                                          </p:val>
                                        </p:tav>
                                      </p:tavLst>
                                    </p:anim>
                                    <p:set>
                                      <p:cBhvr>
                                        <p:cTn id="147" dur="1" fill="hold">
                                          <p:stCondLst>
                                            <p:cond delay="499"/>
                                          </p:stCondLst>
                                        </p:cTn>
                                        <p:tgtEl>
                                          <p:spTgt spid="4">
                                            <p:txEl>
                                              <p:pRg st="3" end="3"/>
                                            </p:txEl>
                                          </p:spTgt>
                                        </p:tgtEl>
                                        <p:attrNameLst>
                                          <p:attrName>style.visibility</p:attrName>
                                        </p:attrNameLst>
                                      </p:cBhvr>
                                      <p:to>
                                        <p:strVal val="hidden"/>
                                      </p:to>
                                    </p:set>
                                  </p:childTnLst>
                                </p:cTn>
                              </p:par>
                              <p:par>
                                <p:cTn id="148" presetID="2" presetClass="exit" presetSubtype="4" fill="hold" nodeType="withEffect">
                                  <p:stCondLst>
                                    <p:cond delay="0"/>
                                  </p:stCondLst>
                                  <p:childTnLst>
                                    <p:anim calcmode="lin" valueType="num">
                                      <p:cBhvr additive="base">
                                        <p:cTn id="149" dur="500"/>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50" dur="500"/>
                                        <p:tgtEl>
                                          <p:spTgt spid="4">
                                            <p:txEl>
                                              <p:pRg st="4" end="4"/>
                                            </p:txEl>
                                          </p:spTgt>
                                        </p:tgtEl>
                                        <p:attrNameLst>
                                          <p:attrName>ppt_y</p:attrName>
                                        </p:attrNameLst>
                                      </p:cBhvr>
                                      <p:tavLst>
                                        <p:tav tm="0">
                                          <p:val>
                                            <p:strVal val="ppt_y"/>
                                          </p:val>
                                        </p:tav>
                                        <p:tav tm="100000">
                                          <p:val>
                                            <p:strVal val="1+ppt_h/2"/>
                                          </p:val>
                                        </p:tav>
                                      </p:tavLst>
                                    </p:anim>
                                    <p:set>
                                      <p:cBhvr>
                                        <p:cTn id="151" dur="1" fill="hold">
                                          <p:stCondLst>
                                            <p:cond delay="499"/>
                                          </p:stCondLst>
                                        </p:cTn>
                                        <p:tgtEl>
                                          <p:spTgt spid="4">
                                            <p:txEl>
                                              <p:pRg st="4" end="4"/>
                                            </p:txEl>
                                          </p:spTgt>
                                        </p:tgtEl>
                                        <p:attrNameLst>
                                          <p:attrName>style.visibility</p:attrName>
                                        </p:attrNameLst>
                                      </p:cBhvr>
                                      <p:to>
                                        <p:strVal val="hidden"/>
                                      </p:to>
                                    </p:set>
                                  </p:childTnLst>
                                </p:cTn>
                              </p:par>
                              <p:par>
                                <p:cTn id="152" presetID="2" presetClass="exit" presetSubtype="4" fill="hold" nodeType="withEffect">
                                  <p:stCondLst>
                                    <p:cond delay="0"/>
                                  </p:stCondLst>
                                  <p:childTnLst>
                                    <p:anim calcmode="lin" valueType="num">
                                      <p:cBhvr additive="base">
                                        <p:cTn id="153" dur="500"/>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54" dur="500"/>
                                        <p:tgtEl>
                                          <p:spTgt spid="4">
                                            <p:txEl>
                                              <p:pRg st="5" end="5"/>
                                            </p:txEl>
                                          </p:spTgt>
                                        </p:tgtEl>
                                        <p:attrNameLst>
                                          <p:attrName>ppt_y</p:attrName>
                                        </p:attrNameLst>
                                      </p:cBhvr>
                                      <p:tavLst>
                                        <p:tav tm="0">
                                          <p:val>
                                            <p:strVal val="ppt_y"/>
                                          </p:val>
                                        </p:tav>
                                        <p:tav tm="100000">
                                          <p:val>
                                            <p:strVal val="1+ppt_h/2"/>
                                          </p:val>
                                        </p:tav>
                                      </p:tavLst>
                                    </p:anim>
                                    <p:set>
                                      <p:cBhvr>
                                        <p:cTn id="155" dur="1" fill="hold">
                                          <p:stCondLst>
                                            <p:cond delay="499"/>
                                          </p:stCondLst>
                                        </p:cTn>
                                        <p:tgtEl>
                                          <p:spTgt spid="4">
                                            <p:txEl>
                                              <p:pRg st="5" end="5"/>
                                            </p:txEl>
                                          </p:spTgt>
                                        </p:tgtEl>
                                        <p:attrNameLst>
                                          <p:attrName>style.visibility</p:attrName>
                                        </p:attrNameLst>
                                      </p:cBhvr>
                                      <p:to>
                                        <p:strVal val="hidden"/>
                                      </p:to>
                                    </p:set>
                                  </p:childTnLst>
                                </p:cTn>
                              </p:par>
                              <p:par>
                                <p:cTn id="156" presetID="2" presetClass="exit" presetSubtype="4" fill="hold" nodeType="withEffect">
                                  <p:stCondLst>
                                    <p:cond delay="0"/>
                                  </p:stCondLst>
                                  <p:childTnLst>
                                    <p:anim calcmode="lin" valueType="num">
                                      <p:cBhvr additive="base">
                                        <p:cTn id="157" dur="500"/>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58" dur="500"/>
                                        <p:tgtEl>
                                          <p:spTgt spid="4">
                                            <p:txEl>
                                              <p:pRg st="6" end="6"/>
                                            </p:txEl>
                                          </p:spTgt>
                                        </p:tgtEl>
                                        <p:attrNameLst>
                                          <p:attrName>ppt_y</p:attrName>
                                        </p:attrNameLst>
                                      </p:cBhvr>
                                      <p:tavLst>
                                        <p:tav tm="0">
                                          <p:val>
                                            <p:strVal val="ppt_y"/>
                                          </p:val>
                                        </p:tav>
                                        <p:tav tm="100000">
                                          <p:val>
                                            <p:strVal val="1+ppt_h/2"/>
                                          </p:val>
                                        </p:tav>
                                      </p:tavLst>
                                    </p:anim>
                                    <p:set>
                                      <p:cBhvr>
                                        <p:cTn id="159" dur="1" fill="hold">
                                          <p:stCondLst>
                                            <p:cond delay="499"/>
                                          </p:stCondLst>
                                        </p:cTn>
                                        <p:tgtEl>
                                          <p:spTgt spid="4">
                                            <p:txEl>
                                              <p:pRg st="6" end="6"/>
                                            </p:txEl>
                                          </p:spTgt>
                                        </p:tgtEl>
                                        <p:attrNameLst>
                                          <p:attrName>style.visibility</p:attrName>
                                        </p:attrNameLst>
                                      </p:cBhvr>
                                      <p:to>
                                        <p:strVal val="hidden"/>
                                      </p:to>
                                    </p:set>
                                  </p:childTnLst>
                                </p:cTn>
                              </p:par>
                              <p:par>
                                <p:cTn id="160" presetID="2" presetClass="exit" presetSubtype="4" fill="hold" nodeType="withEffect">
                                  <p:stCondLst>
                                    <p:cond delay="0"/>
                                  </p:stCondLst>
                                  <p:childTnLst>
                                    <p:anim calcmode="lin" valueType="num">
                                      <p:cBhvr additive="base">
                                        <p:cTn id="161" dur="500"/>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62" dur="500"/>
                                        <p:tgtEl>
                                          <p:spTgt spid="4">
                                            <p:txEl>
                                              <p:pRg st="7" end="7"/>
                                            </p:txEl>
                                          </p:spTgt>
                                        </p:tgtEl>
                                        <p:attrNameLst>
                                          <p:attrName>ppt_y</p:attrName>
                                        </p:attrNameLst>
                                      </p:cBhvr>
                                      <p:tavLst>
                                        <p:tav tm="0">
                                          <p:val>
                                            <p:strVal val="ppt_y"/>
                                          </p:val>
                                        </p:tav>
                                        <p:tav tm="100000">
                                          <p:val>
                                            <p:strVal val="1+ppt_h/2"/>
                                          </p:val>
                                        </p:tav>
                                      </p:tavLst>
                                    </p:anim>
                                    <p:set>
                                      <p:cBhvr>
                                        <p:cTn id="163" dur="1" fill="hold">
                                          <p:stCondLst>
                                            <p:cond delay="499"/>
                                          </p:stCondLst>
                                        </p:cTn>
                                        <p:tgtEl>
                                          <p:spTgt spid="4">
                                            <p:txEl>
                                              <p:pRg st="7" end="7"/>
                                            </p:txEl>
                                          </p:spTgt>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1" presetClass="exit" presetSubtype="0" fill="hold" grpId="2" nodeType="clickEffect">
                                  <p:stCondLst>
                                    <p:cond delay="0"/>
                                  </p:stCondLst>
                                  <p:childTnLst>
                                    <p:anim calcmode="discrete" valueType="str">
                                      <p:cBhvr>
                                        <p:cTn id="167" dur="1000"/>
                                        <p:tgtEl>
                                          <p:spTgt spid="5"/>
                                        </p:tgtEl>
                                        <p:attrNameLst>
                                          <p:attrName>style.visibility</p:attrName>
                                        </p:attrNameLst>
                                      </p:cBhvr>
                                      <p:tavLst>
                                        <p:tav tm="0">
                                          <p:val>
                                            <p:strVal val="hidden"/>
                                          </p:val>
                                        </p:tav>
                                        <p:tav tm="50000">
                                          <p:val>
                                            <p:strVal val="visible"/>
                                          </p:val>
                                        </p:tav>
                                      </p:tavLst>
                                    </p:anim>
                                    <p:set>
                                      <p:cBhvr>
                                        <p:cTn id="168" dur="1" fill="hold">
                                          <p:stCondLst>
                                            <p:cond delay="999"/>
                                          </p:stCondLst>
                                        </p:cTn>
                                        <p:tgtEl>
                                          <p:spTgt spid="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1" presetClass="exit" presetSubtype="0" fill="hold" grpId="1" nodeType="clickEffect">
                                  <p:stCondLst>
                                    <p:cond delay="0"/>
                                  </p:stCondLst>
                                  <p:childTnLst>
                                    <p:anim calcmode="discrete" valueType="str">
                                      <p:cBhvr>
                                        <p:cTn id="172" dur="1000"/>
                                        <p:tgtEl>
                                          <p:spTgt spid="7"/>
                                        </p:tgtEl>
                                        <p:attrNameLst>
                                          <p:attrName>style.visibility</p:attrName>
                                        </p:attrNameLst>
                                      </p:cBhvr>
                                      <p:tavLst>
                                        <p:tav tm="0">
                                          <p:val>
                                            <p:strVal val="hidden"/>
                                          </p:val>
                                        </p:tav>
                                        <p:tav tm="50000">
                                          <p:val>
                                            <p:strVal val="visible"/>
                                          </p:val>
                                        </p:tav>
                                      </p:tavLst>
                                    </p:anim>
                                    <p:set>
                                      <p:cBhvr>
                                        <p:cTn id="173" dur="1" fill="hold">
                                          <p:stCondLst>
                                            <p:cond delay="999"/>
                                          </p:stCondLst>
                                        </p:cTn>
                                        <p:tgtEl>
                                          <p:spTgt spid="7"/>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1" presetClass="exit" presetSubtype="0" fill="hold" grpId="2" nodeType="clickEffect">
                                  <p:stCondLst>
                                    <p:cond delay="0"/>
                                  </p:stCondLst>
                                  <p:childTnLst>
                                    <p:anim calcmode="discrete" valueType="str">
                                      <p:cBhvr>
                                        <p:cTn id="177" dur="1000"/>
                                        <p:tgtEl>
                                          <p:spTgt spid="8"/>
                                        </p:tgtEl>
                                        <p:attrNameLst>
                                          <p:attrName>style.visibility</p:attrName>
                                        </p:attrNameLst>
                                      </p:cBhvr>
                                      <p:tavLst>
                                        <p:tav tm="0">
                                          <p:val>
                                            <p:strVal val="hidden"/>
                                          </p:val>
                                        </p:tav>
                                        <p:tav tm="50000">
                                          <p:val>
                                            <p:strVal val="visible"/>
                                          </p:val>
                                        </p:tav>
                                      </p:tavLst>
                                    </p:anim>
                                    <p:set>
                                      <p:cBhvr>
                                        <p:cTn id="178" dur="1" fill="hold">
                                          <p:stCondLst>
                                            <p:cond delay="999"/>
                                          </p:stCondLst>
                                        </p:cTn>
                                        <p:tgtEl>
                                          <p:spTgt spid="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1" presetClass="exit" presetSubtype="0" fill="hold" grpId="2" nodeType="clickEffect">
                                  <p:stCondLst>
                                    <p:cond delay="0"/>
                                  </p:stCondLst>
                                  <p:childTnLst>
                                    <p:anim calcmode="discrete" valueType="str">
                                      <p:cBhvr>
                                        <p:cTn id="182" dur="1000"/>
                                        <p:tgtEl>
                                          <p:spTgt spid="9"/>
                                        </p:tgtEl>
                                        <p:attrNameLst>
                                          <p:attrName>style.visibility</p:attrName>
                                        </p:attrNameLst>
                                      </p:cBhvr>
                                      <p:tavLst>
                                        <p:tav tm="0">
                                          <p:val>
                                            <p:strVal val="hidden"/>
                                          </p:val>
                                        </p:tav>
                                        <p:tav tm="50000">
                                          <p:val>
                                            <p:strVal val="visible"/>
                                          </p:val>
                                        </p:tav>
                                      </p:tavLst>
                                    </p:anim>
                                    <p:set>
                                      <p:cBhvr>
                                        <p:cTn id="183" dur="1" fill="hold">
                                          <p:stCondLst>
                                            <p:cond delay="999"/>
                                          </p:stCondLst>
                                        </p:cTn>
                                        <p:tgtEl>
                                          <p:spTgt spid="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1" presetClass="exit" presetSubtype="0" fill="hold" grpId="1" nodeType="clickEffect">
                                  <p:stCondLst>
                                    <p:cond delay="0"/>
                                  </p:stCondLst>
                                  <p:childTnLst>
                                    <p:anim calcmode="discrete" valueType="str">
                                      <p:cBhvr>
                                        <p:cTn id="187" dur="1000"/>
                                        <p:tgtEl>
                                          <p:spTgt spid="10"/>
                                        </p:tgtEl>
                                        <p:attrNameLst>
                                          <p:attrName>style.visibility</p:attrName>
                                        </p:attrNameLst>
                                      </p:cBhvr>
                                      <p:tavLst>
                                        <p:tav tm="0">
                                          <p:val>
                                            <p:strVal val="hidden"/>
                                          </p:val>
                                        </p:tav>
                                        <p:tav tm="50000">
                                          <p:val>
                                            <p:strVal val="visible"/>
                                          </p:val>
                                        </p:tav>
                                      </p:tavLst>
                                    </p:anim>
                                    <p:set>
                                      <p:cBhvr>
                                        <p:cTn id="188" dur="1" fill="hold">
                                          <p:stCondLst>
                                            <p:cond delay="999"/>
                                          </p:stCondLst>
                                        </p:cTn>
                                        <p:tgtEl>
                                          <p:spTgt spid="10"/>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1" presetClass="exit" presetSubtype="0" fill="hold" grpId="1" nodeType="clickEffect">
                                  <p:stCondLst>
                                    <p:cond delay="0"/>
                                  </p:stCondLst>
                                  <p:childTnLst>
                                    <p:anim calcmode="discrete" valueType="str">
                                      <p:cBhvr>
                                        <p:cTn id="192" dur="1000"/>
                                        <p:tgtEl>
                                          <p:spTgt spid="11"/>
                                        </p:tgtEl>
                                        <p:attrNameLst>
                                          <p:attrName>style.visibility</p:attrName>
                                        </p:attrNameLst>
                                      </p:cBhvr>
                                      <p:tavLst>
                                        <p:tav tm="0">
                                          <p:val>
                                            <p:strVal val="hidden"/>
                                          </p:val>
                                        </p:tav>
                                        <p:tav tm="50000">
                                          <p:val>
                                            <p:strVal val="visible"/>
                                          </p:val>
                                        </p:tav>
                                      </p:tavLst>
                                    </p:anim>
                                    <p:set>
                                      <p:cBhvr>
                                        <p:cTn id="193" dur="1" fill="hold">
                                          <p:stCondLst>
                                            <p:cond delay="999"/>
                                          </p:stCondLst>
                                        </p:cTn>
                                        <p:tgtEl>
                                          <p:spTgt spid="1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1" presetClass="exit" presetSubtype="0" fill="hold" grpId="1" nodeType="clickEffect">
                                  <p:stCondLst>
                                    <p:cond delay="0"/>
                                  </p:stCondLst>
                                  <p:childTnLst>
                                    <p:anim calcmode="discrete" valueType="str">
                                      <p:cBhvr>
                                        <p:cTn id="197" dur="1000"/>
                                        <p:tgtEl>
                                          <p:spTgt spid="12"/>
                                        </p:tgtEl>
                                        <p:attrNameLst>
                                          <p:attrName>style.visibility</p:attrName>
                                        </p:attrNameLst>
                                      </p:cBhvr>
                                      <p:tavLst>
                                        <p:tav tm="0">
                                          <p:val>
                                            <p:strVal val="hidden"/>
                                          </p:val>
                                        </p:tav>
                                        <p:tav tm="50000">
                                          <p:val>
                                            <p:strVal val="visible"/>
                                          </p:val>
                                        </p:tav>
                                      </p:tavLst>
                                    </p:anim>
                                    <p:set>
                                      <p:cBhvr>
                                        <p:cTn id="198" dur="1" fill="hold">
                                          <p:stCondLst>
                                            <p:cond delay="999"/>
                                          </p:stCondLst>
                                        </p:cTn>
                                        <p:tgtEl>
                                          <p:spTgt spid="1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1" presetClass="entr" presetSubtype="0" fill="hold" nodeType="clickEffect">
                                  <p:stCondLst>
                                    <p:cond delay="0"/>
                                  </p:stCondLst>
                                  <p:childTnLst>
                                    <p:set>
                                      <p:cBhvr>
                                        <p:cTn id="202" dur="1" fill="hold">
                                          <p:stCondLst>
                                            <p:cond delay="0"/>
                                          </p:stCondLst>
                                        </p:cTn>
                                        <p:tgtEl>
                                          <p:spTgt spid="13">
                                            <p:txEl>
                                              <p:pRg st="0" end="0"/>
                                            </p:txEl>
                                          </p:spTgt>
                                        </p:tgtEl>
                                        <p:attrNameLst>
                                          <p:attrName>style.visibility</p:attrName>
                                        </p:attrNameLst>
                                      </p:cBhvr>
                                      <p:to>
                                        <p:strVal val="visible"/>
                                      </p:to>
                                    </p:set>
                                    <p:anim calcmode="lin" valueType="num">
                                      <p:cBhvr>
                                        <p:cTn id="203"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04" dur="1000" fill="hold"/>
                                        <p:tgtEl>
                                          <p:spTgt spid="13">
                                            <p:txEl>
                                              <p:pRg st="0" end="0"/>
                                            </p:txEl>
                                          </p:spTgt>
                                        </p:tgtEl>
                                        <p:attrNameLst>
                                          <p:attrName>ppt_h</p:attrName>
                                        </p:attrNameLst>
                                      </p:cBhvr>
                                      <p:tavLst>
                                        <p:tav tm="0">
                                          <p:val>
                                            <p:fltVal val="0"/>
                                          </p:val>
                                        </p:tav>
                                        <p:tav tm="100000">
                                          <p:val>
                                            <p:strVal val="#ppt_h"/>
                                          </p:val>
                                        </p:tav>
                                      </p:tavLst>
                                    </p:anim>
                                    <p:anim calcmode="lin" valueType="num">
                                      <p:cBhvr>
                                        <p:cTn id="205" dur="1000" fill="hold"/>
                                        <p:tgtEl>
                                          <p:spTgt spid="13">
                                            <p:txEl>
                                              <p:pRg st="0" end="0"/>
                                            </p:txEl>
                                          </p:spTgt>
                                        </p:tgtEl>
                                        <p:attrNameLst>
                                          <p:attrName>style.rotation</p:attrName>
                                        </p:attrNameLst>
                                      </p:cBhvr>
                                      <p:tavLst>
                                        <p:tav tm="0">
                                          <p:val>
                                            <p:fltVal val="90"/>
                                          </p:val>
                                        </p:tav>
                                        <p:tav tm="100000">
                                          <p:val>
                                            <p:fltVal val="0"/>
                                          </p:val>
                                        </p:tav>
                                      </p:tavLst>
                                    </p:anim>
                                    <p:animEffect transition="in" filter="fade">
                                      <p:cBhvr>
                                        <p:cTn id="206"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9" grpId="1" animBg="1"/>
      <p:bldP spid="10" grpId="0" animBg="1"/>
      <p:bldP spid="11" grpId="0" animBg="1"/>
      <p:bldP spid="12" grpId="0" animBg="1"/>
      <p:bldP spid="8" grpId="0" animBg="1"/>
      <p:bldP spid="8" grpId="1" animBg="1"/>
      <p:bldP spid="5" grpId="1" animBg="1"/>
      <p:bldP spid="5" grpId="2" animBg="1"/>
      <p:bldP spid="7" grpId="1" animBg="1"/>
      <p:bldP spid="8" grpId="2" animBg="1"/>
      <p:bldP spid="9" grpId="2" animBg="1"/>
      <p:bldP spid="10" grpId="1" animBg="1"/>
      <p:bldP spid="11" grpId="1"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输入设备</a:t>
            </a:r>
            <a:endParaRPr lang="zh-CN" altLang="en-US"/>
          </a:p>
        </p:txBody>
      </p:sp>
      <p:sp>
        <p:nvSpPr>
          <p:cNvPr id="3" name="内容占位符 2"/>
          <p:cNvSpPr>
            <a:spLocks noGrp="1"/>
          </p:cNvSpPr>
          <p:nvPr>
            <p:ph idx="1"/>
          </p:nvPr>
        </p:nvSpPr>
        <p:spPr/>
        <p:txBody>
          <a:bodyPr/>
          <a:p>
            <a:r>
              <a:rPr lang="en-US" altLang="zh-CN"/>
              <a:t>1</a:t>
            </a:r>
            <a:r>
              <a:rPr lang="zh-CN" altLang="en-US"/>
              <a:t>键盘</a:t>
            </a:r>
            <a:endParaRPr lang="zh-CN" altLang="en-US"/>
          </a:p>
          <a:p>
            <a:r>
              <a:rPr lang="en-US" altLang="zh-CN"/>
              <a:t>2</a:t>
            </a:r>
            <a:r>
              <a:rPr lang="zh-CN" altLang="en-US"/>
              <a:t>鼠标</a:t>
            </a:r>
            <a:endParaRPr lang="zh-CN" altLang="en-US"/>
          </a:p>
          <a:p>
            <a:r>
              <a:rPr lang="en-US" altLang="zh-CN"/>
              <a:t>3</a:t>
            </a:r>
            <a:r>
              <a:rPr lang="zh-CN" altLang="en-US"/>
              <a:t>摄像头</a:t>
            </a:r>
            <a:endParaRPr lang="zh-CN" altLang="en-US"/>
          </a:p>
          <a:p>
            <a:r>
              <a:rPr lang="en-US" altLang="zh-CN"/>
              <a:t>4</a:t>
            </a:r>
            <a:r>
              <a:rPr lang="zh-CN" altLang="en-US"/>
              <a:t>扫描仪</a:t>
            </a:r>
            <a:endParaRPr lang="zh-CN" altLang="en-US"/>
          </a:p>
          <a:p>
            <a:r>
              <a:rPr lang="en-US" altLang="zh-CN"/>
              <a:t>5</a:t>
            </a:r>
            <a:r>
              <a:rPr lang="zh-CN" altLang="en-US"/>
              <a:t>话筒</a:t>
            </a:r>
            <a:endParaRPr lang="zh-CN" altLang="en-US"/>
          </a:p>
          <a:p>
            <a:r>
              <a:rPr lang="en-US" altLang="zh-CN"/>
              <a:t>6</a:t>
            </a:r>
            <a:r>
              <a:rPr lang="zh-CN" altLang="en-US"/>
              <a:t>写字板</a:t>
            </a:r>
            <a:endParaRPr lang="zh-CN" altLang="en-US"/>
          </a:p>
          <a:p>
            <a:r>
              <a:rPr lang="en-US" altLang="zh-CN"/>
              <a:t>7</a:t>
            </a:r>
            <a:r>
              <a:rPr lang="zh-CN" altLang="en-US"/>
              <a:t>光盘</a:t>
            </a:r>
            <a:endParaRPr lang="zh-CN" altLang="en-US"/>
          </a:p>
          <a:p>
            <a:r>
              <a:rPr lang="en-US" altLang="zh-CN"/>
              <a:t>8</a:t>
            </a:r>
            <a:r>
              <a:rPr lang="zh-CN" altLang="en-US"/>
              <a:t>传真机等等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455" fill="hold">
                                          <p:stCondLst>
                                            <p:cond delay="0"/>
                                          </p:stCondLst>
                                        </p:cTn>
                                        <p:tgtEl>
                                          <p:spTgt spid="3">
                                            <p:txEl>
                                              <p:pRg st="0" end="0"/>
                                            </p:txEl>
                                          </p:spTgt>
                                        </p:tgtEl>
                                        <p:attrNameLst>
                                          <p:attrName>style.rotation</p:attrName>
                                        </p:attrNameLst>
                                      </p:cBhvr>
                                      <p:to>
                                        <p:strVal val="-45.0"/>
                                      </p:to>
                                    </p:set>
                                    <p:anim calcmode="lin" valueType="num">
                                      <p:cBhvr>
                                        <p:cTn id="8"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nodeType="with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set>
                                      <p:cBhvr>
                                        <p:cTn id="14" dur="455" fill="hold">
                                          <p:stCondLst>
                                            <p:cond delay="0"/>
                                          </p:stCondLst>
                                        </p:cTn>
                                        <p:tgtEl>
                                          <p:spTgt spid="3">
                                            <p:txEl>
                                              <p:pRg st="1" end="1"/>
                                            </p:txEl>
                                          </p:spTgt>
                                        </p:tgtEl>
                                        <p:attrNameLst>
                                          <p:attrName>style.rotation</p:attrName>
                                        </p:attrNameLst>
                                      </p:cBhvr>
                                      <p:to>
                                        <p:strVal val="-45.0"/>
                                      </p:to>
                                    </p:set>
                                    <p:anim calcmode="lin" valueType="num">
                                      <p:cBhvr>
                                        <p:cTn id="15" dur="455" fill="hold">
                                          <p:stCondLst>
                                            <p:cond delay="455"/>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nodeType="with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set>
                                      <p:cBhvr>
                                        <p:cTn id="21" dur="455" fill="hold">
                                          <p:stCondLst>
                                            <p:cond delay="0"/>
                                          </p:stCondLst>
                                        </p:cTn>
                                        <p:tgtEl>
                                          <p:spTgt spid="3">
                                            <p:txEl>
                                              <p:pRg st="2" end="2"/>
                                            </p:txEl>
                                          </p:spTgt>
                                        </p:tgtEl>
                                        <p:attrNameLst>
                                          <p:attrName>style.rotation</p:attrName>
                                        </p:attrNameLst>
                                      </p:cBhvr>
                                      <p:to>
                                        <p:strVal val="-45.0"/>
                                      </p:to>
                                    </p:set>
                                    <p:anim calcmode="lin" valueType="num">
                                      <p:cBhvr>
                                        <p:cTn id="22" dur="455" fill="hold">
                                          <p:stCondLst>
                                            <p:cond delay="455"/>
                                          </p:stCondLst>
                                        </p:cTn>
                                        <p:tgtEl>
                                          <p:spTgt spid="3">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23" dur="455" fill="hold">
                                          <p:stCondLst>
                                            <p:cond delay="0"/>
                                          </p:stCondLst>
                                        </p:cTn>
                                        <p:tgtEl>
                                          <p:spTgt spid="3">
                                            <p:txEl>
                                              <p:pRg st="2" end="2"/>
                                            </p:txEl>
                                          </p:spTgt>
                                        </p:tgtEl>
                                        <p:attrNameLst>
                                          <p:attrName>ppt_y</p:attrName>
                                        </p:attrNameLst>
                                      </p:cBhvr>
                                      <p:tavLst>
                                        <p:tav tm="0">
                                          <p:val>
                                            <p:strVal val="#ppt_y-1"/>
                                          </p:val>
                                        </p:tav>
                                        <p:tav tm="100000">
                                          <p:val>
                                            <p:strVal val="#ppt_y-(0.354*#ppt_w-0.172*#ppt_h)"/>
                                          </p:val>
                                        </p:tav>
                                      </p:tavLst>
                                    </p:anim>
                                    <p:anim calcmode="lin" valueType="num">
                                      <p:cBhvr>
                                        <p:cTn id="24" dur="156" decel="50000" autoRev="1" fill="hold">
                                          <p:stCondLst>
                                            <p:cond delay="455"/>
                                          </p:stCondLst>
                                        </p:cTn>
                                        <p:tgtEl>
                                          <p:spTgt spid="3">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25" dur="136" fill="hold">
                                          <p:stCondLst>
                                            <p:cond delay="864"/>
                                          </p:stCondLst>
                                        </p:cTn>
                                        <p:tgtEl>
                                          <p:spTgt spid="3">
                                            <p:txEl>
                                              <p:pRg st="2" end="2"/>
                                            </p:txEl>
                                          </p:spTgt>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nodeType="with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set>
                                      <p:cBhvr>
                                        <p:cTn id="28" dur="455" fill="hold">
                                          <p:stCondLst>
                                            <p:cond delay="0"/>
                                          </p:stCondLst>
                                        </p:cTn>
                                        <p:tgtEl>
                                          <p:spTgt spid="3">
                                            <p:txEl>
                                              <p:pRg st="3" end="3"/>
                                            </p:txEl>
                                          </p:spTgt>
                                        </p:tgtEl>
                                        <p:attrNameLst>
                                          <p:attrName>style.rotation</p:attrName>
                                        </p:attrNameLst>
                                      </p:cBhvr>
                                      <p:to>
                                        <p:strVal val="-45.0"/>
                                      </p:to>
                                    </p:set>
                                    <p:anim calcmode="lin" valueType="num">
                                      <p:cBhvr>
                                        <p:cTn id="29" dur="455" fill="hold">
                                          <p:stCondLst>
                                            <p:cond delay="455"/>
                                          </p:stCondLst>
                                        </p:cTn>
                                        <p:tgtEl>
                                          <p:spTgt spid="3">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30" dur="455" fill="hold">
                                          <p:stCondLst>
                                            <p:cond delay="0"/>
                                          </p:stCondLst>
                                        </p:cTn>
                                        <p:tgtEl>
                                          <p:spTgt spid="3">
                                            <p:txEl>
                                              <p:pRg st="3" end="3"/>
                                            </p:txEl>
                                          </p:spTgt>
                                        </p:tgtEl>
                                        <p:attrNameLst>
                                          <p:attrName>ppt_y</p:attrName>
                                        </p:attrNameLst>
                                      </p:cBhvr>
                                      <p:tavLst>
                                        <p:tav tm="0">
                                          <p:val>
                                            <p:strVal val="#ppt_y-1"/>
                                          </p:val>
                                        </p:tav>
                                        <p:tav tm="100000">
                                          <p:val>
                                            <p:strVal val="#ppt_y-(0.354*#ppt_w-0.172*#ppt_h)"/>
                                          </p:val>
                                        </p:tav>
                                      </p:tavLst>
                                    </p:anim>
                                    <p:anim calcmode="lin" valueType="num">
                                      <p:cBhvr>
                                        <p:cTn id="31" dur="156" decel="50000" autoRev="1" fill="hold">
                                          <p:stCondLst>
                                            <p:cond delay="455"/>
                                          </p:stCondLst>
                                        </p:cTn>
                                        <p:tgtEl>
                                          <p:spTgt spid="3">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32" dur="136" fill="hold">
                                          <p:stCondLst>
                                            <p:cond delay="864"/>
                                          </p:stCondLst>
                                        </p:cTn>
                                        <p:tgtEl>
                                          <p:spTgt spid="3">
                                            <p:txEl>
                                              <p:pRg st="3" end="3"/>
                                            </p:txEl>
                                          </p:spTgt>
                                        </p:tgtEl>
                                        <p:attrNameLst>
                                          <p:attrName>ppt_y</p:attrName>
                                        </p:attrNameLst>
                                      </p:cBhvr>
                                      <p:tavLst>
                                        <p:tav tm="0">
                                          <p:val>
                                            <p:strVal val="#ppt_y-(0.354*#ppt_w-0.172*#ppt_h)"/>
                                          </p:val>
                                        </p:tav>
                                        <p:tav tm="100000">
                                          <p:val>
                                            <p:strVal val="#ppt_y"/>
                                          </p:val>
                                        </p:tav>
                                      </p:tavLst>
                                    </p:anim>
                                  </p:childTnLst>
                                </p:cTn>
                              </p:par>
                              <p:par>
                                <p:cTn id="33" presetID="38" presetClass="entr" presetSubtype="0" accel="50000" fill="hold" nodeType="with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set>
                                      <p:cBhvr>
                                        <p:cTn id="35" dur="455" fill="hold">
                                          <p:stCondLst>
                                            <p:cond delay="0"/>
                                          </p:stCondLst>
                                        </p:cTn>
                                        <p:tgtEl>
                                          <p:spTgt spid="3">
                                            <p:txEl>
                                              <p:pRg st="4" end="4"/>
                                            </p:txEl>
                                          </p:spTgt>
                                        </p:tgtEl>
                                        <p:attrNameLst>
                                          <p:attrName>style.rotation</p:attrName>
                                        </p:attrNameLst>
                                      </p:cBhvr>
                                      <p:to>
                                        <p:strVal val="-45.0"/>
                                      </p:to>
                                    </p:set>
                                    <p:anim calcmode="lin" valueType="num">
                                      <p:cBhvr>
                                        <p:cTn id="36" dur="455" fill="hold">
                                          <p:stCondLst>
                                            <p:cond delay="455"/>
                                          </p:stCondLst>
                                        </p:cTn>
                                        <p:tgtEl>
                                          <p:spTgt spid="3">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37" dur="455" fill="hold">
                                          <p:stCondLst>
                                            <p:cond delay="0"/>
                                          </p:stCondLst>
                                        </p:cTn>
                                        <p:tgtEl>
                                          <p:spTgt spid="3">
                                            <p:txEl>
                                              <p:pRg st="4" end="4"/>
                                            </p:txEl>
                                          </p:spTgt>
                                        </p:tgtEl>
                                        <p:attrNameLst>
                                          <p:attrName>ppt_y</p:attrName>
                                        </p:attrNameLst>
                                      </p:cBhvr>
                                      <p:tavLst>
                                        <p:tav tm="0">
                                          <p:val>
                                            <p:strVal val="#ppt_y-1"/>
                                          </p:val>
                                        </p:tav>
                                        <p:tav tm="100000">
                                          <p:val>
                                            <p:strVal val="#ppt_y-(0.354*#ppt_w-0.172*#ppt_h)"/>
                                          </p:val>
                                        </p:tav>
                                      </p:tavLst>
                                    </p:anim>
                                    <p:anim calcmode="lin" valueType="num">
                                      <p:cBhvr>
                                        <p:cTn id="38" dur="156" decel="50000" autoRev="1" fill="hold">
                                          <p:stCondLst>
                                            <p:cond delay="455"/>
                                          </p:stCondLst>
                                        </p:cTn>
                                        <p:tgtEl>
                                          <p:spTgt spid="3">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39" dur="136" fill="hold">
                                          <p:stCondLst>
                                            <p:cond delay="864"/>
                                          </p:stCondLst>
                                        </p:cTn>
                                        <p:tgtEl>
                                          <p:spTgt spid="3">
                                            <p:txEl>
                                              <p:pRg st="4" end="4"/>
                                            </p:txEl>
                                          </p:spTgt>
                                        </p:tgtEl>
                                        <p:attrNameLst>
                                          <p:attrName>ppt_y</p:attrName>
                                        </p:attrNameLst>
                                      </p:cBhvr>
                                      <p:tavLst>
                                        <p:tav tm="0">
                                          <p:val>
                                            <p:strVal val="#ppt_y-(0.354*#ppt_w-0.172*#ppt_h)"/>
                                          </p:val>
                                        </p:tav>
                                        <p:tav tm="100000">
                                          <p:val>
                                            <p:strVal val="#ppt_y"/>
                                          </p:val>
                                        </p:tav>
                                      </p:tavLst>
                                    </p:anim>
                                  </p:childTnLst>
                                </p:cTn>
                              </p:par>
                              <p:par>
                                <p:cTn id="40" presetID="38" presetClass="entr" presetSubtype="0" accel="50000" fill="hold" nodeType="with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set>
                                      <p:cBhvr>
                                        <p:cTn id="42" dur="455" fill="hold">
                                          <p:stCondLst>
                                            <p:cond delay="0"/>
                                          </p:stCondLst>
                                        </p:cTn>
                                        <p:tgtEl>
                                          <p:spTgt spid="3">
                                            <p:txEl>
                                              <p:pRg st="5" end="5"/>
                                            </p:txEl>
                                          </p:spTgt>
                                        </p:tgtEl>
                                        <p:attrNameLst>
                                          <p:attrName>style.rotation</p:attrName>
                                        </p:attrNameLst>
                                      </p:cBhvr>
                                      <p:to>
                                        <p:strVal val="-45.0"/>
                                      </p:to>
                                    </p:set>
                                    <p:anim calcmode="lin" valueType="num">
                                      <p:cBhvr>
                                        <p:cTn id="43" dur="455" fill="hold">
                                          <p:stCondLst>
                                            <p:cond delay="455"/>
                                          </p:stCondLst>
                                        </p:cTn>
                                        <p:tgtEl>
                                          <p:spTgt spid="3">
                                            <p:txEl>
                                              <p:pRg st="5" end="5"/>
                                            </p:txEl>
                                          </p:spTgt>
                                        </p:tgtEl>
                                        <p:attrNameLst>
                                          <p:attrName>style.rotation</p:attrName>
                                        </p:attrNameLst>
                                      </p:cBhvr>
                                      <p:tavLst>
                                        <p:tav tm="0">
                                          <p:val>
                                            <p:fltVal val="-45"/>
                                          </p:val>
                                        </p:tav>
                                        <p:tav tm="69900">
                                          <p:val>
                                            <p:fltVal val="45"/>
                                          </p:val>
                                        </p:tav>
                                        <p:tav tm="100000">
                                          <p:val>
                                            <p:fltVal val="0"/>
                                          </p:val>
                                        </p:tav>
                                      </p:tavLst>
                                    </p:anim>
                                    <p:anim calcmode="lin" valueType="num">
                                      <p:cBhvr>
                                        <p:cTn id="44" dur="455" fill="hold">
                                          <p:stCondLst>
                                            <p:cond delay="0"/>
                                          </p:stCondLst>
                                        </p:cTn>
                                        <p:tgtEl>
                                          <p:spTgt spid="3">
                                            <p:txEl>
                                              <p:pRg st="5" end="5"/>
                                            </p:txEl>
                                          </p:spTgt>
                                        </p:tgtEl>
                                        <p:attrNameLst>
                                          <p:attrName>ppt_y</p:attrName>
                                        </p:attrNameLst>
                                      </p:cBhvr>
                                      <p:tavLst>
                                        <p:tav tm="0">
                                          <p:val>
                                            <p:strVal val="#ppt_y-1"/>
                                          </p:val>
                                        </p:tav>
                                        <p:tav tm="100000">
                                          <p:val>
                                            <p:strVal val="#ppt_y-(0.354*#ppt_w-0.172*#ppt_h)"/>
                                          </p:val>
                                        </p:tav>
                                      </p:tavLst>
                                    </p:anim>
                                    <p:anim calcmode="lin" valueType="num">
                                      <p:cBhvr>
                                        <p:cTn id="45" dur="156" decel="50000" autoRev="1" fill="hold">
                                          <p:stCondLst>
                                            <p:cond delay="455"/>
                                          </p:stCondLst>
                                        </p:cTn>
                                        <p:tgtEl>
                                          <p:spTgt spid="3">
                                            <p:txEl>
                                              <p:pRg st="5" end="5"/>
                                            </p:txEl>
                                          </p:spTgt>
                                        </p:tgtEl>
                                        <p:attrNameLst>
                                          <p:attrName>ppt_y</p:attrName>
                                        </p:attrNameLst>
                                      </p:cBhvr>
                                      <p:tavLst>
                                        <p:tav tm="0">
                                          <p:val>
                                            <p:strVal val="#ppt_y-(0.354*#ppt_w-0.172*#ppt_h)"/>
                                          </p:val>
                                        </p:tav>
                                        <p:tav tm="100000">
                                          <p:val>
                                            <p:strVal val="#ppt_y-(0.354*#ppt_w-0.172*#ppt_h)-#ppt_h/2"/>
                                          </p:val>
                                        </p:tav>
                                      </p:tavLst>
                                    </p:anim>
                                    <p:anim calcmode="lin" valueType="num">
                                      <p:cBhvr>
                                        <p:cTn id="46" dur="136" fill="hold">
                                          <p:stCondLst>
                                            <p:cond delay="864"/>
                                          </p:stCondLst>
                                        </p:cTn>
                                        <p:tgtEl>
                                          <p:spTgt spid="3">
                                            <p:txEl>
                                              <p:pRg st="5" end="5"/>
                                            </p:txEl>
                                          </p:spTgt>
                                        </p:tgtEl>
                                        <p:attrNameLst>
                                          <p:attrName>ppt_y</p:attrName>
                                        </p:attrNameLst>
                                      </p:cBhvr>
                                      <p:tavLst>
                                        <p:tav tm="0">
                                          <p:val>
                                            <p:strVal val="#ppt_y-(0.354*#ppt_w-0.172*#ppt_h)"/>
                                          </p:val>
                                        </p:tav>
                                        <p:tav tm="100000">
                                          <p:val>
                                            <p:strVal val="#ppt_y"/>
                                          </p:val>
                                        </p:tav>
                                      </p:tavLst>
                                    </p:anim>
                                  </p:childTnLst>
                                </p:cTn>
                              </p:par>
                              <p:par>
                                <p:cTn id="47" presetID="38" presetClass="entr" presetSubtype="0" accel="50000" fill="hold" nodeType="withEffect">
                                  <p:stCondLst>
                                    <p:cond delay="0"/>
                                  </p:stCondLst>
                                  <p:iterate type="lt">
                                    <p:tmPct val="50000"/>
                                  </p:iterate>
                                  <p:childTnLst>
                                    <p:set>
                                      <p:cBhvr>
                                        <p:cTn id="48" dur="1" fill="hold">
                                          <p:stCondLst>
                                            <p:cond delay="0"/>
                                          </p:stCondLst>
                                        </p:cTn>
                                        <p:tgtEl>
                                          <p:spTgt spid="3">
                                            <p:txEl>
                                              <p:pRg st="6" end="6"/>
                                            </p:txEl>
                                          </p:spTgt>
                                        </p:tgtEl>
                                        <p:attrNameLst>
                                          <p:attrName>style.visibility</p:attrName>
                                        </p:attrNameLst>
                                      </p:cBhvr>
                                      <p:to>
                                        <p:strVal val="visible"/>
                                      </p:to>
                                    </p:set>
                                    <p:set>
                                      <p:cBhvr>
                                        <p:cTn id="49" dur="455" fill="hold">
                                          <p:stCondLst>
                                            <p:cond delay="0"/>
                                          </p:stCondLst>
                                        </p:cTn>
                                        <p:tgtEl>
                                          <p:spTgt spid="3">
                                            <p:txEl>
                                              <p:pRg st="6" end="6"/>
                                            </p:txEl>
                                          </p:spTgt>
                                        </p:tgtEl>
                                        <p:attrNameLst>
                                          <p:attrName>style.rotation</p:attrName>
                                        </p:attrNameLst>
                                      </p:cBhvr>
                                      <p:to>
                                        <p:strVal val="-45.0"/>
                                      </p:to>
                                    </p:set>
                                    <p:anim calcmode="lin" valueType="num">
                                      <p:cBhvr>
                                        <p:cTn id="50" dur="455" fill="hold">
                                          <p:stCondLst>
                                            <p:cond delay="455"/>
                                          </p:stCondLst>
                                        </p:cTn>
                                        <p:tgtEl>
                                          <p:spTgt spid="3">
                                            <p:txEl>
                                              <p:pRg st="6" end="6"/>
                                            </p:txEl>
                                          </p:spTgt>
                                        </p:tgtEl>
                                        <p:attrNameLst>
                                          <p:attrName>style.rotation</p:attrName>
                                        </p:attrNameLst>
                                      </p:cBhvr>
                                      <p:tavLst>
                                        <p:tav tm="0">
                                          <p:val>
                                            <p:fltVal val="-45"/>
                                          </p:val>
                                        </p:tav>
                                        <p:tav tm="69900">
                                          <p:val>
                                            <p:fltVal val="45"/>
                                          </p:val>
                                        </p:tav>
                                        <p:tav tm="100000">
                                          <p:val>
                                            <p:fltVal val="0"/>
                                          </p:val>
                                        </p:tav>
                                      </p:tavLst>
                                    </p:anim>
                                    <p:anim calcmode="lin" valueType="num">
                                      <p:cBhvr>
                                        <p:cTn id="51" dur="455" fill="hold">
                                          <p:stCondLst>
                                            <p:cond delay="0"/>
                                          </p:stCondLst>
                                        </p:cTn>
                                        <p:tgtEl>
                                          <p:spTgt spid="3">
                                            <p:txEl>
                                              <p:pRg st="6" end="6"/>
                                            </p:txEl>
                                          </p:spTgt>
                                        </p:tgtEl>
                                        <p:attrNameLst>
                                          <p:attrName>ppt_y</p:attrName>
                                        </p:attrNameLst>
                                      </p:cBhvr>
                                      <p:tavLst>
                                        <p:tav tm="0">
                                          <p:val>
                                            <p:strVal val="#ppt_y-1"/>
                                          </p:val>
                                        </p:tav>
                                        <p:tav tm="100000">
                                          <p:val>
                                            <p:strVal val="#ppt_y-(0.354*#ppt_w-0.172*#ppt_h)"/>
                                          </p:val>
                                        </p:tav>
                                      </p:tavLst>
                                    </p:anim>
                                    <p:anim calcmode="lin" valueType="num">
                                      <p:cBhvr>
                                        <p:cTn id="52" dur="156" decel="50000" autoRev="1" fill="hold">
                                          <p:stCondLst>
                                            <p:cond delay="455"/>
                                          </p:stCondLst>
                                        </p:cTn>
                                        <p:tgtEl>
                                          <p:spTgt spid="3">
                                            <p:txEl>
                                              <p:pRg st="6" end="6"/>
                                            </p:txEl>
                                          </p:spTgt>
                                        </p:tgtEl>
                                        <p:attrNameLst>
                                          <p:attrName>ppt_y</p:attrName>
                                        </p:attrNameLst>
                                      </p:cBhvr>
                                      <p:tavLst>
                                        <p:tav tm="0">
                                          <p:val>
                                            <p:strVal val="#ppt_y-(0.354*#ppt_w-0.172*#ppt_h)"/>
                                          </p:val>
                                        </p:tav>
                                        <p:tav tm="100000">
                                          <p:val>
                                            <p:strVal val="#ppt_y-(0.354*#ppt_w-0.172*#ppt_h)-#ppt_h/2"/>
                                          </p:val>
                                        </p:tav>
                                      </p:tavLst>
                                    </p:anim>
                                    <p:anim calcmode="lin" valueType="num">
                                      <p:cBhvr>
                                        <p:cTn id="53" dur="136" fill="hold">
                                          <p:stCondLst>
                                            <p:cond delay="864"/>
                                          </p:stCondLst>
                                        </p:cTn>
                                        <p:tgtEl>
                                          <p:spTgt spid="3">
                                            <p:txEl>
                                              <p:pRg st="6" end="6"/>
                                            </p:txEl>
                                          </p:spTgt>
                                        </p:tgtEl>
                                        <p:attrNameLst>
                                          <p:attrName>ppt_y</p:attrName>
                                        </p:attrNameLst>
                                      </p:cBhvr>
                                      <p:tavLst>
                                        <p:tav tm="0">
                                          <p:val>
                                            <p:strVal val="#ppt_y-(0.354*#ppt_w-0.172*#ppt_h)"/>
                                          </p:val>
                                        </p:tav>
                                        <p:tav tm="100000">
                                          <p:val>
                                            <p:strVal val="#ppt_y"/>
                                          </p:val>
                                        </p:tav>
                                      </p:tavLst>
                                    </p:anim>
                                  </p:childTnLst>
                                </p:cTn>
                              </p:par>
                              <p:par>
                                <p:cTn id="54" presetID="38" presetClass="entr" presetSubtype="0" accel="50000" fill="hold" nodeType="withEffect">
                                  <p:stCondLst>
                                    <p:cond delay="0"/>
                                  </p:stCondLst>
                                  <p:iterate type="lt">
                                    <p:tmPct val="50000"/>
                                  </p:iterate>
                                  <p:childTnLst>
                                    <p:set>
                                      <p:cBhvr>
                                        <p:cTn id="55" dur="1" fill="hold">
                                          <p:stCondLst>
                                            <p:cond delay="0"/>
                                          </p:stCondLst>
                                        </p:cTn>
                                        <p:tgtEl>
                                          <p:spTgt spid="3">
                                            <p:txEl>
                                              <p:pRg st="7" end="7"/>
                                            </p:txEl>
                                          </p:spTgt>
                                        </p:tgtEl>
                                        <p:attrNameLst>
                                          <p:attrName>style.visibility</p:attrName>
                                        </p:attrNameLst>
                                      </p:cBhvr>
                                      <p:to>
                                        <p:strVal val="visible"/>
                                      </p:to>
                                    </p:set>
                                    <p:set>
                                      <p:cBhvr>
                                        <p:cTn id="56" dur="455" fill="hold">
                                          <p:stCondLst>
                                            <p:cond delay="0"/>
                                          </p:stCondLst>
                                        </p:cTn>
                                        <p:tgtEl>
                                          <p:spTgt spid="3">
                                            <p:txEl>
                                              <p:pRg st="7" end="7"/>
                                            </p:txEl>
                                          </p:spTgt>
                                        </p:tgtEl>
                                        <p:attrNameLst>
                                          <p:attrName>style.rotation</p:attrName>
                                        </p:attrNameLst>
                                      </p:cBhvr>
                                      <p:to>
                                        <p:strVal val="-45.0"/>
                                      </p:to>
                                    </p:set>
                                    <p:anim calcmode="lin" valueType="num">
                                      <p:cBhvr>
                                        <p:cTn id="57" dur="455" fill="hold">
                                          <p:stCondLst>
                                            <p:cond delay="455"/>
                                          </p:stCondLst>
                                        </p:cTn>
                                        <p:tgtEl>
                                          <p:spTgt spid="3">
                                            <p:txEl>
                                              <p:pRg st="7" end="7"/>
                                            </p:txEl>
                                          </p:spTgt>
                                        </p:tgtEl>
                                        <p:attrNameLst>
                                          <p:attrName>style.rotation</p:attrName>
                                        </p:attrNameLst>
                                      </p:cBhvr>
                                      <p:tavLst>
                                        <p:tav tm="0">
                                          <p:val>
                                            <p:fltVal val="-45"/>
                                          </p:val>
                                        </p:tav>
                                        <p:tav tm="69900">
                                          <p:val>
                                            <p:fltVal val="45"/>
                                          </p:val>
                                        </p:tav>
                                        <p:tav tm="100000">
                                          <p:val>
                                            <p:fltVal val="0"/>
                                          </p:val>
                                        </p:tav>
                                      </p:tavLst>
                                    </p:anim>
                                    <p:anim calcmode="lin" valueType="num">
                                      <p:cBhvr>
                                        <p:cTn id="58" dur="455" fill="hold">
                                          <p:stCondLst>
                                            <p:cond delay="0"/>
                                          </p:stCondLst>
                                        </p:cTn>
                                        <p:tgtEl>
                                          <p:spTgt spid="3">
                                            <p:txEl>
                                              <p:pRg st="7" end="7"/>
                                            </p:txEl>
                                          </p:spTgt>
                                        </p:tgtEl>
                                        <p:attrNameLst>
                                          <p:attrName>ppt_y</p:attrName>
                                        </p:attrNameLst>
                                      </p:cBhvr>
                                      <p:tavLst>
                                        <p:tav tm="0">
                                          <p:val>
                                            <p:strVal val="#ppt_y-1"/>
                                          </p:val>
                                        </p:tav>
                                        <p:tav tm="100000">
                                          <p:val>
                                            <p:strVal val="#ppt_y-(0.354*#ppt_w-0.172*#ppt_h)"/>
                                          </p:val>
                                        </p:tav>
                                      </p:tavLst>
                                    </p:anim>
                                    <p:anim calcmode="lin" valueType="num">
                                      <p:cBhvr>
                                        <p:cTn id="59" dur="156" decel="50000" autoRev="1" fill="hold">
                                          <p:stCondLst>
                                            <p:cond delay="455"/>
                                          </p:stCondLst>
                                        </p:cTn>
                                        <p:tgtEl>
                                          <p:spTgt spid="3">
                                            <p:txEl>
                                              <p:pRg st="7" end="7"/>
                                            </p:txEl>
                                          </p:spTgt>
                                        </p:tgtEl>
                                        <p:attrNameLst>
                                          <p:attrName>ppt_y</p:attrName>
                                        </p:attrNameLst>
                                      </p:cBhvr>
                                      <p:tavLst>
                                        <p:tav tm="0">
                                          <p:val>
                                            <p:strVal val="#ppt_y-(0.354*#ppt_w-0.172*#ppt_h)"/>
                                          </p:val>
                                        </p:tav>
                                        <p:tav tm="100000">
                                          <p:val>
                                            <p:strVal val="#ppt_y-(0.354*#ppt_w-0.172*#ppt_h)-#ppt_h/2"/>
                                          </p:val>
                                        </p:tav>
                                      </p:tavLst>
                                    </p:anim>
                                    <p:anim calcmode="lin" valueType="num">
                                      <p:cBhvr>
                                        <p:cTn id="60" dur="136" fill="hold">
                                          <p:stCondLst>
                                            <p:cond delay="864"/>
                                          </p:stCondLst>
                                        </p:cTn>
                                        <p:tgtEl>
                                          <p:spTgt spid="3">
                                            <p:txEl>
                                              <p:pRg st="7" end="7"/>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6" presetClass="entr" presetSubtype="0" fill="hold" grpId="0" nodeType="clickEffect">
                                  <p:stCondLst>
                                    <p:cond delay="0"/>
                                  </p:stCondLst>
                                  <p:iterate type="lt">
                                    <p:tmPct val="10000"/>
                                  </p:iterate>
                                  <p:childTnLst>
                                    <p:set>
                                      <p:cBhvr>
                                        <p:cTn id="64" dur="1" fill="hold">
                                          <p:stCondLst>
                                            <p:cond delay="0"/>
                                          </p:stCondLst>
                                        </p:cTn>
                                        <p:tgtEl>
                                          <p:spTgt spid="2"/>
                                        </p:tgtEl>
                                        <p:attrNameLst>
                                          <p:attrName>style.visibility</p:attrName>
                                        </p:attrNameLst>
                                      </p:cBhvr>
                                      <p:to>
                                        <p:strVal val="visible"/>
                                      </p:to>
                                    </p:set>
                                    <p:anim by="(-#ppt_w*2)" calcmode="lin" valueType="num">
                                      <p:cBhvr rctx="PPT">
                                        <p:cTn id="65" dur="500" autoRev="1" fill="hold">
                                          <p:stCondLst>
                                            <p:cond delay="0"/>
                                          </p:stCondLst>
                                        </p:cTn>
                                        <p:tgtEl>
                                          <p:spTgt spid="2"/>
                                        </p:tgtEl>
                                        <p:attrNameLst>
                                          <p:attrName>ppt_w</p:attrName>
                                        </p:attrNameLst>
                                      </p:cBhvr>
                                    </p:anim>
                                    <p:anim by="(#ppt_w*0.50)" calcmode="lin" valueType="num">
                                      <p:cBhvr>
                                        <p:cTn id="66" dur="500" decel="50000" autoRev="1" fill="hold">
                                          <p:stCondLst>
                                            <p:cond delay="0"/>
                                          </p:stCondLst>
                                        </p:cTn>
                                        <p:tgtEl>
                                          <p:spTgt spid="2"/>
                                        </p:tgtEl>
                                        <p:attrNameLst>
                                          <p:attrName>ppt_x</p:attrName>
                                        </p:attrNameLst>
                                      </p:cBhvr>
                                    </p:anim>
                                    <p:anim from="(-#ppt_h/2)" to="(#ppt_y)" calcmode="lin" valueType="num">
                                      <p:cBhvr>
                                        <p:cTn id="67" dur="1000" fill="hold">
                                          <p:stCondLst>
                                            <p:cond delay="0"/>
                                          </p:stCondLst>
                                        </p:cTn>
                                        <p:tgtEl>
                                          <p:spTgt spid="2"/>
                                        </p:tgtEl>
                                        <p:attrNameLst>
                                          <p:attrName>ppt_y</p:attrName>
                                        </p:attrNameLst>
                                      </p:cBhvr>
                                    </p:anim>
                                    <p:animRot by="21600000">
                                      <p:cBhvr>
                                        <p:cTn id="68"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运算器</a:t>
            </a:r>
            <a:endParaRPr lang="zh-CN" altLang="en-US"/>
          </a:p>
        </p:txBody>
      </p:sp>
      <p:sp>
        <p:nvSpPr>
          <p:cNvPr id="3" name="内容占位符 2"/>
          <p:cNvSpPr>
            <a:spLocks noGrp="1"/>
          </p:cNvSpPr>
          <p:nvPr>
            <p:ph idx="1"/>
          </p:nvPr>
        </p:nvSpPr>
        <p:spPr/>
        <p:txBody>
          <a:bodyPr/>
          <a:p>
            <a:r>
              <a:rPr lang="zh-CN" altLang="en-US" sz="3200"/>
              <a:t>运算器由算术逻辑单元（ALU）、累加器、状态寄存器、通用寄存器组等组成。算术逻辑运算单元（ALU）的基本功能为加、减、乘、除四则运算，与、或、非、异或等逻辑操作，以及移位、求补等操作。计算机运行时，运算器的操作和操作种类由控制器决定。运算器处理的数据来自存储器；处理后的结果数据通常送回存储器，或暂时寄存在运算器中。与Control Unit共同组成了CPU的核心部分。</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8"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5000" fill="hold"/>
                                        <p:tgtEl>
                                          <p:spTgt spid="3">
                                            <p:txEl>
                                              <p:pRg st="0" end="0"/>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控制器</a:t>
            </a:r>
            <a:endParaRPr lang="zh-CN" altLang="en-US"/>
          </a:p>
        </p:txBody>
      </p:sp>
      <p:sp>
        <p:nvSpPr>
          <p:cNvPr id="3" name="内容占位符 2"/>
          <p:cNvSpPr>
            <a:spLocks noGrp="1"/>
          </p:cNvSpPr>
          <p:nvPr>
            <p:ph idx="1"/>
          </p:nvPr>
        </p:nvSpPr>
        <p:spPr/>
        <p:txBody>
          <a:bodyPr/>
          <a:p>
            <a:r>
              <a:rPr lang="zh-CN" altLang="en-US" sz="3600"/>
              <a:t>控制器是指挥计算机的各个部件按照指令的功能要求协调工作的部件，是计算机的神经中枢和指挥中心，由指令寄存器IR（InstructionRegister）、程序计数器PC（ProgramCounter）和操作控制器0C（OperationController）三个部件组成，对协调整个电脑有序工作极为重要。</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by="(-#ppt_w*2)" calcmode="lin" valueType="num">
                                      <p:cBhvr rctx="PPT">
                                        <p:cTn id="13" dur="500" autoRev="1" fill="hold">
                                          <p:stCondLst>
                                            <p:cond delay="0"/>
                                          </p:stCondLst>
                                        </p:cTn>
                                        <p:tgtEl>
                                          <p:spTgt spid="2"/>
                                        </p:tgtEl>
                                        <p:attrNameLst>
                                          <p:attrName>ppt_w</p:attrName>
                                        </p:attrNameLst>
                                      </p:cBhvr>
                                    </p:anim>
                                    <p:anim by="(#ppt_w*0.50)" calcmode="lin" valueType="num">
                                      <p:cBhvr>
                                        <p:cTn id="14" dur="500" decel="50000" autoRev="1" fill="hold">
                                          <p:stCondLst>
                                            <p:cond delay="0"/>
                                          </p:stCondLst>
                                        </p:cTn>
                                        <p:tgtEl>
                                          <p:spTgt spid="2"/>
                                        </p:tgtEl>
                                        <p:attrNameLst>
                                          <p:attrName>ppt_x</p:attrName>
                                        </p:attrNameLst>
                                      </p:cBhvr>
                                    </p:anim>
                                    <p:anim from="(-#ppt_h/2)" to="(#ppt_y)" calcmode="lin" valueType="num">
                                      <p:cBhvr>
                                        <p:cTn id="15" dur="1000" fill="hold">
                                          <p:stCondLst>
                                            <p:cond delay="0"/>
                                          </p:stCondLst>
                                        </p:cTn>
                                        <p:tgtEl>
                                          <p:spTgt spid="2"/>
                                        </p:tgtEl>
                                        <p:attrNameLst>
                                          <p:attrName>ppt_y</p:attrName>
                                        </p:attrNameLst>
                                      </p:cBhvr>
                                    </p:anim>
                                    <p:animRot by="21600000">
                                      <p:cBhvr>
                                        <p:cTn id="16"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a:t>
            </a:r>
            <a:r>
              <a:rPr lang="zh-CN" altLang="en-US"/>
              <a:t>输出设备</a:t>
            </a:r>
            <a:endParaRPr lang="zh-CN" altLang="en-US"/>
          </a:p>
        </p:txBody>
      </p:sp>
      <p:sp>
        <p:nvSpPr>
          <p:cNvPr id="3" name="内容占位符 2"/>
          <p:cNvSpPr>
            <a:spLocks noGrp="1"/>
          </p:cNvSpPr>
          <p:nvPr>
            <p:ph idx="1"/>
          </p:nvPr>
        </p:nvSpPr>
        <p:spPr/>
        <p:txBody>
          <a:bodyPr/>
          <a:p>
            <a:r>
              <a:rPr lang="en-US" altLang="zh-CN"/>
              <a:t>1</a:t>
            </a:r>
            <a:r>
              <a:rPr lang="zh-CN" altLang="en-US"/>
              <a:t>显示器</a:t>
            </a:r>
            <a:endParaRPr lang="zh-CN" altLang="en-US"/>
          </a:p>
          <a:p>
            <a:r>
              <a:rPr lang="en-US" altLang="zh-CN"/>
              <a:t>2</a:t>
            </a:r>
            <a:r>
              <a:rPr lang="zh-CN" altLang="en-US"/>
              <a:t>音响</a:t>
            </a:r>
            <a:endParaRPr lang="zh-CN" altLang="en-US"/>
          </a:p>
          <a:p>
            <a:r>
              <a:rPr lang="en-US" altLang="zh-CN"/>
              <a:t>3</a:t>
            </a:r>
            <a:r>
              <a:rPr lang="zh-CN" altLang="en-US"/>
              <a:t>打印机</a:t>
            </a:r>
            <a:endParaRPr lang="zh-CN" altLang="en-US"/>
          </a:p>
          <a:p>
            <a:r>
              <a:rPr lang="en-US" altLang="zh-CN"/>
              <a:t>4</a:t>
            </a:r>
            <a:r>
              <a:rPr lang="zh-CN" altLang="en-US"/>
              <a:t>投影仪</a:t>
            </a:r>
            <a:endParaRPr lang="zh-CN" altLang="en-US"/>
          </a:p>
          <a:p>
            <a:r>
              <a:rPr lang="en-US" altLang="zh-CN"/>
              <a:t>5</a:t>
            </a:r>
            <a:r>
              <a:rPr lang="zh-CN" altLang="en-US"/>
              <a:t>绘图机等等</a:t>
            </a:r>
            <a:endParaRPr lang="zh-CN" altLang="en-US"/>
          </a:p>
        </p:txBody>
      </p:sp>
      <p:sp>
        <p:nvSpPr>
          <p:cNvPr id="4" name="文本框 3"/>
          <p:cNvSpPr txBox="1"/>
          <p:nvPr/>
        </p:nvSpPr>
        <p:spPr>
          <a:xfrm>
            <a:off x="838200" y="1825625"/>
            <a:ext cx="9600565" cy="2839720"/>
          </a:xfrm>
          <a:prstGeom prst="rect">
            <a:avLst/>
          </a:prstGeom>
          <a:noFill/>
        </p:spPr>
        <p:txBody>
          <a:bodyPr wrap="square" rtlCol="0">
            <a:spAutoFit/>
          </a:bodyPr>
          <a:p>
            <a:r>
              <a:rPr lang="zh-CN" altLang="en-US" sz="3600"/>
              <a:t>输出设备（Output Device）是计算机硬件系统的终端设备，用于接收计算机数据的输出显示、打印、声音、控制外围设备操作等。也是把各种计算结果数据或信息以数字、字符、图像、声音等形式表现出来。</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8" presetClass="entr" presetSubtype="0" accel="50000" fill="hold" nodeType="clickEffect">
                                  <p:stCondLst>
                                    <p:cond delay="0"/>
                                  </p:stCondLst>
                                  <p:iterate type="lt">
                                    <p:tmPct val="50000"/>
                                  </p:iterate>
                                  <p:childTnLst>
                                    <p:set>
                                      <p:cBhvr>
                                        <p:cTn id="14" dur="1" fill="hold">
                                          <p:stCondLst>
                                            <p:cond delay="0"/>
                                          </p:stCondLst>
                                        </p:cTn>
                                        <p:tgtEl>
                                          <p:spTgt spid="3">
                                            <p:txEl>
                                              <p:pRg st="0" end="0"/>
                                            </p:txEl>
                                          </p:spTgt>
                                        </p:tgtEl>
                                        <p:attrNameLst>
                                          <p:attrName>style.visibility</p:attrName>
                                        </p:attrNameLst>
                                      </p:cBhvr>
                                      <p:to>
                                        <p:strVal val="visible"/>
                                      </p:to>
                                    </p:set>
                                    <p:set>
                                      <p:cBhvr>
                                        <p:cTn id="15" dur="455" fill="hold">
                                          <p:stCondLst>
                                            <p:cond delay="0"/>
                                          </p:stCondLst>
                                        </p:cTn>
                                        <p:tgtEl>
                                          <p:spTgt spid="3">
                                            <p:txEl>
                                              <p:pRg st="0" end="0"/>
                                            </p:txEl>
                                          </p:spTgt>
                                        </p:tgtEl>
                                        <p:attrNameLst>
                                          <p:attrName>style.rotation</p:attrName>
                                        </p:attrNameLst>
                                      </p:cBhvr>
                                      <p:to>
                                        <p:strVal val="-45.0"/>
                                      </p:to>
                                    </p:set>
                                    <p:anim calcmode="lin" valueType="num">
                                      <p:cBhvr>
                                        <p:cTn id="16"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par>
                                <p:cTn id="20" presetID="38" presetClass="entr" presetSubtype="0" accel="50000" fill="hold" nodeType="withEffect">
                                  <p:stCondLst>
                                    <p:cond delay="0"/>
                                  </p:stCondLst>
                                  <p:iterate type="lt">
                                    <p:tmPct val="50000"/>
                                  </p:iterate>
                                  <p:childTnLst>
                                    <p:set>
                                      <p:cBhvr>
                                        <p:cTn id="21" dur="1" fill="hold">
                                          <p:stCondLst>
                                            <p:cond delay="0"/>
                                          </p:stCondLst>
                                        </p:cTn>
                                        <p:tgtEl>
                                          <p:spTgt spid="3">
                                            <p:txEl>
                                              <p:pRg st="1" end="1"/>
                                            </p:txEl>
                                          </p:spTgt>
                                        </p:tgtEl>
                                        <p:attrNameLst>
                                          <p:attrName>style.visibility</p:attrName>
                                        </p:attrNameLst>
                                      </p:cBhvr>
                                      <p:to>
                                        <p:strVal val="visible"/>
                                      </p:to>
                                    </p:set>
                                    <p:set>
                                      <p:cBhvr>
                                        <p:cTn id="22" dur="455" fill="hold">
                                          <p:stCondLst>
                                            <p:cond delay="0"/>
                                          </p:stCondLst>
                                        </p:cTn>
                                        <p:tgtEl>
                                          <p:spTgt spid="3">
                                            <p:txEl>
                                              <p:pRg st="1" end="1"/>
                                            </p:txEl>
                                          </p:spTgt>
                                        </p:tgtEl>
                                        <p:attrNameLst>
                                          <p:attrName>style.rotation</p:attrName>
                                        </p:attrNameLst>
                                      </p:cBhvr>
                                      <p:to>
                                        <p:strVal val="-45.0"/>
                                      </p:to>
                                    </p:set>
                                    <p:anim calcmode="lin" valueType="num">
                                      <p:cBhvr>
                                        <p:cTn id="23" dur="455" fill="hold">
                                          <p:stCondLst>
                                            <p:cond delay="455"/>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4" dur="455"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25" dur="156" decel="50000" autoRev="1" fill="hold">
                                          <p:stCondLst>
                                            <p:cond delay="455"/>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6" dur="136" fill="hold">
                                          <p:stCondLst>
                                            <p:cond delay="864"/>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par>
                                <p:cTn id="27" presetID="38" presetClass="entr" presetSubtype="0" accel="50000" fill="hold" nodeType="withEffect">
                                  <p:stCondLst>
                                    <p:cond delay="0"/>
                                  </p:stCondLst>
                                  <p:iterate type="lt">
                                    <p:tmPct val="50000"/>
                                  </p:iterate>
                                  <p:childTnLst>
                                    <p:set>
                                      <p:cBhvr>
                                        <p:cTn id="28" dur="1" fill="hold">
                                          <p:stCondLst>
                                            <p:cond delay="0"/>
                                          </p:stCondLst>
                                        </p:cTn>
                                        <p:tgtEl>
                                          <p:spTgt spid="3">
                                            <p:txEl>
                                              <p:pRg st="2" end="2"/>
                                            </p:txEl>
                                          </p:spTgt>
                                        </p:tgtEl>
                                        <p:attrNameLst>
                                          <p:attrName>style.visibility</p:attrName>
                                        </p:attrNameLst>
                                      </p:cBhvr>
                                      <p:to>
                                        <p:strVal val="visible"/>
                                      </p:to>
                                    </p:set>
                                    <p:set>
                                      <p:cBhvr>
                                        <p:cTn id="29" dur="455" fill="hold">
                                          <p:stCondLst>
                                            <p:cond delay="0"/>
                                          </p:stCondLst>
                                        </p:cTn>
                                        <p:tgtEl>
                                          <p:spTgt spid="3">
                                            <p:txEl>
                                              <p:pRg st="2" end="2"/>
                                            </p:txEl>
                                          </p:spTgt>
                                        </p:tgtEl>
                                        <p:attrNameLst>
                                          <p:attrName>style.rotation</p:attrName>
                                        </p:attrNameLst>
                                      </p:cBhvr>
                                      <p:to>
                                        <p:strVal val="-45.0"/>
                                      </p:to>
                                    </p:set>
                                    <p:anim calcmode="lin" valueType="num">
                                      <p:cBhvr>
                                        <p:cTn id="30" dur="455" fill="hold">
                                          <p:stCondLst>
                                            <p:cond delay="455"/>
                                          </p:stCondLst>
                                        </p:cTn>
                                        <p:tgtEl>
                                          <p:spTgt spid="3">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3">
                                            <p:txEl>
                                              <p:pRg st="2" end="2"/>
                                            </p:txEl>
                                          </p:spTgt>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3">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3">
                                            <p:txEl>
                                              <p:pRg st="2" end="2"/>
                                            </p:txEl>
                                          </p:spTgt>
                                        </p:tgtEl>
                                        <p:attrNameLst>
                                          <p:attrName>ppt_y</p:attrName>
                                        </p:attrNameLst>
                                      </p:cBhvr>
                                      <p:tavLst>
                                        <p:tav tm="0">
                                          <p:val>
                                            <p:strVal val="#ppt_y-(0.354*#ppt_w-0.172*#ppt_h)"/>
                                          </p:val>
                                        </p:tav>
                                        <p:tav tm="100000">
                                          <p:val>
                                            <p:strVal val="#ppt_y"/>
                                          </p:val>
                                        </p:tav>
                                      </p:tavLst>
                                    </p:anim>
                                  </p:childTnLst>
                                </p:cTn>
                              </p:par>
                              <p:par>
                                <p:cTn id="34" presetID="38" presetClass="entr" presetSubtype="0" accel="50000" fill="hold" nodeType="withEffect">
                                  <p:stCondLst>
                                    <p:cond delay="0"/>
                                  </p:stCondLst>
                                  <p:iterate type="lt">
                                    <p:tmPct val="50000"/>
                                  </p:iterate>
                                  <p:childTnLst>
                                    <p:set>
                                      <p:cBhvr>
                                        <p:cTn id="35" dur="1" fill="hold">
                                          <p:stCondLst>
                                            <p:cond delay="0"/>
                                          </p:stCondLst>
                                        </p:cTn>
                                        <p:tgtEl>
                                          <p:spTgt spid="3">
                                            <p:txEl>
                                              <p:pRg st="3" end="3"/>
                                            </p:txEl>
                                          </p:spTgt>
                                        </p:tgtEl>
                                        <p:attrNameLst>
                                          <p:attrName>style.visibility</p:attrName>
                                        </p:attrNameLst>
                                      </p:cBhvr>
                                      <p:to>
                                        <p:strVal val="visible"/>
                                      </p:to>
                                    </p:set>
                                    <p:set>
                                      <p:cBhvr>
                                        <p:cTn id="36" dur="455" fill="hold">
                                          <p:stCondLst>
                                            <p:cond delay="0"/>
                                          </p:stCondLst>
                                        </p:cTn>
                                        <p:tgtEl>
                                          <p:spTgt spid="3">
                                            <p:txEl>
                                              <p:pRg st="3" end="3"/>
                                            </p:txEl>
                                          </p:spTgt>
                                        </p:tgtEl>
                                        <p:attrNameLst>
                                          <p:attrName>style.rotation</p:attrName>
                                        </p:attrNameLst>
                                      </p:cBhvr>
                                      <p:to>
                                        <p:strVal val="-45.0"/>
                                      </p:to>
                                    </p:set>
                                    <p:anim calcmode="lin" valueType="num">
                                      <p:cBhvr>
                                        <p:cTn id="37" dur="455" fill="hold">
                                          <p:stCondLst>
                                            <p:cond delay="455"/>
                                          </p:stCondLst>
                                        </p:cTn>
                                        <p:tgtEl>
                                          <p:spTgt spid="3">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38" dur="455" fill="hold">
                                          <p:stCondLst>
                                            <p:cond delay="0"/>
                                          </p:stCondLst>
                                        </p:cTn>
                                        <p:tgtEl>
                                          <p:spTgt spid="3">
                                            <p:txEl>
                                              <p:pRg st="3" end="3"/>
                                            </p:txEl>
                                          </p:spTgt>
                                        </p:tgtEl>
                                        <p:attrNameLst>
                                          <p:attrName>ppt_y</p:attrName>
                                        </p:attrNameLst>
                                      </p:cBhvr>
                                      <p:tavLst>
                                        <p:tav tm="0">
                                          <p:val>
                                            <p:strVal val="#ppt_y-1"/>
                                          </p:val>
                                        </p:tav>
                                        <p:tav tm="100000">
                                          <p:val>
                                            <p:strVal val="#ppt_y-(0.354*#ppt_w-0.172*#ppt_h)"/>
                                          </p:val>
                                        </p:tav>
                                      </p:tavLst>
                                    </p:anim>
                                    <p:anim calcmode="lin" valueType="num">
                                      <p:cBhvr>
                                        <p:cTn id="39" dur="156" decel="50000" autoRev="1" fill="hold">
                                          <p:stCondLst>
                                            <p:cond delay="455"/>
                                          </p:stCondLst>
                                        </p:cTn>
                                        <p:tgtEl>
                                          <p:spTgt spid="3">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40" dur="136" fill="hold">
                                          <p:stCondLst>
                                            <p:cond delay="864"/>
                                          </p:stCondLst>
                                        </p:cTn>
                                        <p:tgtEl>
                                          <p:spTgt spid="3">
                                            <p:txEl>
                                              <p:pRg st="3" end="3"/>
                                            </p:txEl>
                                          </p:spTgt>
                                        </p:tgtEl>
                                        <p:attrNameLst>
                                          <p:attrName>ppt_y</p:attrName>
                                        </p:attrNameLst>
                                      </p:cBhvr>
                                      <p:tavLst>
                                        <p:tav tm="0">
                                          <p:val>
                                            <p:strVal val="#ppt_y-(0.354*#ppt_w-0.172*#ppt_h)"/>
                                          </p:val>
                                        </p:tav>
                                        <p:tav tm="100000">
                                          <p:val>
                                            <p:strVal val="#ppt_y"/>
                                          </p:val>
                                        </p:tav>
                                      </p:tavLst>
                                    </p:anim>
                                  </p:childTnLst>
                                </p:cTn>
                              </p:par>
                              <p:par>
                                <p:cTn id="41" presetID="38" presetClass="entr" presetSubtype="0" accel="50000" fill="hold" nodeType="withEffect">
                                  <p:stCondLst>
                                    <p:cond delay="0"/>
                                  </p:stCondLst>
                                  <p:iterate type="lt">
                                    <p:tmPct val="50000"/>
                                  </p:iterate>
                                  <p:childTnLst>
                                    <p:set>
                                      <p:cBhvr>
                                        <p:cTn id="42" dur="1" fill="hold">
                                          <p:stCondLst>
                                            <p:cond delay="0"/>
                                          </p:stCondLst>
                                        </p:cTn>
                                        <p:tgtEl>
                                          <p:spTgt spid="3">
                                            <p:txEl>
                                              <p:pRg st="4" end="4"/>
                                            </p:txEl>
                                          </p:spTgt>
                                        </p:tgtEl>
                                        <p:attrNameLst>
                                          <p:attrName>style.visibility</p:attrName>
                                        </p:attrNameLst>
                                      </p:cBhvr>
                                      <p:to>
                                        <p:strVal val="visible"/>
                                      </p:to>
                                    </p:set>
                                    <p:set>
                                      <p:cBhvr>
                                        <p:cTn id="43" dur="455" fill="hold">
                                          <p:stCondLst>
                                            <p:cond delay="0"/>
                                          </p:stCondLst>
                                        </p:cTn>
                                        <p:tgtEl>
                                          <p:spTgt spid="3">
                                            <p:txEl>
                                              <p:pRg st="4" end="4"/>
                                            </p:txEl>
                                          </p:spTgt>
                                        </p:tgtEl>
                                        <p:attrNameLst>
                                          <p:attrName>style.rotation</p:attrName>
                                        </p:attrNameLst>
                                      </p:cBhvr>
                                      <p:to>
                                        <p:strVal val="-45.0"/>
                                      </p:to>
                                    </p:set>
                                    <p:anim calcmode="lin" valueType="num">
                                      <p:cBhvr>
                                        <p:cTn id="44" dur="455" fill="hold">
                                          <p:stCondLst>
                                            <p:cond delay="455"/>
                                          </p:stCondLst>
                                        </p:cTn>
                                        <p:tgtEl>
                                          <p:spTgt spid="3">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45" dur="455" fill="hold">
                                          <p:stCondLst>
                                            <p:cond delay="0"/>
                                          </p:stCondLst>
                                        </p:cTn>
                                        <p:tgtEl>
                                          <p:spTgt spid="3">
                                            <p:txEl>
                                              <p:pRg st="4" end="4"/>
                                            </p:txEl>
                                          </p:spTgt>
                                        </p:tgtEl>
                                        <p:attrNameLst>
                                          <p:attrName>ppt_y</p:attrName>
                                        </p:attrNameLst>
                                      </p:cBhvr>
                                      <p:tavLst>
                                        <p:tav tm="0">
                                          <p:val>
                                            <p:strVal val="#ppt_y-1"/>
                                          </p:val>
                                        </p:tav>
                                        <p:tav tm="100000">
                                          <p:val>
                                            <p:strVal val="#ppt_y-(0.354*#ppt_w-0.172*#ppt_h)"/>
                                          </p:val>
                                        </p:tav>
                                      </p:tavLst>
                                    </p:anim>
                                    <p:anim calcmode="lin" valueType="num">
                                      <p:cBhvr>
                                        <p:cTn id="46" dur="156" decel="50000" autoRev="1" fill="hold">
                                          <p:stCondLst>
                                            <p:cond delay="455"/>
                                          </p:stCondLst>
                                        </p:cTn>
                                        <p:tgtEl>
                                          <p:spTgt spid="3">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47" dur="136" fill="hold">
                                          <p:stCondLst>
                                            <p:cond delay="864"/>
                                          </p:stCondLst>
                                        </p:cTn>
                                        <p:tgtEl>
                                          <p:spTgt spid="3">
                                            <p:txEl>
                                              <p:pRg st="4" end="4"/>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8" presetClass="exit" presetSubtype="0" decel="50000" fill="hold" nodeType="clickEffect">
                                  <p:stCondLst>
                                    <p:cond delay="0"/>
                                  </p:stCondLst>
                                  <p:iterate type="lt">
                                    <p:tmPct val="0"/>
                                  </p:iterate>
                                  <p:childTnLst>
                                    <p:anim calcmode="lin" valueType="num">
                                      <p:cBhvr>
                                        <p:cTn id="51" dur="1000"/>
                                        <p:tgtEl>
                                          <p:spTgt spid="3">
                                            <p:txEl>
                                              <p:pRg st="0" end="0"/>
                                            </p:txEl>
                                          </p:spTgt>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52" dur="1000"/>
                                        <p:tgtEl>
                                          <p:spTgt spid="3">
                                            <p:txEl>
                                              <p:pRg st="0" end="0"/>
                                            </p:txEl>
                                          </p:spTgt>
                                        </p:tgtEl>
                                        <p:attrNameLst>
                                          <p:attrName>ppt_x</p:attrName>
                                        </p:attrNameLst>
                                      </p:cBhvr>
                                      <p:tavLst>
                                        <p:tav tm="0">
                                          <p:val>
                                            <p:strVal val="ppt_x"/>
                                          </p:val>
                                        </p:tav>
                                        <p:tav tm="50000">
                                          <p:val>
                                            <p:fltVal val="0.95"/>
                                          </p:val>
                                        </p:tav>
                                        <p:tav tm="100000">
                                          <p:val>
                                            <p:fltVal val="-1"/>
                                          </p:val>
                                        </p:tav>
                                      </p:tavLst>
                                    </p:anim>
                                    <p:anim calcmode="lin" valueType="num">
                                      <p:cBhvr>
                                        <p:cTn id="53" dur="1000"/>
                                        <p:tgtEl>
                                          <p:spTgt spid="3">
                                            <p:txEl>
                                              <p:pRg st="0" end="0"/>
                                            </p:txEl>
                                          </p:spTgt>
                                        </p:tgtEl>
                                        <p:attrNameLst>
                                          <p:attrName>ppt_y</p:attrName>
                                        </p:attrNameLst>
                                      </p:cBhvr>
                                      <p:tavLst>
                                        <p:tav tm="0">
                                          <p:val>
                                            <p:strVal val="ppt_y"/>
                                          </p:val>
                                        </p:tav>
                                        <p:tav tm="100000">
                                          <p:val>
                                            <p:strVal val="ppt_y"/>
                                          </p:val>
                                        </p:tav>
                                      </p:tavLst>
                                    </p:anim>
                                    <p:animEffect transition="out" filter="fade">
                                      <p:cBhvr>
                                        <p:cTn id="54" dur="1000"/>
                                        <p:tgtEl>
                                          <p:spTgt spid="3">
                                            <p:txEl>
                                              <p:pRg st="0" end="0"/>
                                            </p:txEl>
                                          </p:spTgt>
                                        </p:tgtEl>
                                      </p:cBhvr>
                                    </p:animEffect>
                                    <p:set>
                                      <p:cBhvr>
                                        <p:cTn id="55" dur="1" fill="hold">
                                          <p:stCondLst>
                                            <p:cond delay="999"/>
                                          </p:stCondLst>
                                        </p:cTn>
                                        <p:tgtEl>
                                          <p:spTgt spid="3">
                                            <p:txEl>
                                              <p:pRg st="0" end="0"/>
                                            </p:txEl>
                                          </p:spTgt>
                                        </p:tgtEl>
                                        <p:attrNameLst>
                                          <p:attrName>style.visibility</p:attrName>
                                        </p:attrNameLst>
                                      </p:cBhvr>
                                      <p:to>
                                        <p:strVal val="hidden"/>
                                      </p:to>
                                    </p:set>
                                  </p:childTnLst>
                                </p:cTn>
                              </p:par>
                              <p:par>
                                <p:cTn id="56" presetID="48" presetClass="exit" presetSubtype="0" decel="50000" fill="hold" nodeType="withEffect">
                                  <p:stCondLst>
                                    <p:cond delay="0"/>
                                  </p:stCondLst>
                                  <p:iterate type="lt">
                                    <p:tmPct val="0"/>
                                  </p:iterate>
                                  <p:childTnLst>
                                    <p:anim calcmode="lin" valueType="num">
                                      <p:cBhvr>
                                        <p:cTn id="57" dur="1000"/>
                                        <p:tgtEl>
                                          <p:spTgt spid="3">
                                            <p:txEl>
                                              <p:pRg st="1" end="1"/>
                                            </p:txEl>
                                          </p:spTgt>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58" dur="1000"/>
                                        <p:tgtEl>
                                          <p:spTgt spid="3">
                                            <p:txEl>
                                              <p:pRg st="1" end="1"/>
                                            </p:txEl>
                                          </p:spTgt>
                                        </p:tgtEl>
                                        <p:attrNameLst>
                                          <p:attrName>ppt_x</p:attrName>
                                        </p:attrNameLst>
                                      </p:cBhvr>
                                      <p:tavLst>
                                        <p:tav tm="0">
                                          <p:val>
                                            <p:strVal val="ppt_x"/>
                                          </p:val>
                                        </p:tav>
                                        <p:tav tm="50000">
                                          <p:val>
                                            <p:fltVal val="0.95"/>
                                          </p:val>
                                        </p:tav>
                                        <p:tav tm="100000">
                                          <p:val>
                                            <p:fltVal val="-1"/>
                                          </p:val>
                                        </p:tav>
                                      </p:tavLst>
                                    </p:anim>
                                    <p:anim calcmode="lin" valueType="num">
                                      <p:cBhvr>
                                        <p:cTn id="59" dur="1000"/>
                                        <p:tgtEl>
                                          <p:spTgt spid="3">
                                            <p:txEl>
                                              <p:pRg st="1" end="1"/>
                                            </p:txEl>
                                          </p:spTgt>
                                        </p:tgtEl>
                                        <p:attrNameLst>
                                          <p:attrName>ppt_y</p:attrName>
                                        </p:attrNameLst>
                                      </p:cBhvr>
                                      <p:tavLst>
                                        <p:tav tm="0">
                                          <p:val>
                                            <p:strVal val="ppt_y"/>
                                          </p:val>
                                        </p:tav>
                                        <p:tav tm="100000">
                                          <p:val>
                                            <p:strVal val="ppt_y"/>
                                          </p:val>
                                        </p:tav>
                                      </p:tavLst>
                                    </p:anim>
                                    <p:animEffect transition="out" filter="fade">
                                      <p:cBhvr>
                                        <p:cTn id="60" dur="1000"/>
                                        <p:tgtEl>
                                          <p:spTgt spid="3">
                                            <p:txEl>
                                              <p:pRg st="1" end="1"/>
                                            </p:txEl>
                                          </p:spTgt>
                                        </p:tgtEl>
                                      </p:cBhvr>
                                    </p:animEffect>
                                    <p:set>
                                      <p:cBhvr>
                                        <p:cTn id="61" dur="1" fill="hold">
                                          <p:stCondLst>
                                            <p:cond delay="999"/>
                                          </p:stCondLst>
                                        </p:cTn>
                                        <p:tgtEl>
                                          <p:spTgt spid="3">
                                            <p:txEl>
                                              <p:pRg st="1" end="1"/>
                                            </p:txEl>
                                          </p:spTgt>
                                        </p:tgtEl>
                                        <p:attrNameLst>
                                          <p:attrName>style.visibility</p:attrName>
                                        </p:attrNameLst>
                                      </p:cBhvr>
                                      <p:to>
                                        <p:strVal val="hidden"/>
                                      </p:to>
                                    </p:set>
                                  </p:childTnLst>
                                </p:cTn>
                              </p:par>
                              <p:par>
                                <p:cTn id="62" presetID="48" presetClass="exit" presetSubtype="0" decel="50000" fill="hold" nodeType="withEffect">
                                  <p:stCondLst>
                                    <p:cond delay="0"/>
                                  </p:stCondLst>
                                  <p:iterate type="lt">
                                    <p:tmPct val="0"/>
                                  </p:iterate>
                                  <p:childTnLst>
                                    <p:anim calcmode="lin" valueType="num">
                                      <p:cBhvr>
                                        <p:cTn id="63" dur="1000"/>
                                        <p:tgtEl>
                                          <p:spTgt spid="3">
                                            <p:txEl>
                                              <p:pRg st="2" end="2"/>
                                            </p:txEl>
                                          </p:spTgt>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64" dur="1000"/>
                                        <p:tgtEl>
                                          <p:spTgt spid="3">
                                            <p:txEl>
                                              <p:pRg st="2" end="2"/>
                                            </p:txEl>
                                          </p:spTgt>
                                        </p:tgtEl>
                                        <p:attrNameLst>
                                          <p:attrName>ppt_x</p:attrName>
                                        </p:attrNameLst>
                                      </p:cBhvr>
                                      <p:tavLst>
                                        <p:tav tm="0">
                                          <p:val>
                                            <p:strVal val="ppt_x"/>
                                          </p:val>
                                        </p:tav>
                                        <p:tav tm="50000">
                                          <p:val>
                                            <p:fltVal val="0.95"/>
                                          </p:val>
                                        </p:tav>
                                        <p:tav tm="100000">
                                          <p:val>
                                            <p:fltVal val="-1"/>
                                          </p:val>
                                        </p:tav>
                                      </p:tavLst>
                                    </p:anim>
                                    <p:anim calcmode="lin" valueType="num">
                                      <p:cBhvr>
                                        <p:cTn id="65" dur="1000"/>
                                        <p:tgtEl>
                                          <p:spTgt spid="3">
                                            <p:txEl>
                                              <p:pRg st="2" end="2"/>
                                            </p:txEl>
                                          </p:spTgt>
                                        </p:tgtEl>
                                        <p:attrNameLst>
                                          <p:attrName>ppt_y</p:attrName>
                                        </p:attrNameLst>
                                      </p:cBhvr>
                                      <p:tavLst>
                                        <p:tav tm="0">
                                          <p:val>
                                            <p:strVal val="ppt_y"/>
                                          </p:val>
                                        </p:tav>
                                        <p:tav tm="100000">
                                          <p:val>
                                            <p:strVal val="ppt_y"/>
                                          </p:val>
                                        </p:tav>
                                      </p:tavLst>
                                    </p:anim>
                                    <p:animEffect transition="out" filter="fade">
                                      <p:cBhvr>
                                        <p:cTn id="66" dur="1000"/>
                                        <p:tgtEl>
                                          <p:spTgt spid="3">
                                            <p:txEl>
                                              <p:pRg st="2" end="2"/>
                                            </p:txEl>
                                          </p:spTgt>
                                        </p:tgtEl>
                                      </p:cBhvr>
                                    </p:animEffect>
                                    <p:set>
                                      <p:cBhvr>
                                        <p:cTn id="67" dur="1" fill="hold">
                                          <p:stCondLst>
                                            <p:cond delay="999"/>
                                          </p:stCondLst>
                                        </p:cTn>
                                        <p:tgtEl>
                                          <p:spTgt spid="3">
                                            <p:txEl>
                                              <p:pRg st="2" end="2"/>
                                            </p:txEl>
                                          </p:spTgt>
                                        </p:tgtEl>
                                        <p:attrNameLst>
                                          <p:attrName>style.visibility</p:attrName>
                                        </p:attrNameLst>
                                      </p:cBhvr>
                                      <p:to>
                                        <p:strVal val="hidden"/>
                                      </p:to>
                                    </p:set>
                                  </p:childTnLst>
                                </p:cTn>
                              </p:par>
                              <p:par>
                                <p:cTn id="68" presetID="48" presetClass="exit" presetSubtype="0" decel="50000" fill="hold" nodeType="withEffect">
                                  <p:stCondLst>
                                    <p:cond delay="0"/>
                                  </p:stCondLst>
                                  <p:iterate type="lt">
                                    <p:tmPct val="0"/>
                                  </p:iterate>
                                  <p:childTnLst>
                                    <p:anim calcmode="lin" valueType="num">
                                      <p:cBhvr>
                                        <p:cTn id="69" dur="1000"/>
                                        <p:tgtEl>
                                          <p:spTgt spid="3">
                                            <p:txEl>
                                              <p:pRg st="3" end="3"/>
                                            </p:txEl>
                                          </p:spTgt>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70" dur="1000"/>
                                        <p:tgtEl>
                                          <p:spTgt spid="3">
                                            <p:txEl>
                                              <p:pRg st="3" end="3"/>
                                            </p:txEl>
                                          </p:spTgt>
                                        </p:tgtEl>
                                        <p:attrNameLst>
                                          <p:attrName>ppt_x</p:attrName>
                                        </p:attrNameLst>
                                      </p:cBhvr>
                                      <p:tavLst>
                                        <p:tav tm="0">
                                          <p:val>
                                            <p:strVal val="ppt_x"/>
                                          </p:val>
                                        </p:tav>
                                        <p:tav tm="50000">
                                          <p:val>
                                            <p:fltVal val="0.95"/>
                                          </p:val>
                                        </p:tav>
                                        <p:tav tm="100000">
                                          <p:val>
                                            <p:fltVal val="-1"/>
                                          </p:val>
                                        </p:tav>
                                      </p:tavLst>
                                    </p:anim>
                                    <p:anim calcmode="lin" valueType="num">
                                      <p:cBhvr>
                                        <p:cTn id="71" dur="1000"/>
                                        <p:tgtEl>
                                          <p:spTgt spid="3">
                                            <p:txEl>
                                              <p:pRg st="3" end="3"/>
                                            </p:txEl>
                                          </p:spTgt>
                                        </p:tgtEl>
                                        <p:attrNameLst>
                                          <p:attrName>ppt_y</p:attrName>
                                        </p:attrNameLst>
                                      </p:cBhvr>
                                      <p:tavLst>
                                        <p:tav tm="0">
                                          <p:val>
                                            <p:strVal val="ppt_y"/>
                                          </p:val>
                                        </p:tav>
                                        <p:tav tm="100000">
                                          <p:val>
                                            <p:strVal val="ppt_y"/>
                                          </p:val>
                                        </p:tav>
                                      </p:tavLst>
                                    </p:anim>
                                    <p:animEffect transition="out" filter="fade">
                                      <p:cBhvr>
                                        <p:cTn id="72" dur="1000"/>
                                        <p:tgtEl>
                                          <p:spTgt spid="3">
                                            <p:txEl>
                                              <p:pRg st="3" end="3"/>
                                            </p:txEl>
                                          </p:spTgt>
                                        </p:tgtEl>
                                      </p:cBhvr>
                                    </p:animEffect>
                                    <p:set>
                                      <p:cBhvr>
                                        <p:cTn id="73" dur="1" fill="hold">
                                          <p:stCondLst>
                                            <p:cond delay="999"/>
                                          </p:stCondLst>
                                        </p:cTn>
                                        <p:tgtEl>
                                          <p:spTgt spid="3">
                                            <p:txEl>
                                              <p:pRg st="3" end="3"/>
                                            </p:txEl>
                                          </p:spTgt>
                                        </p:tgtEl>
                                        <p:attrNameLst>
                                          <p:attrName>style.visibility</p:attrName>
                                        </p:attrNameLst>
                                      </p:cBhvr>
                                      <p:to>
                                        <p:strVal val="hidden"/>
                                      </p:to>
                                    </p:set>
                                  </p:childTnLst>
                                </p:cTn>
                              </p:par>
                              <p:par>
                                <p:cTn id="74" presetID="48" presetClass="exit" presetSubtype="0" decel="50000" fill="hold" nodeType="withEffect">
                                  <p:stCondLst>
                                    <p:cond delay="0"/>
                                  </p:stCondLst>
                                  <p:iterate type="lt">
                                    <p:tmPct val="0"/>
                                  </p:iterate>
                                  <p:childTnLst>
                                    <p:anim calcmode="lin" valueType="num">
                                      <p:cBhvr>
                                        <p:cTn id="75" dur="1000"/>
                                        <p:tgtEl>
                                          <p:spTgt spid="3">
                                            <p:txEl>
                                              <p:pRg st="4" end="4"/>
                                            </p:txEl>
                                          </p:spTgt>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76" dur="1000"/>
                                        <p:tgtEl>
                                          <p:spTgt spid="3">
                                            <p:txEl>
                                              <p:pRg st="4" end="4"/>
                                            </p:txEl>
                                          </p:spTgt>
                                        </p:tgtEl>
                                        <p:attrNameLst>
                                          <p:attrName>ppt_x</p:attrName>
                                        </p:attrNameLst>
                                      </p:cBhvr>
                                      <p:tavLst>
                                        <p:tav tm="0">
                                          <p:val>
                                            <p:strVal val="ppt_x"/>
                                          </p:val>
                                        </p:tav>
                                        <p:tav tm="50000">
                                          <p:val>
                                            <p:fltVal val="0.95"/>
                                          </p:val>
                                        </p:tav>
                                        <p:tav tm="100000">
                                          <p:val>
                                            <p:fltVal val="-1"/>
                                          </p:val>
                                        </p:tav>
                                      </p:tavLst>
                                    </p:anim>
                                    <p:anim calcmode="lin" valueType="num">
                                      <p:cBhvr>
                                        <p:cTn id="77" dur="1000"/>
                                        <p:tgtEl>
                                          <p:spTgt spid="3">
                                            <p:txEl>
                                              <p:pRg st="4" end="4"/>
                                            </p:txEl>
                                          </p:spTgt>
                                        </p:tgtEl>
                                        <p:attrNameLst>
                                          <p:attrName>ppt_y</p:attrName>
                                        </p:attrNameLst>
                                      </p:cBhvr>
                                      <p:tavLst>
                                        <p:tav tm="0">
                                          <p:val>
                                            <p:strVal val="ppt_y"/>
                                          </p:val>
                                        </p:tav>
                                        <p:tav tm="100000">
                                          <p:val>
                                            <p:strVal val="ppt_y"/>
                                          </p:val>
                                        </p:tav>
                                      </p:tavLst>
                                    </p:anim>
                                    <p:animEffect transition="out" filter="fade">
                                      <p:cBhvr>
                                        <p:cTn id="78" dur="1000"/>
                                        <p:tgtEl>
                                          <p:spTgt spid="3">
                                            <p:txEl>
                                              <p:pRg st="4" end="4"/>
                                            </p:txEl>
                                          </p:spTgt>
                                        </p:tgtEl>
                                      </p:cBhvr>
                                    </p:animEffect>
                                    <p:set>
                                      <p:cBhvr>
                                        <p:cTn id="79" dur="1" fill="hold">
                                          <p:stCondLst>
                                            <p:cond delay="999"/>
                                          </p:stCondLst>
                                        </p:cTn>
                                        <p:tgtEl>
                                          <p:spTgt spid="3">
                                            <p:txEl>
                                              <p:pRg st="4" end="4"/>
                                            </p:txEl>
                                          </p:spTgt>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52" presetClass="entr" presetSubtype="0" fill="hold" grpId="1" nodeType="clickEffect">
                                  <p:stCondLst>
                                    <p:cond delay="0"/>
                                  </p:stCondLst>
                                  <p:childTnLst>
                                    <p:set>
                                      <p:cBhvr>
                                        <p:cTn id="83" dur="1" fill="hold">
                                          <p:stCondLst>
                                            <p:cond delay="0"/>
                                          </p:stCondLst>
                                        </p:cTn>
                                        <p:tgtEl>
                                          <p:spTgt spid="4"/>
                                        </p:tgtEl>
                                        <p:attrNameLst>
                                          <p:attrName>style.visibility</p:attrName>
                                        </p:attrNameLst>
                                      </p:cBhvr>
                                      <p:to>
                                        <p:strVal val="visible"/>
                                      </p:to>
                                    </p:set>
                                    <p:animScale>
                                      <p:cBhvr>
                                        <p:cTn id="84"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5" dur="1000" decel="50000" fill="hold">
                                          <p:stCondLst>
                                            <p:cond delay="0"/>
                                          </p:stCondLst>
                                        </p:cTn>
                                        <p:tgtEl>
                                          <p:spTgt spid="4"/>
                                        </p:tgtEl>
                                        <p:attrNameLst>
                                          <p:attrName>ppt_x</p:attrName>
                                          <p:attrName>ppt_y</p:attrName>
                                        </p:attrNameLst>
                                      </p:cBhvr>
                                    </p:animMotion>
                                    <p:animEffect transition="in" filter="fade">
                                      <p:cBhvr>
                                        <p:cTn id="8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二、计算机系统的发展</a:t>
            </a:r>
            <a:endParaRPr lang="zh-CN" altLang="en-US"/>
          </a:p>
        </p:txBody>
      </p:sp>
      <p:sp>
        <p:nvSpPr>
          <p:cNvPr id="3" name="内容占位符 2"/>
          <p:cNvSpPr>
            <a:spLocks noGrp="1"/>
          </p:cNvSpPr>
          <p:nvPr>
            <p:ph idx="1"/>
          </p:nvPr>
        </p:nvSpPr>
        <p:spPr/>
        <p:txBody>
          <a:bodyPr/>
          <a:p>
            <a:endParaRPr lang="zh-CN" altLang="en-US"/>
          </a:p>
        </p:txBody>
      </p:sp>
      <p:sp>
        <p:nvSpPr>
          <p:cNvPr id="4" name="矩形 3"/>
          <p:cNvSpPr/>
          <p:nvPr/>
        </p:nvSpPr>
        <p:spPr>
          <a:xfrm>
            <a:off x="1109345" y="2614295"/>
            <a:ext cx="1960880" cy="3441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以电子管为基本电子元件，使用的计算机语言为机器语言和汇编语言；体积大、耗能高</a:t>
            </a:r>
            <a:endParaRPr lang="zh-CN" altLang="en-US"/>
          </a:p>
        </p:txBody>
      </p:sp>
      <p:sp>
        <p:nvSpPr>
          <p:cNvPr id="5" name="矩形 4"/>
          <p:cNvSpPr/>
          <p:nvPr/>
        </p:nvSpPr>
        <p:spPr>
          <a:xfrm>
            <a:off x="3956050" y="2614295"/>
            <a:ext cx="1960880" cy="3440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用晶体管取代电子管；在软件技术上出现了算法语言和操作系统已经能做一些数据的处理。相比于第一代计算机，塔特体积缩小，耗能有所降低。</a:t>
            </a:r>
            <a:endParaRPr lang="zh-CN" altLang="en-US"/>
          </a:p>
        </p:txBody>
      </p:sp>
      <p:sp>
        <p:nvSpPr>
          <p:cNvPr id="6" name="矩形 5"/>
          <p:cNvSpPr/>
          <p:nvPr/>
        </p:nvSpPr>
        <p:spPr>
          <a:xfrm>
            <a:off x="6673215" y="2614295"/>
            <a:ext cx="1960880" cy="3440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较为普及的使用了集成电路，使计算机的体积、耗能明显减小，大大的提高了计算机可靠性，运算速率也发生了翻天覆地的变化</a:t>
            </a:r>
            <a:endParaRPr lang="zh-CN" altLang="en-US"/>
          </a:p>
        </p:txBody>
      </p:sp>
      <p:sp>
        <p:nvSpPr>
          <p:cNvPr id="7" name="矩形 6"/>
          <p:cNvSpPr/>
          <p:nvPr/>
        </p:nvSpPr>
        <p:spPr>
          <a:xfrm>
            <a:off x="9392920" y="2614295"/>
            <a:ext cx="1960880" cy="3440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、大规模集成电路成为计算机的主要器件；运算速率高达几百万次到数亿次每秒。</a:t>
            </a:r>
            <a:endParaRPr lang="zh-CN" altLang="en-US"/>
          </a:p>
        </p:txBody>
      </p:sp>
      <p:sp>
        <p:nvSpPr>
          <p:cNvPr id="8" name="文本框 7"/>
          <p:cNvSpPr txBox="1"/>
          <p:nvPr/>
        </p:nvSpPr>
        <p:spPr>
          <a:xfrm>
            <a:off x="1275715" y="2096135"/>
            <a:ext cx="1387475" cy="457200"/>
          </a:xfrm>
          <a:prstGeom prst="rect">
            <a:avLst/>
          </a:prstGeom>
          <a:noFill/>
        </p:spPr>
        <p:txBody>
          <a:bodyPr wrap="square" rtlCol="0">
            <a:spAutoFit/>
          </a:bodyPr>
          <a:p>
            <a:r>
              <a:rPr lang="zh-CN" altLang="en-US" sz="2400" b="1"/>
              <a:t>第一代</a:t>
            </a:r>
            <a:endParaRPr lang="zh-CN" altLang="en-US" sz="2400" b="1"/>
          </a:p>
        </p:txBody>
      </p:sp>
      <p:sp>
        <p:nvSpPr>
          <p:cNvPr id="9" name="文本框 8"/>
          <p:cNvSpPr txBox="1"/>
          <p:nvPr/>
        </p:nvSpPr>
        <p:spPr>
          <a:xfrm>
            <a:off x="4168775" y="2096135"/>
            <a:ext cx="1535430" cy="457200"/>
          </a:xfrm>
          <a:prstGeom prst="rect">
            <a:avLst/>
          </a:prstGeom>
          <a:noFill/>
        </p:spPr>
        <p:txBody>
          <a:bodyPr wrap="square" rtlCol="0">
            <a:spAutoFit/>
          </a:bodyPr>
          <a:p>
            <a:r>
              <a:rPr lang="zh-CN" altLang="en-US" sz="2400" b="1"/>
              <a:t>第二代</a:t>
            </a:r>
            <a:endParaRPr lang="zh-CN" altLang="en-US" sz="2400" b="1"/>
          </a:p>
        </p:txBody>
      </p:sp>
      <p:sp>
        <p:nvSpPr>
          <p:cNvPr id="10" name="文本框 9"/>
          <p:cNvSpPr txBox="1"/>
          <p:nvPr/>
        </p:nvSpPr>
        <p:spPr>
          <a:xfrm>
            <a:off x="6936740" y="2059305"/>
            <a:ext cx="1646555" cy="457200"/>
          </a:xfrm>
          <a:prstGeom prst="rect">
            <a:avLst/>
          </a:prstGeom>
          <a:noFill/>
        </p:spPr>
        <p:txBody>
          <a:bodyPr wrap="square" rtlCol="0">
            <a:spAutoFit/>
          </a:bodyPr>
          <a:p>
            <a:r>
              <a:rPr lang="zh-CN" altLang="en-US" sz="2400" b="1"/>
              <a:t>第三代</a:t>
            </a:r>
            <a:endParaRPr lang="zh-CN" altLang="en-US" sz="2400" b="1"/>
          </a:p>
        </p:txBody>
      </p:sp>
      <p:sp>
        <p:nvSpPr>
          <p:cNvPr id="11" name="文本框 10"/>
          <p:cNvSpPr txBox="1"/>
          <p:nvPr/>
        </p:nvSpPr>
        <p:spPr>
          <a:xfrm>
            <a:off x="9545320" y="2170430"/>
            <a:ext cx="1609725" cy="457200"/>
          </a:xfrm>
          <a:prstGeom prst="rect">
            <a:avLst/>
          </a:prstGeom>
          <a:noFill/>
        </p:spPr>
        <p:txBody>
          <a:bodyPr wrap="square" rtlCol="0">
            <a:spAutoFit/>
          </a:bodyPr>
          <a:p>
            <a:r>
              <a:rPr lang="zh-CN" altLang="en-US" sz="2400" b="1"/>
              <a:t>第四代</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anim calcmode="lin" valueType="num">
                                      <p:cBhvr>
                                        <p:cTn id="16" dur="2000" fill="hold"/>
                                        <p:tgtEl>
                                          <p:spTgt spid="4"/>
                                        </p:tgtEl>
                                        <p:attrNameLst>
                                          <p:attrName>style.rotation</p:attrName>
                                        </p:attrNameLst>
                                      </p:cBhvr>
                                      <p:tavLst>
                                        <p:tav tm="0">
                                          <p:val>
                                            <p:fltVal val="720"/>
                                          </p:val>
                                        </p:tav>
                                        <p:tav tm="100000">
                                          <p:val>
                                            <p:fltVal val="0"/>
                                          </p:val>
                                        </p:tav>
                                      </p:tavLst>
                                    </p:anim>
                                    <p:anim calcmode="lin" valueType="num">
                                      <p:cBhvr>
                                        <p:cTn id="17" dur="2000" fill="hold"/>
                                        <p:tgtEl>
                                          <p:spTgt spid="4"/>
                                        </p:tgtEl>
                                        <p:attrNameLst>
                                          <p:attrName>ppt_h</p:attrName>
                                        </p:attrNameLst>
                                      </p:cBhvr>
                                      <p:tavLst>
                                        <p:tav tm="0">
                                          <p:val>
                                            <p:fltVal val="0"/>
                                          </p:val>
                                        </p:tav>
                                        <p:tav tm="100000">
                                          <p:val>
                                            <p:strVal val="#ppt_h"/>
                                          </p:val>
                                        </p:tav>
                                      </p:tavLst>
                                    </p:anim>
                                    <p:anim calcmode="lin" valueType="num">
                                      <p:cBhvr>
                                        <p:cTn id="18"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8" presetClass="entr" presetSubtype="0" accel="100000" fill="hold" grpId="1"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strVal val="#ppt_w*2.5"/>
                                          </p:val>
                                        </p:tav>
                                        <p:tav tm="100000">
                                          <p:val>
                                            <p:strVal val="#ppt_w"/>
                                          </p:val>
                                        </p:tav>
                                      </p:tavLst>
                                    </p:anim>
                                    <p:anim calcmode="lin" valueType="num">
                                      <p:cBhvr>
                                        <p:cTn id="29" dur="500" fill="hold"/>
                                        <p:tgtEl>
                                          <p:spTgt spid="5"/>
                                        </p:tgtEl>
                                        <p:attrNameLst>
                                          <p:attrName>ppt_h</p:attrName>
                                        </p:attrNameLst>
                                      </p:cBhvr>
                                      <p:tavLst>
                                        <p:tav tm="0">
                                          <p:val>
                                            <p:strVal val="#ppt_h*0.01"/>
                                          </p:val>
                                        </p:tav>
                                        <p:tav tm="100000">
                                          <p:val>
                                            <p:strVal val="#ppt_h"/>
                                          </p:val>
                                        </p:tav>
                                      </p:tavLst>
                                    </p:anim>
                                    <p:anim calcmode="lin" valueType="num">
                                      <p:cBhvr>
                                        <p:cTn id="30" dur="500" fill="hold"/>
                                        <p:tgtEl>
                                          <p:spTgt spid="5"/>
                                        </p:tgtEl>
                                        <p:attrNameLst>
                                          <p:attrName>ppt_x</p:attrName>
                                        </p:attrNameLst>
                                      </p:cBhvr>
                                      <p:tavLst>
                                        <p:tav tm="0">
                                          <p:val>
                                            <p:strVal val="#ppt_x"/>
                                          </p:val>
                                        </p:tav>
                                        <p:tav tm="100000">
                                          <p:val>
                                            <p:strVal val="#ppt_x"/>
                                          </p:val>
                                        </p:tav>
                                      </p:tavLst>
                                    </p:anim>
                                    <p:anim calcmode="lin" valueType="num">
                                      <p:cBhvr>
                                        <p:cTn id="31" dur="500" fill="hold"/>
                                        <p:tgtEl>
                                          <p:spTgt spid="5"/>
                                        </p:tgtEl>
                                        <p:attrNameLst>
                                          <p:attrName>ppt_y</p:attrName>
                                        </p:attrNameLst>
                                      </p:cBhvr>
                                      <p:tavLst>
                                        <p:tav tm="0">
                                          <p:val>
                                            <p:strVal val="#ppt_h+1"/>
                                          </p:val>
                                        </p:tav>
                                        <p:tav tm="100000">
                                          <p:val>
                                            <p:strVal val="#ppt_y"/>
                                          </p:val>
                                        </p:tav>
                                      </p:tavLst>
                                    </p:anim>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8" presetClass="entr" presetSubtype="0" accel="50000" fill="hold" grpId="0" nodeType="clickEffect">
                                  <p:stCondLst>
                                    <p:cond delay="0"/>
                                  </p:stCondLst>
                                  <p:iterate type="lt">
                                    <p:tmPct val="50000"/>
                                  </p:iterate>
                                  <p:childTnLst>
                                    <p:set>
                                      <p:cBhvr>
                                        <p:cTn id="36" dur="1" fill="hold">
                                          <p:stCondLst>
                                            <p:cond delay="0"/>
                                          </p:stCondLst>
                                        </p:cTn>
                                        <p:tgtEl>
                                          <p:spTgt spid="10"/>
                                        </p:tgtEl>
                                        <p:attrNameLst>
                                          <p:attrName>style.visibility</p:attrName>
                                        </p:attrNameLst>
                                      </p:cBhvr>
                                      <p:to>
                                        <p:strVal val="visible"/>
                                      </p:to>
                                    </p:set>
                                    <p:set>
                                      <p:cBhvr>
                                        <p:cTn id="37" dur="455" fill="hold">
                                          <p:stCondLst>
                                            <p:cond delay="0"/>
                                          </p:stCondLst>
                                        </p:cTn>
                                        <p:tgtEl>
                                          <p:spTgt spid="10"/>
                                        </p:tgtEl>
                                        <p:attrNameLst>
                                          <p:attrName>style.rotation</p:attrName>
                                        </p:attrNameLst>
                                      </p:cBhvr>
                                      <p:to>
                                        <p:strVal val="-45.0"/>
                                      </p:to>
                                    </p:set>
                                    <p:anim calcmode="lin" valueType="num">
                                      <p:cBhvr>
                                        <p:cTn id="38"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39"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40"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41"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9" presetClass="entr" presetSubtype="1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0" fill="hold"/>
                                        <p:tgtEl>
                                          <p:spTgt spid="6"/>
                                        </p:tgtEl>
                                        <p:attrNameLst>
                                          <p:attrName>ppt_w</p:attrName>
                                        </p:attrNameLst>
                                      </p:cBhvr>
                                      <p:tavLst>
                                        <p:tav tm="0" fmla="#ppt_w*sin(2.5*pi*$)">
                                          <p:val>
                                            <p:fltVal val="0"/>
                                          </p:val>
                                        </p:tav>
                                        <p:tav tm="100000">
                                          <p:val>
                                            <p:fltVal val="1"/>
                                          </p:val>
                                        </p:tav>
                                      </p:tavLst>
                                    </p:anim>
                                    <p:anim calcmode="lin" valueType="num">
                                      <p:cBhvr>
                                        <p:cTn id="47" dur="5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39" presetClass="entr" presetSubtype="0" accel="100000" fill="hold" grpId="1"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53"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54"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4" presetClass="entr" presetSubtype="0" accel="100000" fill="hold" grpId="1"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p:cTn id="60" dur="500" fill="hold"/>
                                        <p:tgtEl>
                                          <p:spTgt spid="7"/>
                                        </p:tgtEl>
                                        <p:attrNameLst>
                                          <p:attrName>ppt_w</p:attrName>
                                        </p:attrNameLst>
                                      </p:cBhvr>
                                      <p:tavLst>
                                        <p:tav tm="0">
                                          <p:val>
                                            <p:strVal val="#ppt_w*0.05"/>
                                          </p:val>
                                        </p:tav>
                                        <p:tav tm="100000">
                                          <p:val>
                                            <p:strVal val="#ppt_w"/>
                                          </p:val>
                                        </p:tav>
                                      </p:tavLst>
                                    </p:anim>
                                    <p:anim calcmode="lin" valueType="num">
                                      <p:cBhvr>
                                        <p:cTn id="61" dur="500" fill="hold"/>
                                        <p:tgtEl>
                                          <p:spTgt spid="7"/>
                                        </p:tgtEl>
                                        <p:attrNameLst>
                                          <p:attrName>ppt_h</p:attrName>
                                        </p:attrNameLst>
                                      </p:cBhvr>
                                      <p:tavLst>
                                        <p:tav tm="0">
                                          <p:val>
                                            <p:strVal val="#ppt_h"/>
                                          </p:val>
                                        </p:tav>
                                        <p:tav tm="100000">
                                          <p:val>
                                            <p:strVal val="#ppt_h"/>
                                          </p:val>
                                        </p:tav>
                                      </p:tavLst>
                                    </p:anim>
                                    <p:anim calcmode="lin" valueType="num">
                                      <p:cBhvr>
                                        <p:cTn id="62" dur="500" fill="hold"/>
                                        <p:tgtEl>
                                          <p:spTgt spid="7"/>
                                        </p:tgtEl>
                                        <p:attrNameLst>
                                          <p:attrName>ppt_x</p:attrName>
                                        </p:attrNameLst>
                                      </p:cBhvr>
                                      <p:tavLst>
                                        <p:tav tm="0">
                                          <p:val>
                                            <p:strVal val="#ppt_x-.2"/>
                                          </p:val>
                                        </p:tav>
                                        <p:tav tm="100000">
                                          <p:val>
                                            <p:strVal val="#ppt_x"/>
                                          </p:val>
                                        </p:tav>
                                      </p:tavLst>
                                    </p:anim>
                                    <p:anim calcmode="lin" valueType="num">
                                      <p:cBhvr>
                                        <p:cTn id="63" dur="500" fill="hold"/>
                                        <p:tgtEl>
                                          <p:spTgt spid="7"/>
                                        </p:tgtEl>
                                        <p:attrNameLst>
                                          <p:attrName>ppt_y</p:attrName>
                                        </p:attrNameLst>
                                      </p:cBhvr>
                                      <p:tavLst>
                                        <p:tav tm="0">
                                          <p:val>
                                            <p:strVal val="#ppt_y"/>
                                          </p:val>
                                        </p:tav>
                                        <p:tav tm="100000">
                                          <p:val>
                                            <p:strVal val="#ppt_y"/>
                                          </p:val>
                                        </p:tav>
                                      </p:tavLst>
                                    </p:anim>
                                    <p:animEffect transition="in" filter="fade">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4" grpId="1" animBg="1"/>
      <p:bldP spid="9" grpId="0"/>
      <p:bldP spid="9" grpId="1"/>
      <p:bldP spid="5" grpId="0" animBg="1"/>
      <p:bldP spid="5" grpId="1" animBg="1"/>
      <p:bldP spid="10" grpId="0"/>
      <p:bldP spid="6" grpId="0" animBg="1"/>
      <p:bldP spid="11" grpId="0"/>
      <p:bldP spid="11" grpId="1"/>
      <p:bldP spid="7" grpId="0" animBg="1"/>
      <p:bldP spid="7"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1984</Words>
  <Application>WPS 演示</Application>
  <PresentationFormat>宽屏</PresentationFormat>
  <Paragraphs>106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Calibri Light</vt:lpstr>
      <vt:lpstr>Calibri</vt:lpstr>
      <vt:lpstr>微软雅黑</vt:lpstr>
      <vt:lpstr>Wingdings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孙雪冬</dc:creator>
  <cp:lastModifiedBy>孙雪冬</cp:lastModifiedBy>
  <cp:revision>2</cp:revision>
  <dcterms:created xsi:type="dcterms:W3CDTF">2016-12-22T08:12:43Z</dcterms:created>
  <dcterms:modified xsi:type="dcterms:W3CDTF">2016-12-22T09:50:27Z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