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34415" y="207645"/>
            <a:ext cx="9545320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计算机科学技术学院毕业生论文</a:t>
            </a:r>
            <a:endParaRPr lang="zh-CN" altLang="en-US" sz="4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开题报告</a:t>
            </a:r>
            <a:endParaRPr lang="zh-CN" altLang="en-US" sz="4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3138170" y="2304415"/>
          <a:ext cx="6028055" cy="4178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660"/>
                <a:gridCol w="4557395"/>
              </a:tblGrid>
              <a:tr h="6953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    部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计算机与信息工程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2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专    业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计算机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5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班    级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网络编程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2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    号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20151104714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学生姓名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刘昊忻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2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指导教师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岳俊英史大鹏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96720" y="1219200"/>
            <a:ext cx="815530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题目简介：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 sz="2800"/>
              <a:t>运动会是每一个学校每一年都会召开的一个大型活动，是每一个运动员拼搏的舞台，但每一次的比赛，运动员的成绩只会在宣布名时用广播说一次，运动员和其他同学一不注意可能就会听不到，还的自己去主席台询问，而且每个班级记录自己班成绩信息时也比较麻烦，得记录员一个一个的问，还不能保证有没有遗漏。而且也不方便大家看，所以在了解这些后，我准备做这个运动员成绩信息记录系统，不仅方便裁判员记录修改信息，还方便了广大同学查看信息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28850" y="1144270"/>
            <a:ext cx="843597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系统的模块：</a:t>
            </a:r>
            <a:endParaRPr lang="zh-CN" altLang="en-US" sz="4400"/>
          </a:p>
          <a:p>
            <a:r>
              <a:rPr lang="zh-CN" altLang="en-US" sz="3600"/>
              <a:t>1.裁判员模块：记录和修改运动员成绩信息</a:t>
            </a:r>
            <a:endParaRPr lang="zh-CN" altLang="en-US" sz="3600"/>
          </a:p>
          <a:p>
            <a:r>
              <a:rPr lang="zh-CN" altLang="en-US" sz="3600"/>
              <a:t>2.运动员模块：上传报名信息</a:t>
            </a:r>
            <a:endParaRPr lang="zh-CN" altLang="en-US" sz="3600"/>
          </a:p>
          <a:p>
            <a:r>
              <a:rPr lang="zh-CN" altLang="en-US" sz="3600"/>
              <a:t>3.管理员：处理报名信息，分配运动员比赛时间和场地</a:t>
            </a:r>
            <a:endParaRPr lang="zh-CN" altLang="en-US" sz="3600"/>
          </a:p>
          <a:p>
            <a:r>
              <a:rPr lang="zh-CN" altLang="en-US" sz="3600"/>
              <a:t>用户：查看比赛信息，成绩信息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48205" y="1681480"/>
            <a:ext cx="632714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参考文献</a:t>
            </a:r>
            <a:endParaRPr lang="zh-CN" altLang="en-US"/>
          </a:p>
          <a:p>
            <a:r>
              <a:rPr lang="zh-CN" altLang="en-US" sz="2800"/>
              <a:t>[1] 东箭工作室编著.Word2000中文版——易学易用专辑.人民邮电出版社.</a:t>
            </a:r>
            <a:endParaRPr lang="zh-CN" altLang="en-US" sz="2800"/>
          </a:p>
          <a:p>
            <a:r>
              <a:rPr lang="zh-CN" altLang="en-US" sz="2800"/>
              <a:t>[2] 主编是常倬林.Java Web从入门到精通-2011年机械工业出版社出版</a:t>
            </a:r>
            <a:endParaRPr lang="zh-CN" altLang="en-US" sz="2800"/>
          </a:p>
          <a:p>
            <a:r>
              <a:rPr lang="zh-CN" altLang="en-US" sz="2800"/>
              <a:t>[3] 钱能主编.C++程序设计教程.北京：清华大学出版社.</a:t>
            </a:r>
            <a:endParaRPr lang="zh-CN" altLang="en-US" sz="2800"/>
          </a:p>
          <a:p>
            <a:r>
              <a:rPr lang="zh-CN" altLang="en-US" sz="2800"/>
              <a:t>[4]孙卫琴主编. Tomcat与JavaWeb开发技术详解---电子工业出版社出版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264535" y="302895"/>
            <a:ext cx="55289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工</a:t>
            </a:r>
            <a:r>
              <a:rPr lang="en-US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作</a:t>
            </a:r>
            <a:r>
              <a:rPr lang="en-US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计</a:t>
            </a:r>
            <a:r>
              <a:rPr lang="en-US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划</a:t>
            </a:r>
            <a:r>
              <a:rPr lang="en-US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 </a:t>
            </a:r>
            <a:endParaRPr lang="en-US" altLang="en-US" sz="4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049780" y="1590040"/>
          <a:ext cx="7789545" cy="4739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240"/>
                <a:gridCol w="3468370"/>
                <a:gridCol w="1765935"/>
              </a:tblGrid>
              <a:tr h="6680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+mn-ea"/>
                          <a:cs typeface="宋体" panose="02010600030101010101" pitchFamily="2" charset="-122"/>
                        </a:rPr>
                        <a:t>起止时间</a:t>
                      </a:r>
                      <a:endParaRPr lang="en-US" altLang="en-US" sz="24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+mn-ea"/>
                          <a:cs typeface="宋体" panose="02010600030101010101" pitchFamily="2" charset="-122"/>
                        </a:rPr>
                        <a:t>具体任务</a:t>
                      </a:r>
                      <a:endParaRPr lang="en-US" altLang="en-US" sz="24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+mn-ea"/>
                          <a:cs typeface="宋体" panose="02010600030101010101" pitchFamily="2" charset="-122"/>
                        </a:rPr>
                        <a:t>所需条件</a:t>
                      </a:r>
                      <a:endParaRPr lang="en-US" altLang="en-US" sz="24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5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+mn-ea"/>
                          <a:cs typeface="+mn-ea"/>
                        </a:rPr>
                        <a:t>2018年9月26日——2017年10月10日</a:t>
                      </a:r>
                      <a:endParaRPr lang="en-US" altLang="en-US" sz="2400" b="0">
                        <a:latin typeface="+mn-ea"/>
                        <a:cs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+mn-ea"/>
                          <a:cs typeface="+mn-ea"/>
                        </a:rPr>
                        <a:t>撰写开题报告，完成毕业设计开题.。</a:t>
                      </a:r>
                      <a:endParaRPr lang="en-US" altLang="en-US" sz="2400" b="0">
                        <a:latin typeface="+mn-ea"/>
                        <a:cs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+mn-ea"/>
                          <a:cs typeface="宋体" panose="02010600030101010101" pitchFamily="2" charset="-122"/>
                        </a:rPr>
                        <a:t>电脑，相关资料</a:t>
                      </a:r>
                      <a:endParaRPr lang="en-US" altLang="en-US" sz="24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37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+mn-ea"/>
                          <a:cs typeface="+mn-ea"/>
                        </a:rPr>
                        <a:t>2018年10月10日——2018年12月30日 </a:t>
                      </a:r>
                      <a:endParaRPr lang="en-US" altLang="en-US" sz="2400" b="0">
                        <a:latin typeface="+mn-ea"/>
                        <a:cs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+mn-ea"/>
                          <a:cs typeface="宋体" panose="02010600030101010101" pitchFamily="2" charset="-122"/>
                        </a:rPr>
                        <a:t>完成毕业论文初稿，开始做程序</a:t>
                      </a:r>
                      <a:endParaRPr lang="en-US" altLang="en-US" sz="24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+mn-ea"/>
                          <a:cs typeface="Times New Roman" panose="02020603050405020304" charset="0"/>
                        </a:rPr>
                        <a:t> </a:t>
                      </a:r>
                      <a:endParaRPr lang="en-US" altLang="en-US" sz="2400" b="0">
                        <a:latin typeface="+mn-ea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31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+mn-ea"/>
                          <a:cs typeface="+mn-ea"/>
                        </a:rPr>
                        <a:t>2018年12月30日——2018年4月15日 </a:t>
                      </a:r>
                      <a:endParaRPr lang="en-US" altLang="en-US" sz="2400" b="0">
                        <a:latin typeface="+mn-ea"/>
                        <a:cs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+mn-ea"/>
                          <a:cs typeface="宋体" panose="02010600030101010101" pitchFamily="2" charset="-122"/>
                        </a:rPr>
                        <a:t>完成毕业论文和程序，准备答辩</a:t>
                      </a:r>
                      <a:endParaRPr lang="en-US" altLang="en-US" sz="24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+mn-ea"/>
                          <a:cs typeface="Times New Roman" panose="02020603050405020304" charset="0"/>
                        </a:rPr>
                        <a:t> </a:t>
                      </a:r>
                      <a:endParaRPr lang="en-US" altLang="en-US" sz="2400" b="0">
                        <a:latin typeface="+mn-ea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+mn-ea"/>
                          <a:cs typeface="+mn-ea"/>
                        </a:rPr>
                        <a:t>2018年4月中旬左右</a:t>
                      </a:r>
                      <a:endParaRPr lang="en-US" altLang="en-US" sz="2400" b="0">
                        <a:latin typeface="+mn-ea"/>
                        <a:cs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+mn-ea"/>
                          <a:cs typeface="宋体" panose="02010600030101010101" pitchFamily="2" charset="-122"/>
                        </a:rPr>
                        <a:t>进行毕业答辩</a:t>
                      </a:r>
                      <a:endParaRPr lang="en-US" altLang="en-US" sz="24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+mn-ea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9760" y="2829560"/>
            <a:ext cx="8412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感谢老师的细心指导</a:t>
            </a:r>
            <a:endParaRPr lang="zh-CN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WPS 演示</Application>
  <PresentationFormat>宽屏</PresentationFormat>
  <Paragraphs>75</Paragraphs>
  <Slides>6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Times New Roman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hp</cp:lastModifiedBy>
  <cp:revision>6</cp:revision>
  <dcterms:created xsi:type="dcterms:W3CDTF">2018-03-01T02:03:00Z</dcterms:created>
  <dcterms:modified xsi:type="dcterms:W3CDTF">2018-10-10T01:58:29Z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  <property fmtid="{D5CDD505-2E9C-101B-9397-08002B2CF9AE}" pid="3" name="KSORubyTemplateID">
    <vt:lpwstr>8</vt:lpwstr>
  </property>
</Properties>
</file>