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3" b="27251"/>
          <a:stretch>
            <a:fillRect/>
          </a:stretch>
        </p:blipFill>
        <p:spPr bwMode="auto">
          <a:xfrm>
            <a:off x="0" y="2564904"/>
            <a:ext cx="3774864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23392" y="3621021"/>
            <a:ext cx="288032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 rot="5400000">
            <a:off x="1275325" y="5233061"/>
            <a:ext cx="288032" cy="128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681391" y="2966196"/>
            <a:ext cx="144016" cy="2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3071664" y="5837299"/>
            <a:ext cx="336037" cy="138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3909695" y="968375"/>
            <a:ext cx="7338060" cy="5815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华文彩云" panose="02010800040101010101" charset="0"/>
                <a:ea typeface="华文彩云" panose="02010800040101010101" pitchFamily="2" charset="-122"/>
                <a:cs typeface="经典繁仿黑" panose="02010609000101010101" pitchFamily="49" charset="-122"/>
              </a:rPr>
              <a:t>开题报告</a:t>
            </a:r>
            <a:endParaRPr lang="zh-CN" altLang="en-US" sz="6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华文彩云" panose="02010800040101010101" charset="0"/>
              <a:ea typeface="华文彩云" panose="0201080004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学院：计算机科学技术学院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姓名：王佳顺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班级：网络编程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学号：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20151104710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论文题目：玩具租赁系统的设计与实现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指导老师：王胜，史大鹏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</p:txBody>
      </p:sp>
      <p:sp>
        <p:nvSpPr>
          <p:cNvPr id="21" name="半闭框 20"/>
          <p:cNvSpPr/>
          <p:nvPr/>
        </p:nvSpPr>
        <p:spPr>
          <a:xfrm>
            <a:off x="3627854" y="583895"/>
            <a:ext cx="430319" cy="384043"/>
          </a:xfrm>
          <a:prstGeom prst="halfFrame">
            <a:avLst>
              <a:gd name="adj1" fmla="val 15985"/>
              <a:gd name="adj2" fmla="val 19455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半闭框 25"/>
          <p:cNvSpPr/>
          <p:nvPr/>
        </p:nvSpPr>
        <p:spPr>
          <a:xfrm>
            <a:off x="3407197" y="440769"/>
            <a:ext cx="650976" cy="672075"/>
          </a:xfrm>
          <a:prstGeom prst="halfFrame">
            <a:avLst>
              <a:gd name="adj1" fmla="val 7351"/>
              <a:gd name="adj2" fmla="val 10820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660934">
            <a:off x="-154371" y="-93984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 rot="7895404">
            <a:off x="-198544" y="5454785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 rot="2927376">
            <a:off x="11702971" y="5546069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rot="8092505">
            <a:off x="11738949" y="-85248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303955" y="2180861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303955" y="3044957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304044" y="3909053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2296276" y="4782076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050" name="Picture 2" descr="E:\PPT\0。图片\PNG\2、win7风格\灰色超全扁平化图标\346.png"/>
          <p:cNvPicPr>
            <a:picLocks noChangeAspect="1" noChangeArrowheads="1"/>
          </p:cNvPicPr>
          <p:nvPr/>
        </p:nvPicPr>
        <p:blipFill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63" y="2311069"/>
            <a:ext cx="507669" cy="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PPT\0。图片\PNG\2、win7风格\灰色超全扁平化图标\524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52" y="4039261"/>
            <a:ext cx="507669" cy="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31" y="3088831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PT\0。图片\PNG\2、win7风格\灰色超全扁平化图标\83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29" y="4837879"/>
            <a:ext cx="656479" cy="6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264063" y="2180861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5399" y="3044957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64809" y="3909053"/>
            <a:ext cx="532746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63962" y="4782039"/>
            <a:ext cx="530814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95" y="579008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25" y="1099293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2304704" y="1316765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8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80" y="1360639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3276148" y="1316765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0837" y="1700808"/>
            <a:ext cx="10515184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今社会，随着计算机科学技术的日益发展，数据库技术被越来越多地应用在互联网及人们的日常生活中。玩具出租管理信息系统是玩具出租店重要的部分，可以为商店的管理者提供充足的信息和便捷的查询方式。一直以来，人们都在用传统的人工方式来进行出租玩具的相关繁琐的工作，这样的工作已经不能适应时代的发展，它存在着效率低，保密性差，添加和删除玩具信息不方便等，这样管理玩具的工作量大，浪费了太多的人力和物力，在当今的信息化时代，这样的方式一定会被淘汰。而随着玩具种类的增多，价格也越来越高，孩子们喜新厌旧，很多价格不菲的玩具不到几天就被仍在一边。基于这样的现状，玩具租赁店应运而生，以租赁玩具获取一定的利益，而孩子也可以获得更多有趣的玩具，开发智力，也为家长减轻了负担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9456" y="0"/>
            <a:ext cx="768085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85450" y="274411"/>
            <a:ext cx="551815" cy="863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197400" y="106527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9456" y="0"/>
            <a:ext cx="768085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385450" y="274411"/>
            <a:ext cx="551815" cy="863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5520" y="2176364"/>
            <a:ext cx="979308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具租赁系统是典型的信息管理系统，而本系统采用B/S的设计结构，该系统主要包括数据库的应用和维护，以及前端的开发与美化。玩具租赁系统，不仅便于管理员对玩具的登记入库管理，出租及其状态管理，以及对会员信息的管理，还能高效迅速的查询玩具信息，为用户和管理员提供了方便快捷的查询管理渠道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344139" y="5739571"/>
            <a:ext cx="4896544" cy="7200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Freeform 3"/>
          <p:cNvSpPr/>
          <p:nvPr/>
        </p:nvSpPr>
        <p:spPr>
          <a:xfrm flipV="1">
            <a:off x="6192011" y="6021287"/>
            <a:ext cx="6048672" cy="60959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Freeform 3"/>
          <p:cNvSpPr/>
          <p:nvPr/>
        </p:nvSpPr>
        <p:spPr>
          <a:xfrm rot="5400000">
            <a:off x="10177301" y="4888555"/>
            <a:ext cx="2981823" cy="7200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Freeform 3"/>
          <p:cNvSpPr/>
          <p:nvPr/>
        </p:nvSpPr>
        <p:spPr>
          <a:xfrm rot="5400000" flipV="1">
            <a:off x="10149388" y="4872179"/>
            <a:ext cx="3667485" cy="60959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3467" y="2372883"/>
            <a:ext cx="979308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玩具租赁系统主要包括管理员模块和用户模块。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（1）开发环境：操作系统，jdk，mysql等工具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开发工具：eclipse navcat等工具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（2）角色：用户，管理员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（3）普通用户：用户登录注册，租赁玩具，归还玩具，查看租赁信息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（4）管理员：登录，管理用户，管理玩具，会员管理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36160" y="164637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36227" y="614957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60181" y="840119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540383" y="548679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20469" y="787920"/>
            <a:ext cx="852095" cy="849511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5340" y="5061183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5407" y="5511503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79361" y="5736664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9563" y="5445224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939649" y="5684465"/>
            <a:ext cx="1044116" cy="1050635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637" y="6333057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44852" y="6509940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695733" y="6476800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8717" y="1998233"/>
            <a:ext cx="9793088" cy="28613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在此项目中：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管理员可以查询玩具借出还是归还状态；查询相关用户的信息；添加玩具信息；删除玩具信息，还可以看到一些逾期客户的玩具情况。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）用户可以查询玩具信息；查询自己租赁玩具的情况和是否预期；可以租赁玩具。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3054176">
            <a:off x="7411188" y="389561"/>
            <a:ext cx="6602485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Rectangle 3"/>
          <p:cNvSpPr/>
          <p:nvPr/>
        </p:nvSpPr>
        <p:spPr>
          <a:xfrm>
            <a:off x="0" y="1800860"/>
            <a:ext cx="12192000" cy="174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在此感谢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各位老师、同学和朋友的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指导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和帮助。</a:t>
            </a:r>
            <a:endParaRPr lang="en-US" alt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5095848" y="3809183"/>
            <a:ext cx="1016516" cy="93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8" name="Rectangle 46"/>
          <p:cNvSpPr/>
          <p:nvPr/>
        </p:nvSpPr>
        <p:spPr>
          <a:xfrm>
            <a:off x="6288021" y="4884695"/>
            <a:ext cx="2446247" cy="919685"/>
          </a:xfrm>
          <a:prstGeom prst="rect">
            <a:avLst/>
          </a:prstGeom>
          <a:solidFill>
            <a:srgbClr val="DFD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9" name="Rectangle 27"/>
          <p:cNvSpPr/>
          <p:nvPr/>
        </p:nvSpPr>
        <p:spPr>
          <a:xfrm>
            <a:off x="4175788" y="4884695"/>
            <a:ext cx="981704" cy="9435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0" name="Rectangle 28"/>
          <p:cNvSpPr/>
          <p:nvPr/>
        </p:nvSpPr>
        <p:spPr>
          <a:xfrm>
            <a:off x="6201395" y="3809184"/>
            <a:ext cx="2986643" cy="965200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5238912" y="5897424"/>
            <a:ext cx="791471" cy="68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2" name="Rectangle 33"/>
          <p:cNvSpPr/>
          <p:nvPr/>
        </p:nvSpPr>
        <p:spPr>
          <a:xfrm>
            <a:off x="6106663" y="5897892"/>
            <a:ext cx="3733753" cy="68194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3" name="Rectangle 35"/>
          <p:cNvSpPr/>
          <p:nvPr/>
        </p:nvSpPr>
        <p:spPr>
          <a:xfrm>
            <a:off x="8820787" y="4884695"/>
            <a:ext cx="3371213" cy="919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4" name="Rectangle 36"/>
          <p:cNvSpPr/>
          <p:nvPr/>
        </p:nvSpPr>
        <p:spPr>
          <a:xfrm>
            <a:off x="4367809" y="5934356"/>
            <a:ext cx="770091" cy="64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5" name="Rectangle 41"/>
          <p:cNvSpPr/>
          <p:nvPr/>
        </p:nvSpPr>
        <p:spPr>
          <a:xfrm>
            <a:off x="9936427" y="5892328"/>
            <a:ext cx="2255573" cy="687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6" name="Rectangle 42"/>
          <p:cNvSpPr/>
          <p:nvPr/>
        </p:nvSpPr>
        <p:spPr>
          <a:xfrm>
            <a:off x="9271267" y="3809184"/>
            <a:ext cx="2920732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4100" name="Picture 4" descr="C:\Users\admin\Desktop\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2" y="4884695"/>
            <a:ext cx="962483" cy="9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3"/>
          <p:cNvSpPr/>
          <p:nvPr/>
        </p:nvSpPr>
        <p:spPr>
          <a:xfrm>
            <a:off x="394335" y="283845"/>
            <a:ext cx="3626485" cy="1075055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致谢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演示</Application>
  <PresentationFormat>宽屏</PresentationFormat>
  <Paragraphs>46</Paragraphs>
  <Slides>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华文彩云</vt:lpstr>
      <vt:lpstr>华文彩云</vt:lpstr>
      <vt:lpstr>经典繁仿黑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伴你从校服到婚纱</cp:lastModifiedBy>
  <cp:revision>8</cp:revision>
  <dcterms:created xsi:type="dcterms:W3CDTF">2018-03-01T02:03:00Z</dcterms:created>
  <dcterms:modified xsi:type="dcterms:W3CDTF">2018-10-15T07:26:14Z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8</vt:lpwstr>
  </property>
</Properties>
</file>