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2"/>
  </p:notesMasterIdLst>
  <p:handoutMasterIdLst>
    <p:handoutMasterId r:id="rId13"/>
  </p:handoutMasterIdLst>
  <p:sldIdLst>
    <p:sldId id="264" r:id="rId5"/>
    <p:sldId id="276" r:id="rId6"/>
    <p:sldId id="277" r:id="rId7"/>
    <p:sldId id="279" r:id="rId8"/>
    <p:sldId id="278" r:id="rId9"/>
    <p:sldId id="268" r:id="rId10"/>
    <p:sldId id="266" r:id="rId11"/>
  </p:sldIdLst>
  <p:sldSz cx="12188825" cy="6858000"/>
  <p:notesSz cx="6858000" cy="9144000"/>
  <p:defaultTextStyle>
    <a:defPPr rtl="0">
      <a:defRPr lang="zh-cn"/>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varScale="1">
        <p:scale>
          <a:sx n="76" d="100"/>
          <a:sy n="76" d="100"/>
        </p:scale>
        <p:origin x="678" y="90"/>
      </p:cViewPr>
      <p:guideLst>
        <p:guide pos="3839"/>
        <p:guide orient="horz" pos="2160"/>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rtlCol="0"/>
        <a:lstStyle/>
        <a:p>
          <a:pPr rtl="0"/>
          <a:endParaRPr lang="en-US"/>
        </a:p>
      </dgm:t>
    </dgm:pt>
    <dgm:pt modelId="{477D14C5-CED9-4CFC-B338-DFB0C8090B9F}">
      <dgm:prSet phldrT="[Text]" custT="1"/>
      <dgm:spPr/>
      <dgm:t>
        <a:bodyPr rtlCol="0"/>
        <a:lstStyle/>
        <a:p>
          <a:pPr rtl="0"/>
          <a:r>
            <a:rPr lang="zh-CN" altLang="zh-CN" sz="2000" dirty="0"/>
            <a:t>学生用户功能模块：</a:t>
          </a:r>
          <a:endParaRPr lang="en-US" sz="2000" dirty="0">
            <a:latin typeface="微软雅黑" panose="020B0503020204020204" pitchFamily="34" charset="-122"/>
            <a:ea typeface="微软雅黑" panose="020B0503020204020204" pitchFamily="34" charset="-122"/>
          </a:endParaRPr>
        </a:p>
      </dgm:t>
    </dgm:pt>
    <dgm:pt modelId="{92DFCBC7-BC14-4697-8ECD-BF0D5B1EDA3B}" type="parTrans" cxnId="{7D461F02-AB37-447A-AC6B-D31C4D2EC6A9}">
      <dgm:prSet/>
      <dgm:spPr/>
      <dgm:t>
        <a:bodyPr rtlCol="0"/>
        <a:lstStyle/>
        <a:p>
          <a:pPr rtl="0"/>
          <a:endParaRPr lang="en-US" sz="1600"/>
        </a:p>
      </dgm:t>
    </dgm:pt>
    <dgm:pt modelId="{87E3C0DB-7BEE-424E-8E11-B838D238D595}" type="sibTrans" cxnId="{7D461F02-AB37-447A-AC6B-D31C4D2EC6A9}">
      <dgm:prSet/>
      <dgm:spPr/>
      <dgm:t>
        <a:bodyPr rtlCol="0"/>
        <a:lstStyle/>
        <a:p>
          <a:pPr rtl="0"/>
          <a:endParaRPr lang="en-US" sz="1600"/>
        </a:p>
      </dgm:t>
    </dgm:pt>
    <dgm:pt modelId="{C111C18A-FD96-4E63-821A-54D70D8DC65F}">
      <dgm:prSet phldrT="[Text]" custT="1"/>
      <dgm:spPr/>
      <dgm:t>
        <a:bodyPr rtlCol="0"/>
        <a:lstStyle/>
        <a:p>
          <a:pPr rtl="0"/>
          <a:r>
            <a:rPr lang="zh-CN" altLang="zh-CN" sz="1600" dirty="0"/>
            <a:t>查询实验室状态、查看个人在实验室的活动状态</a:t>
          </a:r>
          <a:endParaRPr lang="en-US" sz="1600" dirty="0">
            <a:latin typeface="微软雅黑" panose="020B0503020204020204" pitchFamily="34" charset="-122"/>
            <a:ea typeface="微软雅黑" panose="020B0503020204020204" pitchFamily="34" charset="-122"/>
          </a:endParaRPr>
        </a:p>
      </dgm:t>
    </dgm:pt>
    <dgm:pt modelId="{83BE74EF-FAB4-45A2-BBED-7CD5259AB210}" type="parTrans" cxnId="{FFD8B471-C98F-4DB5-8DE3-2AB7E896ADD5}">
      <dgm:prSet/>
      <dgm:spPr/>
      <dgm:t>
        <a:bodyPr rtlCol="0"/>
        <a:lstStyle/>
        <a:p>
          <a:pPr rtl="0"/>
          <a:endParaRPr lang="en-US" sz="1600"/>
        </a:p>
      </dgm:t>
    </dgm:pt>
    <dgm:pt modelId="{B4F34DE2-2DAE-4F88-8C78-BD8892EBF4FF}" type="sibTrans" cxnId="{FFD8B471-C98F-4DB5-8DE3-2AB7E896ADD5}">
      <dgm:prSet/>
      <dgm:spPr/>
      <dgm:t>
        <a:bodyPr rtlCol="0"/>
        <a:lstStyle/>
        <a:p>
          <a:pPr rtl="0"/>
          <a:endParaRPr lang="en-US" sz="1600"/>
        </a:p>
      </dgm:t>
    </dgm:pt>
    <dgm:pt modelId="{3C67E77D-62FA-499D-B5E6-E79A091C5267}">
      <dgm:prSet phldrT="[Text]" custT="1"/>
      <dgm:spPr/>
      <dgm:t>
        <a:bodyPr rtlCol="0"/>
        <a:lstStyle/>
        <a:p>
          <a:pPr rtl="0"/>
          <a:r>
            <a:rPr lang="zh-CN" altLang="zh-CN" sz="2000" dirty="0"/>
            <a:t>教师用户功能：</a:t>
          </a:r>
          <a:endParaRPr lang="en-US" sz="2000" dirty="0">
            <a:latin typeface="微软雅黑" panose="020B0503020204020204" pitchFamily="34" charset="-122"/>
            <a:ea typeface="微软雅黑" panose="020B0503020204020204" pitchFamily="34" charset="-122"/>
          </a:endParaRPr>
        </a:p>
      </dgm:t>
    </dgm:pt>
    <dgm:pt modelId="{5337D229-E330-4525-B0FA-14EC5A80604A}" type="parTrans" cxnId="{32AA6160-4426-4C4D-93AE-E2F474E37AD9}">
      <dgm:prSet/>
      <dgm:spPr/>
      <dgm:t>
        <a:bodyPr rtlCol="0"/>
        <a:lstStyle/>
        <a:p>
          <a:pPr rtl="0"/>
          <a:endParaRPr lang="en-US" sz="1600"/>
        </a:p>
      </dgm:t>
    </dgm:pt>
    <dgm:pt modelId="{C056AC5D-B04E-4376-A1CB-3EAB7BE5AF5B}" type="sibTrans" cxnId="{32AA6160-4426-4C4D-93AE-E2F474E37AD9}">
      <dgm:prSet/>
      <dgm:spPr/>
      <dgm:t>
        <a:bodyPr rtlCol="0"/>
        <a:lstStyle/>
        <a:p>
          <a:pPr rtl="0"/>
          <a:endParaRPr lang="en-US" sz="1600"/>
        </a:p>
      </dgm:t>
    </dgm:pt>
    <dgm:pt modelId="{D6510970-8F9C-4B45-A0F3-6ACB9AA76D40}">
      <dgm:prSet phldrT="[Text]" custT="1"/>
      <dgm:spPr/>
      <dgm:t>
        <a:bodyPr rtlCol="0"/>
        <a:lstStyle/>
        <a:p>
          <a:pPr rtl="0"/>
          <a:r>
            <a:rPr lang="zh-CN" altLang="zh-CN" sz="1600" dirty="0"/>
            <a:t>添加学生、删除学生、查看学生在实验室的</a:t>
          </a:r>
          <a:r>
            <a:rPr lang="zh-CN" altLang="zh-CN" sz="1600"/>
            <a:t>活动状</a:t>
          </a:r>
          <a:endParaRPr lang="en-US" sz="1600" dirty="0">
            <a:latin typeface="微软雅黑" panose="020B0503020204020204" pitchFamily="34" charset="-122"/>
            <a:ea typeface="微软雅黑" panose="020B0503020204020204" pitchFamily="34" charset="-122"/>
          </a:endParaRPr>
        </a:p>
      </dgm:t>
    </dgm:pt>
    <dgm:pt modelId="{7A9FC291-2B6A-4475-8B09-917F9F09E3AB}" type="parTrans" cxnId="{C6E7222A-5F84-456A-9806-D51868FAF8A9}">
      <dgm:prSet/>
      <dgm:spPr/>
      <dgm:t>
        <a:bodyPr rtlCol="0"/>
        <a:lstStyle/>
        <a:p>
          <a:pPr rtl="0"/>
          <a:endParaRPr lang="en-US" sz="1600"/>
        </a:p>
      </dgm:t>
    </dgm:pt>
    <dgm:pt modelId="{4B87F32C-3630-48F2-9114-4262C0BEEA9E}" type="sibTrans" cxnId="{C6E7222A-5F84-456A-9806-D51868FAF8A9}">
      <dgm:prSet/>
      <dgm:spPr/>
      <dgm:t>
        <a:bodyPr rtlCol="0"/>
        <a:lstStyle/>
        <a:p>
          <a:pPr rtl="0"/>
          <a:endParaRPr lang="en-US" sz="1600"/>
        </a:p>
      </dgm:t>
    </dgm:pt>
    <dgm:pt modelId="{CC6B7442-0B72-4EF2-9F13-1325B51AFF9F}">
      <dgm:prSet phldrT="[Text]" custT="1"/>
      <dgm:spPr/>
      <dgm:t>
        <a:bodyPr rtlCol="0"/>
        <a:lstStyle/>
        <a:p>
          <a:pPr rtl="0"/>
          <a:r>
            <a:rPr lang="zh-CN" altLang="zh-CN" sz="2000" dirty="0"/>
            <a:t>实验室实时信息模块：</a:t>
          </a:r>
          <a:endParaRPr lang="en-US" sz="2000" dirty="0">
            <a:latin typeface="微软雅黑" panose="020B0503020204020204" pitchFamily="34" charset="-122"/>
            <a:ea typeface="微软雅黑" panose="020B0503020204020204" pitchFamily="34" charset="-122"/>
          </a:endParaRPr>
        </a:p>
      </dgm:t>
    </dgm:pt>
    <dgm:pt modelId="{E3D139E0-5DC2-4F8E-9F8F-B3F0EBCD4689}" type="parTrans" cxnId="{102D6D4D-90C9-40F4-A001-35DCC329B127}">
      <dgm:prSet/>
      <dgm:spPr/>
      <dgm:t>
        <a:bodyPr rtlCol="0"/>
        <a:lstStyle/>
        <a:p>
          <a:pPr rtl="0"/>
          <a:endParaRPr lang="en-US" sz="1600"/>
        </a:p>
      </dgm:t>
    </dgm:pt>
    <dgm:pt modelId="{FF80E1BA-0D6F-4EE8-9640-892A5897DBCD}" type="sibTrans" cxnId="{102D6D4D-90C9-40F4-A001-35DCC329B127}">
      <dgm:prSet/>
      <dgm:spPr/>
      <dgm:t>
        <a:bodyPr rtlCol="0"/>
        <a:lstStyle/>
        <a:p>
          <a:pPr rtl="0"/>
          <a:endParaRPr lang="en-US" sz="1600"/>
        </a:p>
      </dgm:t>
    </dgm:pt>
    <dgm:pt modelId="{FE0A3CAE-D039-42F2-AF12-1E6F6793A633}">
      <dgm:prSet phldrT="[Text]" custT="1"/>
      <dgm:spPr/>
      <dgm:t>
        <a:bodyPr rtlCol="0"/>
        <a:lstStyle/>
        <a:p>
          <a:pPr rtl="0"/>
          <a:r>
            <a:rPr lang="zh-CN" altLang="zh-CN" sz="1600" dirty="0"/>
            <a:t>查看实验室温度湿度、查看实验室是否有</a:t>
          </a:r>
          <a:r>
            <a:rPr lang="zh-CN" altLang="zh-CN" sz="1600"/>
            <a:t>电、查看实验室中学生数量</a:t>
          </a:r>
          <a:endParaRPr lang="en-US" sz="1600" dirty="0">
            <a:latin typeface="微软雅黑" panose="020B0503020204020204" pitchFamily="34" charset="-122"/>
            <a:ea typeface="微软雅黑" panose="020B0503020204020204" pitchFamily="34" charset="-122"/>
          </a:endParaRPr>
        </a:p>
      </dgm:t>
    </dgm:pt>
    <dgm:pt modelId="{7E2ED2D1-AFF4-4DED-BB53-30A310825CE2}" type="parTrans" cxnId="{A6FB3C49-AB75-4315-BB6B-886AA454F16F}">
      <dgm:prSet/>
      <dgm:spPr/>
      <dgm:t>
        <a:bodyPr rtlCol="0"/>
        <a:lstStyle/>
        <a:p>
          <a:pPr rtl="0"/>
          <a:endParaRPr lang="en-US" sz="1600"/>
        </a:p>
      </dgm:t>
    </dgm:pt>
    <dgm:pt modelId="{417BDEF2-191B-4000-BDE8-D3D22A51FCF3}" type="sibTrans" cxnId="{A6FB3C49-AB75-4315-BB6B-886AA454F16F}">
      <dgm:prSet/>
      <dgm:spPr/>
      <dgm:t>
        <a:bodyPr rtlCol="0"/>
        <a:lstStyle/>
        <a:p>
          <a:pPr rtl="0"/>
          <a:endParaRPr lang="en-US" sz="1600"/>
        </a:p>
      </dgm:t>
    </dgm:pt>
    <dgm:pt modelId="{0B6A0315-39E2-46E4-9222-D782DEB07A2E}">
      <dgm:prSet phldrT="[Text]" custT="1"/>
      <dgm:spPr/>
      <dgm:t>
        <a:bodyPr/>
        <a:lstStyle/>
        <a:p>
          <a:r>
            <a:rPr lang="zh-CN" altLang="zh-CN" sz="2000" dirty="0"/>
            <a:t>通用操作模块：</a:t>
          </a:r>
          <a:r>
            <a:rPr lang="zh-cn" sz="2000" dirty="0">
              <a:latin typeface="微软雅黑" panose="020B0503020204020204" pitchFamily="34" charset="-122"/>
              <a:ea typeface="微软雅黑" panose="020B0503020204020204" pitchFamily="34" charset="-122"/>
            </a:rPr>
            <a:t> </a:t>
          </a:r>
          <a:endParaRPr lang="en-US" sz="2000" dirty="0">
            <a:latin typeface="微软雅黑" panose="020B0503020204020204" pitchFamily="34" charset="-122"/>
            <a:ea typeface="微软雅黑" panose="020B0503020204020204" pitchFamily="34" charset="-122"/>
          </a:endParaRPr>
        </a:p>
      </dgm:t>
    </dgm:pt>
    <dgm:pt modelId="{D45137C0-A346-4E6F-985E-FF40D33199C8}" type="parTrans" cxnId="{79214A57-80EB-4DE4-A167-61BE5A21AA3B}">
      <dgm:prSet/>
      <dgm:spPr/>
      <dgm:t>
        <a:bodyPr/>
        <a:lstStyle/>
        <a:p>
          <a:endParaRPr lang="zh-CN" altLang="en-US" sz="1600"/>
        </a:p>
      </dgm:t>
    </dgm:pt>
    <dgm:pt modelId="{F57929C9-60D5-42C0-9622-2789169735F6}" type="sibTrans" cxnId="{79214A57-80EB-4DE4-A167-61BE5A21AA3B}">
      <dgm:prSet/>
      <dgm:spPr/>
      <dgm:t>
        <a:bodyPr/>
        <a:lstStyle/>
        <a:p>
          <a:endParaRPr lang="zh-CN" altLang="en-US" sz="1600"/>
        </a:p>
      </dgm:t>
    </dgm:pt>
    <dgm:pt modelId="{E479C149-EB0C-4055-997C-F1BAC7451FE8}">
      <dgm:prSet phldrT="[Text]" custT="1"/>
      <dgm:spPr/>
      <dgm:t>
        <a:bodyPr/>
        <a:lstStyle/>
        <a:p>
          <a:r>
            <a:rPr lang="zh-CN" altLang="zh-CN" sz="1600"/>
            <a:t>注册和登录、个人资料的修改</a:t>
          </a:r>
          <a:endParaRPr lang="en-US" sz="1600" dirty="0">
            <a:latin typeface="微软雅黑" panose="020B0503020204020204" pitchFamily="34" charset="-122"/>
            <a:ea typeface="微软雅黑" panose="020B0503020204020204" pitchFamily="34" charset="-122"/>
          </a:endParaRPr>
        </a:p>
      </dgm:t>
    </dgm:pt>
    <dgm:pt modelId="{538B8540-59A0-442D-919B-8AE26CAF5157}" type="parTrans" cxnId="{58006736-922D-456D-AD7A-545F76BA8610}">
      <dgm:prSet/>
      <dgm:spPr/>
      <dgm:t>
        <a:bodyPr/>
        <a:lstStyle/>
        <a:p>
          <a:endParaRPr lang="zh-CN" altLang="en-US" sz="1600"/>
        </a:p>
      </dgm:t>
    </dgm:pt>
    <dgm:pt modelId="{1AF02D03-CDC7-4037-933E-3BE2ACDB854B}" type="sibTrans" cxnId="{58006736-922D-456D-AD7A-545F76BA8610}">
      <dgm:prSet/>
      <dgm:spPr/>
      <dgm:t>
        <a:bodyPr/>
        <a:lstStyle/>
        <a:p>
          <a:endParaRPr lang="zh-CN" altLang="en-US" sz="1600"/>
        </a:p>
      </dgm:t>
    </dgm:pt>
    <dgm:pt modelId="{ED5DCCC5-BCA8-4491-AA37-BAF153ECA184}" type="pres">
      <dgm:prSet presAssocID="{90119837-5B71-4D44-BB01-DB0B084933C8}" presName="linear" presStyleCnt="0">
        <dgm:presLayoutVars>
          <dgm:animLvl val="lvl"/>
          <dgm:resizeHandles val="exact"/>
        </dgm:presLayoutVars>
      </dgm:prSet>
      <dgm:spPr/>
    </dgm:pt>
    <dgm:pt modelId="{A9DD881E-A532-414B-870C-8ADE2076F78C}" type="pres">
      <dgm:prSet presAssocID="{477D14C5-CED9-4CFC-B338-DFB0C8090B9F}" presName="parentText" presStyleLbl="node1" presStyleIdx="0" presStyleCnt="4" custLinFactNeighborX="50" custLinFactNeighborY="-14771">
        <dgm:presLayoutVars>
          <dgm:chMax val="0"/>
          <dgm:bulletEnabled val="1"/>
        </dgm:presLayoutVars>
      </dgm:prSet>
      <dgm:spPr/>
    </dgm:pt>
    <dgm:pt modelId="{CD5F6E02-AD43-4E7A-935B-DDF5D6C74800}" type="pres">
      <dgm:prSet presAssocID="{477D14C5-CED9-4CFC-B338-DFB0C8090B9F}" presName="childText" presStyleLbl="revTx" presStyleIdx="0" presStyleCnt="4">
        <dgm:presLayoutVars>
          <dgm:bulletEnabled val="1"/>
        </dgm:presLayoutVars>
      </dgm:prSet>
      <dgm:spPr/>
    </dgm:pt>
    <dgm:pt modelId="{81203336-F3DE-4B3A-BCF4-0F68C23AC2BB}" type="pres">
      <dgm:prSet presAssocID="{3C67E77D-62FA-499D-B5E6-E79A091C5267}" presName="parentText" presStyleLbl="node1" presStyleIdx="1" presStyleCnt="4">
        <dgm:presLayoutVars>
          <dgm:chMax val="0"/>
          <dgm:bulletEnabled val="1"/>
        </dgm:presLayoutVars>
      </dgm:prSet>
      <dgm:spPr/>
    </dgm:pt>
    <dgm:pt modelId="{782956A5-ADC8-4959-B856-589B9D9B9635}" type="pres">
      <dgm:prSet presAssocID="{3C67E77D-62FA-499D-B5E6-E79A091C5267}" presName="childText" presStyleLbl="revTx" presStyleIdx="1" presStyleCnt="4">
        <dgm:presLayoutVars>
          <dgm:bulletEnabled val="1"/>
        </dgm:presLayoutVars>
      </dgm:prSet>
      <dgm:spPr/>
    </dgm:pt>
    <dgm:pt modelId="{D64CB5D5-837D-47FC-9E42-A26D800BC695}" type="pres">
      <dgm:prSet presAssocID="{CC6B7442-0B72-4EF2-9F13-1325B51AFF9F}" presName="parentText" presStyleLbl="node1" presStyleIdx="2" presStyleCnt="4">
        <dgm:presLayoutVars>
          <dgm:chMax val="0"/>
          <dgm:bulletEnabled val="1"/>
        </dgm:presLayoutVars>
      </dgm:prSet>
      <dgm:spPr/>
    </dgm:pt>
    <dgm:pt modelId="{08B7B17B-8600-44B0-B235-389E5D71D804}" type="pres">
      <dgm:prSet presAssocID="{CC6B7442-0B72-4EF2-9F13-1325B51AFF9F}" presName="childText" presStyleLbl="revTx" presStyleIdx="2" presStyleCnt="4">
        <dgm:presLayoutVars>
          <dgm:bulletEnabled val="1"/>
        </dgm:presLayoutVars>
      </dgm:prSet>
      <dgm:spPr/>
    </dgm:pt>
    <dgm:pt modelId="{2F82C858-CD7E-40DB-BA4F-C8DDDC55CEF6}" type="pres">
      <dgm:prSet presAssocID="{0B6A0315-39E2-46E4-9222-D782DEB07A2E}" presName="parentText" presStyleLbl="node1" presStyleIdx="3" presStyleCnt="4">
        <dgm:presLayoutVars>
          <dgm:chMax val="0"/>
          <dgm:bulletEnabled val="1"/>
        </dgm:presLayoutVars>
      </dgm:prSet>
      <dgm:spPr/>
    </dgm:pt>
    <dgm:pt modelId="{A9FDA33A-8E26-465E-A532-14DC504E433B}" type="pres">
      <dgm:prSet presAssocID="{0B6A0315-39E2-46E4-9222-D782DEB07A2E}" presName="childText" presStyleLbl="revTx" presStyleIdx="3" presStyleCnt="4">
        <dgm:presLayoutVars>
          <dgm:bulletEnabled val="1"/>
        </dgm:presLayoutVars>
      </dgm:prSet>
      <dgm:spPr/>
    </dgm:pt>
  </dgm:ptLst>
  <dgm:cxnLst>
    <dgm:cxn modelId="{7D461F02-AB37-447A-AC6B-D31C4D2EC6A9}" srcId="{90119837-5B71-4D44-BB01-DB0B084933C8}" destId="{477D14C5-CED9-4CFC-B338-DFB0C8090B9F}" srcOrd="0" destOrd="0" parTransId="{92DFCBC7-BC14-4697-8ECD-BF0D5B1EDA3B}" sibTransId="{87E3C0DB-7BEE-424E-8E11-B838D238D595}"/>
    <dgm:cxn modelId="{C6E7222A-5F84-456A-9806-D51868FAF8A9}" srcId="{3C67E77D-62FA-499D-B5E6-E79A091C5267}" destId="{D6510970-8F9C-4B45-A0F3-6ACB9AA76D40}" srcOrd="0" destOrd="0" parTransId="{7A9FC291-2B6A-4475-8B09-917F9F09E3AB}" sibTransId="{4B87F32C-3630-48F2-9114-4262C0BEEA9E}"/>
    <dgm:cxn modelId="{58006736-922D-456D-AD7A-545F76BA8610}" srcId="{0B6A0315-39E2-46E4-9222-D782DEB07A2E}" destId="{E479C149-EB0C-4055-997C-F1BAC7451FE8}" srcOrd="0" destOrd="0" parTransId="{538B8540-59A0-442D-919B-8AE26CAF5157}" sibTransId="{1AF02D03-CDC7-4037-933E-3BE2ACDB854B}"/>
    <dgm:cxn modelId="{32AA6160-4426-4C4D-93AE-E2F474E37AD9}" srcId="{90119837-5B71-4D44-BB01-DB0B084933C8}" destId="{3C67E77D-62FA-499D-B5E6-E79A091C5267}" srcOrd="1" destOrd="0" parTransId="{5337D229-E330-4525-B0FA-14EC5A80604A}" sibTransId="{C056AC5D-B04E-4376-A1CB-3EAB7BE5AF5B}"/>
    <dgm:cxn modelId="{A6FB3C49-AB75-4315-BB6B-886AA454F16F}" srcId="{CC6B7442-0B72-4EF2-9F13-1325B51AFF9F}" destId="{FE0A3CAE-D039-42F2-AF12-1E6F6793A633}" srcOrd="0" destOrd="0" parTransId="{7E2ED2D1-AFF4-4DED-BB53-30A310825CE2}" sibTransId="{417BDEF2-191B-4000-BDE8-D3D22A51FCF3}"/>
    <dgm:cxn modelId="{0F1F224B-6995-4D7E-B65E-FDD2121E7EA2}" type="presOf" srcId="{FE0A3CAE-D039-42F2-AF12-1E6F6793A633}" destId="{08B7B17B-8600-44B0-B235-389E5D71D804}" srcOrd="0" destOrd="0" presId="urn:microsoft.com/office/officeart/2005/8/layout/vList2"/>
    <dgm:cxn modelId="{102D6D4D-90C9-40F4-A001-35DCC329B127}" srcId="{90119837-5B71-4D44-BB01-DB0B084933C8}" destId="{CC6B7442-0B72-4EF2-9F13-1325B51AFF9F}" srcOrd="2" destOrd="0" parTransId="{E3D139E0-5DC2-4F8E-9F8F-B3F0EBCD4689}" sibTransId="{FF80E1BA-0D6F-4EE8-9640-892A5897DBCD}"/>
    <dgm:cxn modelId="{5BDE416F-F97E-4F73-BE1A-C12EA4F60682}" type="presOf" srcId="{90119837-5B71-4D44-BB01-DB0B084933C8}" destId="{ED5DCCC5-BCA8-4491-AA37-BAF153ECA184}" srcOrd="0" destOrd="0" presId="urn:microsoft.com/office/officeart/2005/8/layout/vList2"/>
    <dgm:cxn modelId="{FFD8B471-C98F-4DB5-8DE3-2AB7E896ADD5}" srcId="{477D14C5-CED9-4CFC-B338-DFB0C8090B9F}" destId="{C111C18A-FD96-4E63-821A-54D70D8DC65F}" srcOrd="0" destOrd="0" parTransId="{83BE74EF-FAB4-45A2-BBED-7CD5259AB210}" sibTransId="{B4F34DE2-2DAE-4F88-8C78-BD8892EBF4FF}"/>
    <dgm:cxn modelId="{79214A57-80EB-4DE4-A167-61BE5A21AA3B}" srcId="{90119837-5B71-4D44-BB01-DB0B084933C8}" destId="{0B6A0315-39E2-46E4-9222-D782DEB07A2E}" srcOrd="3" destOrd="0" parTransId="{D45137C0-A346-4E6F-985E-FF40D33199C8}" sibTransId="{F57929C9-60D5-42C0-9622-2789169735F6}"/>
    <dgm:cxn modelId="{4FC92F85-89F6-4D93-841B-03C5D72D7E36}" type="presOf" srcId="{0B6A0315-39E2-46E4-9222-D782DEB07A2E}" destId="{2F82C858-CD7E-40DB-BA4F-C8DDDC55CEF6}" srcOrd="0" destOrd="0" presId="urn:microsoft.com/office/officeart/2005/8/layout/vList2"/>
    <dgm:cxn modelId="{7E2A7A89-3AAE-4506-803A-A35F809AE9B8}" type="presOf" srcId="{E479C149-EB0C-4055-997C-F1BAC7451FE8}" destId="{A9FDA33A-8E26-465E-A532-14DC504E433B}" srcOrd="0" destOrd="0" presId="urn:microsoft.com/office/officeart/2005/8/layout/vList2"/>
    <dgm:cxn modelId="{594ECC8D-94FA-41B7-9F5F-6B7A67E36EF5}" type="presOf" srcId="{C111C18A-FD96-4E63-821A-54D70D8DC65F}" destId="{CD5F6E02-AD43-4E7A-935B-DDF5D6C74800}" srcOrd="0" destOrd="0" presId="urn:microsoft.com/office/officeart/2005/8/layout/vList2"/>
    <dgm:cxn modelId="{8D0A4494-246A-45A7-AB6A-CDBC9E33ECD3}" type="presOf" srcId="{477D14C5-CED9-4CFC-B338-DFB0C8090B9F}" destId="{A9DD881E-A532-414B-870C-8ADE2076F78C}" srcOrd="0" destOrd="0" presId="urn:microsoft.com/office/officeart/2005/8/layout/vList2"/>
    <dgm:cxn modelId="{139D5BB1-09CB-45F8-9347-D7764258A754}" type="presOf" srcId="{CC6B7442-0B72-4EF2-9F13-1325B51AFF9F}" destId="{D64CB5D5-837D-47FC-9E42-A26D800BC695}" srcOrd="0" destOrd="0" presId="urn:microsoft.com/office/officeart/2005/8/layout/vList2"/>
    <dgm:cxn modelId="{96956FBE-70C8-4F89-BD0B-33093C0F439D}" type="presOf" srcId="{3C67E77D-62FA-499D-B5E6-E79A091C5267}" destId="{81203336-F3DE-4B3A-BCF4-0F68C23AC2BB}" srcOrd="0" destOrd="0" presId="urn:microsoft.com/office/officeart/2005/8/layout/vList2"/>
    <dgm:cxn modelId="{A55A44F5-7713-43BE-A80C-9D7C49E6D5AD}" type="presOf" srcId="{D6510970-8F9C-4B45-A0F3-6ACB9AA76D40}" destId="{782956A5-ADC8-4959-B856-589B9D9B9635}" srcOrd="0" destOrd="0" presId="urn:microsoft.com/office/officeart/2005/8/layout/vList2"/>
    <dgm:cxn modelId="{0910C0A3-A67A-496C-8A74-C4E35FED4675}" type="presParOf" srcId="{ED5DCCC5-BCA8-4491-AA37-BAF153ECA184}" destId="{A9DD881E-A532-414B-870C-8ADE2076F78C}" srcOrd="0" destOrd="0" presId="urn:microsoft.com/office/officeart/2005/8/layout/vList2"/>
    <dgm:cxn modelId="{9334B2F5-7FCF-4B1F-B6AA-DB249F4421A1}" type="presParOf" srcId="{ED5DCCC5-BCA8-4491-AA37-BAF153ECA184}" destId="{CD5F6E02-AD43-4E7A-935B-DDF5D6C74800}" srcOrd="1" destOrd="0" presId="urn:microsoft.com/office/officeart/2005/8/layout/vList2"/>
    <dgm:cxn modelId="{4F4F04E9-8CC4-46EA-94F2-D97F126F4DA5}" type="presParOf" srcId="{ED5DCCC5-BCA8-4491-AA37-BAF153ECA184}" destId="{81203336-F3DE-4B3A-BCF4-0F68C23AC2BB}" srcOrd="2" destOrd="0" presId="urn:microsoft.com/office/officeart/2005/8/layout/vList2"/>
    <dgm:cxn modelId="{9E10C16C-1E52-4EC3-8CA1-A7C07C605948}" type="presParOf" srcId="{ED5DCCC5-BCA8-4491-AA37-BAF153ECA184}" destId="{782956A5-ADC8-4959-B856-589B9D9B9635}" srcOrd="3" destOrd="0" presId="urn:microsoft.com/office/officeart/2005/8/layout/vList2"/>
    <dgm:cxn modelId="{8E5B4048-9D19-4E76-9DF1-CC741CEADF9A}" type="presParOf" srcId="{ED5DCCC5-BCA8-4491-AA37-BAF153ECA184}" destId="{D64CB5D5-837D-47FC-9E42-A26D800BC695}" srcOrd="4" destOrd="0" presId="urn:microsoft.com/office/officeart/2005/8/layout/vList2"/>
    <dgm:cxn modelId="{3160F1A4-3C45-478F-BAAB-DEF3A5444A4A}" type="presParOf" srcId="{ED5DCCC5-BCA8-4491-AA37-BAF153ECA184}" destId="{08B7B17B-8600-44B0-B235-389E5D71D804}" srcOrd="5" destOrd="0" presId="urn:microsoft.com/office/officeart/2005/8/layout/vList2"/>
    <dgm:cxn modelId="{9F1477A3-91A5-4DB1-8939-B5B902661DB4}" type="presParOf" srcId="{ED5DCCC5-BCA8-4491-AA37-BAF153ECA184}" destId="{2F82C858-CD7E-40DB-BA4F-C8DDDC55CEF6}" srcOrd="6" destOrd="0" presId="urn:microsoft.com/office/officeart/2005/8/layout/vList2"/>
    <dgm:cxn modelId="{7AEF816E-0399-4F68-9DBE-3F38231A11B1}" type="presParOf" srcId="{ED5DCCC5-BCA8-4491-AA37-BAF153ECA184}" destId="{A9FDA33A-8E26-465E-A532-14DC504E433B}"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881E-A532-414B-870C-8ADE2076F78C}">
      <dsp:nvSpPr>
        <dsp:cNvPr id="0" name=""/>
        <dsp:cNvSpPr/>
      </dsp:nvSpPr>
      <dsp:spPr>
        <a:xfrm>
          <a:off x="0" y="0"/>
          <a:ext cx="7377751" cy="6128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rtlCol="0" anchor="ctr" anchorCtr="0">
          <a:noAutofit/>
        </a:bodyPr>
        <a:lstStyle/>
        <a:p>
          <a:pPr marL="0" lvl="0" indent="0" algn="l" defTabSz="889000" rtl="0">
            <a:lnSpc>
              <a:spcPct val="90000"/>
            </a:lnSpc>
            <a:spcBef>
              <a:spcPct val="0"/>
            </a:spcBef>
            <a:spcAft>
              <a:spcPct val="35000"/>
            </a:spcAft>
            <a:buNone/>
          </a:pPr>
          <a:r>
            <a:rPr lang="zh-CN" altLang="zh-CN" sz="2000" kern="1200" dirty="0"/>
            <a:t>学生用户功能模块：</a:t>
          </a:r>
          <a:endParaRPr lang="en-US" sz="2000" kern="1200" dirty="0">
            <a:latin typeface="微软雅黑" panose="020B0503020204020204" pitchFamily="34" charset="-122"/>
            <a:ea typeface="微软雅黑" panose="020B0503020204020204" pitchFamily="34" charset="-122"/>
          </a:endParaRPr>
        </a:p>
      </dsp:txBody>
      <dsp:txXfrm>
        <a:off x="29916" y="29916"/>
        <a:ext cx="7317919" cy="553001"/>
      </dsp:txXfrm>
    </dsp:sp>
    <dsp:sp modelId="{CD5F6E02-AD43-4E7A-935B-DDF5D6C74800}">
      <dsp:nvSpPr>
        <dsp:cNvPr id="0" name=""/>
        <dsp:cNvSpPr/>
      </dsp:nvSpPr>
      <dsp:spPr>
        <a:xfrm>
          <a:off x="0" y="613655"/>
          <a:ext cx="7377751" cy="3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244" tIns="20320" rIns="113792" bIns="20320" numCol="1" spcCol="1270" rtlCol="0" anchor="t" anchorCtr="0">
          <a:noAutofit/>
        </a:bodyPr>
        <a:lstStyle/>
        <a:p>
          <a:pPr marL="171450" lvl="1" indent="-171450" algn="l" defTabSz="711200" rtl="0">
            <a:lnSpc>
              <a:spcPct val="90000"/>
            </a:lnSpc>
            <a:spcBef>
              <a:spcPct val="0"/>
            </a:spcBef>
            <a:spcAft>
              <a:spcPct val="20000"/>
            </a:spcAft>
            <a:buChar char="•"/>
          </a:pPr>
          <a:r>
            <a:rPr lang="zh-CN" altLang="zh-CN" sz="1600" kern="1200" dirty="0"/>
            <a:t>查询实验室状态、查看个人在实验室的活动状态</a:t>
          </a:r>
          <a:endParaRPr lang="en-US" sz="1600" kern="1200" dirty="0">
            <a:latin typeface="微软雅黑" panose="020B0503020204020204" pitchFamily="34" charset="-122"/>
            <a:ea typeface="微软雅黑" panose="020B0503020204020204" pitchFamily="34" charset="-122"/>
          </a:endParaRPr>
        </a:p>
      </dsp:txBody>
      <dsp:txXfrm>
        <a:off x="0" y="613655"/>
        <a:ext cx="7377751" cy="368233"/>
      </dsp:txXfrm>
    </dsp:sp>
    <dsp:sp modelId="{81203336-F3DE-4B3A-BCF4-0F68C23AC2BB}">
      <dsp:nvSpPr>
        <dsp:cNvPr id="0" name=""/>
        <dsp:cNvSpPr/>
      </dsp:nvSpPr>
      <dsp:spPr>
        <a:xfrm>
          <a:off x="0" y="981889"/>
          <a:ext cx="7377751" cy="6128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rtlCol="0" anchor="ctr" anchorCtr="0">
          <a:noAutofit/>
        </a:bodyPr>
        <a:lstStyle/>
        <a:p>
          <a:pPr marL="0" lvl="0" indent="0" algn="l" defTabSz="889000" rtl="0">
            <a:lnSpc>
              <a:spcPct val="90000"/>
            </a:lnSpc>
            <a:spcBef>
              <a:spcPct val="0"/>
            </a:spcBef>
            <a:spcAft>
              <a:spcPct val="35000"/>
            </a:spcAft>
            <a:buNone/>
          </a:pPr>
          <a:r>
            <a:rPr lang="zh-CN" altLang="zh-CN" sz="2000" kern="1200" dirty="0"/>
            <a:t>教师用户功能：</a:t>
          </a:r>
          <a:endParaRPr lang="en-US" sz="2000" kern="1200" dirty="0">
            <a:latin typeface="微软雅黑" panose="020B0503020204020204" pitchFamily="34" charset="-122"/>
            <a:ea typeface="微软雅黑" panose="020B0503020204020204" pitchFamily="34" charset="-122"/>
          </a:endParaRPr>
        </a:p>
      </dsp:txBody>
      <dsp:txXfrm>
        <a:off x="29916" y="1011805"/>
        <a:ext cx="7317919" cy="553001"/>
      </dsp:txXfrm>
    </dsp:sp>
    <dsp:sp modelId="{782956A5-ADC8-4959-B856-589B9D9B9635}">
      <dsp:nvSpPr>
        <dsp:cNvPr id="0" name=""/>
        <dsp:cNvSpPr/>
      </dsp:nvSpPr>
      <dsp:spPr>
        <a:xfrm>
          <a:off x="0" y="1594722"/>
          <a:ext cx="7377751" cy="3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244" tIns="20320" rIns="113792" bIns="20320" numCol="1" spcCol="1270" rtlCol="0" anchor="t" anchorCtr="0">
          <a:noAutofit/>
        </a:bodyPr>
        <a:lstStyle/>
        <a:p>
          <a:pPr marL="171450" lvl="1" indent="-171450" algn="l" defTabSz="711200" rtl="0">
            <a:lnSpc>
              <a:spcPct val="90000"/>
            </a:lnSpc>
            <a:spcBef>
              <a:spcPct val="0"/>
            </a:spcBef>
            <a:spcAft>
              <a:spcPct val="20000"/>
            </a:spcAft>
            <a:buChar char="•"/>
          </a:pPr>
          <a:r>
            <a:rPr lang="zh-CN" altLang="zh-CN" sz="1600" kern="1200" dirty="0"/>
            <a:t>添加学生、删除学生、查看学生在实验室的</a:t>
          </a:r>
          <a:r>
            <a:rPr lang="zh-CN" altLang="zh-CN" sz="1600" kern="1200"/>
            <a:t>活动状</a:t>
          </a:r>
          <a:endParaRPr lang="en-US" sz="1600" kern="1200" dirty="0">
            <a:latin typeface="微软雅黑" panose="020B0503020204020204" pitchFamily="34" charset="-122"/>
            <a:ea typeface="微软雅黑" panose="020B0503020204020204" pitchFamily="34" charset="-122"/>
          </a:endParaRPr>
        </a:p>
      </dsp:txBody>
      <dsp:txXfrm>
        <a:off x="0" y="1594722"/>
        <a:ext cx="7377751" cy="368233"/>
      </dsp:txXfrm>
    </dsp:sp>
    <dsp:sp modelId="{D64CB5D5-837D-47FC-9E42-A26D800BC695}">
      <dsp:nvSpPr>
        <dsp:cNvPr id="0" name=""/>
        <dsp:cNvSpPr/>
      </dsp:nvSpPr>
      <dsp:spPr>
        <a:xfrm>
          <a:off x="0" y="1962956"/>
          <a:ext cx="7377751" cy="6128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rtlCol="0" anchor="ctr" anchorCtr="0">
          <a:noAutofit/>
        </a:bodyPr>
        <a:lstStyle/>
        <a:p>
          <a:pPr marL="0" lvl="0" indent="0" algn="l" defTabSz="889000" rtl="0">
            <a:lnSpc>
              <a:spcPct val="90000"/>
            </a:lnSpc>
            <a:spcBef>
              <a:spcPct val="0"/>
            </a:spcBef>
            <a:spcAft>
              <a:spcPct val="35000"/>
            </a:spcAft>
            <a:buNone/>
          </a:pPr>
          <a:r>
            <a:rPr lang="zh-CN" altLang="zh-CN" sz="2000" kern="1200" dirty="0"/>
            <a:t>实验室实时信息模块：</a:t>
          </a:r>
          <a:endParaRPr lang="en-US" sz="2000" kern="1200" dirty="0">
            <a:latin typeface="微软雅黑" panose="020B0503020204020204" pitchFamily="34" charset="-122"/>
            <a:ea typeface="微软雅黑" panose="020B0503020204020204" pitchFamily="34" charset="-122"/>
          </a:endParaRPr>
        </a:p>
      </dsp:txBody>
      <dsp:txXfrm>
        <a:off x="29916" y="1992872"/>
        <a:ext cx="7317919" cy="553001"/>
      </dsp:txXfrm>
    </dsp:sp>
    <dsp:sp modelId="{08B7B17B-8600-44B0-B235-389E5D71D804}">
      <dsp:nvSpPr>
        <dsp:cNvPr id="0" name=""/>
        <dsp:cNvSpPr/>
      </dsp:nvSpPr>
      <dsp:spPr>
        <a:xfrm>
          <a:off x="0" y="2575789"/>
          <a:ext cx="7377751" cy="3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244" tIns="20320" rIns="113792" bIns="20320" numCol="1" spcCol="1270" rtlCol="0" anchor="t" anchorCtr="0">
          <a:noAutofit/>
        </a:bodyPr>
        <a:lstStyle/>
        <a:p>
          <a:pPr marL="171450" lvl="1" indent="-171450" algn="l" defTabSz="711200" rtl="0">
            <a:lnSpc>
              <a:spcPct val="90000"/>
            </a:lnSpc>
            <a:spcBef>
              <a:spcPct val="0"/>
            </a:spcBef>
            <a:spcAft>
              <a:spcPct val="20000"/>
            </a:spcAft>
            <a:buChar char="•"/>
          </a:pPr>
          <a:r>
            <a:rPr lang="zh-CN" altLang="zh-CN" sz="1600" kern="1200" dirty="0"/>
            <a:t>查看实验室温度湿度、查看实验室是否有</a:t>
          </a:r>
          <a:r>
            <a:rPr lang="zh-CN" altLang="zh-CN" sz="1600" kern="1200"/>
            <a:t>电、查看实验室中学生数量</a:t>
          </a:r>
          <a:endParaRPr lang="en-US" sz="1600" kern="1200" dirty="0">
            <a:latin typeface="微软雅黑" panose="020B0503020204020204" pitchFamily="34" charset="-122"/>
            <a:ea typeface="微软雅黑" panose="020B0503020204020204" pitchFamily="34" charset="-122"/>
          </a:endParaRPr>
        </a:p>
      </dsp:txBody>
      <dsp:txXfrm>
        <a:off x="0" y="2575789"/>
        <a:ext cx="7377751" cy="368233"/>
      </dsp:txXfrm>
    </dsp:sp>
    <dsp:sp modelId="{2F82C858-CD7E-40DB-BA4F-C8DDDC55CEF6}">
      <dsp:nvSpPr>
        <dsp:cNvPr id="0" name=""/>
        <dsp:cNvSpPr/>
      </dsp:nvSpPr>
      <dsp:spPr>
        <a:xfrm>
          <a:off x="0" y="2944022"/>
          <a:ext cx="7377751" cy="6128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zh-CN" sz="2000" kern="1200" dirty="0"/>
            <a:t>通用操作模块：</a:t>
          </a:r>
          <a:r>
            <a:rPr lang="zh-cn" sz="2000" kern="1200" dirty="0">
              <a:latin typeface="微软雅黑" panose="020B0503020204020204" pitchFamily="34" charset="-122"/>
              <a:ea typeface="微软雅黑" panose="020B0503020204020204" pitchFamily="34" charset="-122"/>
            </a:rPr>
            <a:t> </a:t>
          </a:r>
          <a:endParaRPr lang="en-US" sz="2000" kern="1200" dirty="0">
            <a:latin typeface="微软雅黑" panose="020B0503020204020204" pitchFamily="34" charset="-122"/>
            <a:ea typeface="微软雅黑" panose="020B0503020204020204" pitchFamily="34" charset="-122"/>
          </a:endParaRPr>
        </a:p>
      </dsp:txBody>
      <dsp:txXfrm>
        <a:off x="29916" y="2973938"/>
        <a:ext cx="7317919" cy="553001"/>
      </dsp:txXfrm>
    </dsp:sp>
    <dsp:sp modelId="{A9FDA33A-8E26-465E-A532-14DC504E433B}">
      <dsp:nvSpPr>
        <dsp:cNvPr id="0" name=""/>
        <dsp:cNvSpPr/>
      </dsp:nvSpPr>
      <dsp:spPr>
        <a:xfrm>
          <a:off x="0" y="3556855"/>
          <a:ext cx="7377751" cy="3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244"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zh-CN" sz="1600" kern="1200"/>
            <a:t>注册和登录、个人资料的修改</a:t>
          </a:r>
          <a:endParaRPr lang="en-US" sz="1600" kern="1200" dirty="0">
            <a:latin typeface="微软雅黑" panose="020B0503020204020204" pitchFamily="34" charset="-122"/>
            <a:ea typeface="微软雅黑" panose="020B0503020204020204" pitchFamily="34" charset="-122"/>
          </a:endParaRPr>
        </a:p>
      </dsp:txBody>
      <dsp:txXfrm>
        <a:off x="0" y="3556855"/>
        <a:ext cx="7377751" cy="3682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7178B13D-69C5-48FF-B4BC-F91E5DF1D623}" type="datetime1">
              <a:rPr lang="zh-CN" altLang="en-US" smtClean="0">
                <a:solidFill>
                  <a:schemeClr val="tx2"/>
                </a:solidFill>
                <a:latin typeface="微软雅黑" panose="020B0503020204020204" pitchFamily="34" charset="-122"/>
                <a:ea typeface="微软雅黑" panose="020B0503020204020204" pitchFamily="34" charset="-122"/>
              </a:rPr>
              <a:pPr algn="r" rtl="0"/>
              <a:t>2018/10/15</a:t>
            </a:fld>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en-US" altLang="zh-CN" smtClean="0">
                <a:solidFill>
                  <a:schemeClr val="tx2"/>
                </a:solidFill>
                <a:latin typeface="微软雅黑" panose="020B0503020204020204" pitchFamily="34" charset="-122"/>
                <a:ea typeface="微软雅黑" panose="020B0503020204020204" pitchFamily="34" charset="-122"/>
              </a:rPr>
              <a:pPr algn="r" rtl="0"/>
              <a:t>‹#›</a:t>
            </a:fld>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06B449BB-9F99-43EE-A1AA-ED1E313F74C2}" type="datetime1">
              <a:rPr lang="zh-CN" altLang="en-US" smtClean="0"/>
              <a:pPr/>
              <a:t>2018/10/15</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B8796F01-7154-41E0-B48B-A6921757531A}" type="slidenum">
              <a:rPr lang="en-US" altLang="zh-CN" smtClean="0"/>
              <a:pPr/>
              <a:t>‹#›</a:t>
            </a:fld>
            <a:endParaRPr lang="zh-CN" altLang="en-U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1pPr>
    <a:lvl2pPr marL="60949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2pPr>
    <a:lvl3pPr marL="1218987"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3pPr>
    <a:lvl4pPr marL="182848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4pPr>
    <a:lvl5pPr marL="243797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672383" y="1498601"/>
            <a:ext cx="7008574" cy="3298825"/>
          </a:xfrm>
        </p:spPr>
        <p:txBody>
          <a:bodyPr rtlCol="0">
            <a:normAutofit/>
          </a:bodyPr>
          <a:lstStyle>
            <a:lvl1pPr algn="l" rtl="0">
              <a:lnSpc>
                <a:spcPct val="90000"/>
              </a:lnSpc>
              <a:defRPr sz="5400" cap="none"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4672383" y="4927600"/>
            <a:ext cx="7008574" cy="1244600"/>
          </a:xfrm>
        </p:spPr>
        <p:txBody>
          <a:bodyPr rtlCol="0">
            <a:normAutofit/>
          </a:bodyPr>
          <a:lstStyle>
            <a:lvl1pPr marL="0" indent="0" algn="l" rtl="0">
              <a:spcBef>
                <a:spcPts val="0"/>
              </a:spcBef>
              <a:buNone/>
              <a:defRPr sz="2800" b="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zh-CN" altLang="en-US" noProof="0"/>
              <a:t>单击此处编辑母版副标题样式</a:t>
            </a:r>
            <a:endParaRPr lang="zh-CN" altLang="en-US" noProof="0" dirty="0"/>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55677D0B-F53C-4787-A85A-18D33BC3BEA1}" type="datetime1">
              <a:rPr lang="zh-CN" altLang="en-US" smtClean="0"/>
              <a:pPr/>
              <a:t>2018/10/15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591C5AD9-787D-40FA-8A4D-16A055B9AF81}" type="slidenum">
              <a:rPr lang="en-US" altLang="zh-CN" noProof="0" smtClean="0"/>
              <a:t>‹#›</a:t>
            </a:fld>
            <a:endParaRPr lang="zh-CN" altLang="en-US" noProof="0"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852633" y="274638"/>
            <a:ext cx="1422030" cy="5897561"/>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117309" y="274638"/>
            <a:ext cx="8532178" cy="5897561"/>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54B89B6B-C640-4814-94E3-C138F9C73EE7}" type="datetime1">
              <a:rPr lang="zh-CN" altLang="en-US" smtClean="0"/>
              <a:pPr/>
              <a:t>2018/10/15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591C5AD9-787D-40FA-8A4D-16A055B9AF81}" type="slidenum">
              <a:rPr lang="en-US" altLang="zh-CN" noProof="0" smtClean="0"/>
              <a:t>‹#›</a:t>
            </a:fld>
            <a:endParaRPr lang="zh-CN" altLang="en-US" noProof="0"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lgn="l" rtl="0">
              <a:defRPr/>
            </a:lvl5pPr>
            <a:lvl6pPr algn="l" rtl="0">
              <a:defRPr/>
            </a:lvl6pPr>
            <a:lvl7pPr algn="l" rtl="0">
              <a:defRPr baseline="0"/>
            </a:lvl7pPr>
            <a:lvl8pPr algn="l" rtl="0">
              <a:defRPr baseline="0"/>
            </a:lvl8pPr>
            <a:lvl9pPr algn="l" rtl="0">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3D2BB3D5-B3F4-4256-B6ED-4B874E5DE258}" type="datetime1">
              <a:rPr lang="zh-CN" altLang="en-US" smtClean="0"/>
              <a:pPr/>
              <a:t>2018/10/15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DA60BA0E-20D0-4E7C-B286-26C960A6788F}" type="slidenum">
              <a:rPr lang="en-US" altLang="zh-CN" noProof="0" smtClean="0"/>
              <a:t>‹#›</a:t>
            </a:fld>
            <a:endParaRPr lang="en-US" altLang="zh-CN" noProof="0"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12589" y="4445000"/>
            <a:ext cx="7008574" cy="1930400"/>
          </a:xfrm>
        </p:spPr>
        <p:txBody>
          <a:bodyPr rtlCol="0" anchor="t">
            <a:normAutofit/>
          </a:bodyPr>
          <a:lstStyle>
            <a:lvl1pPr algn="l" rtl="0">
              <a:defRPr sz="5400" b="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12589" y="3124200"/>
            <a:ext cx="7008574" cy="1296987"/>
          </a:xfrm>
        </p:spPr>
        <p:txBody>
          <a:bodyPr rtlCol="0" anchor="b">
            <a:normAutofit/>
          </a:bodyPr>
          <a:lstStyle>
            <a:lvl1pPr marL="0" indent="0" algn="l"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zh-CN" altLang="en-US" noProof="0"/>
              <a:t>编辑母版文本样式</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11730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29755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vl1pPr>
          </a:lstStyle>
          <a:p>
            <a:fld id="{109DE028-75A5-419A-B395-C2EDFBD58642}" type="datetime1">
              <a:rPr lang="zh-CN" altLang="en-US" smtClean="0"/>
              <a:pPr/>
              <a:t>2018/10/15</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2137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noProof="0"/>
              <a:t>编辑母版文本样式</a:t>
            </a:r>
          </a:p>
        </p:txBody>
      </p:sp>
      <p:sp>
        <p:nvSpPr>
          <p:cNvPr id="4" name="内容占位符 3"/>
          <p:cNvSpPr>
            <a:spLocks noGrp="1"/>
          </p:cNvSpPr>
          <p:nvPr>
            <p:ph sz="half" idx="2"/>
          </p:nvPr>
        </p:nvSpPr>
        <p:spPr>
          <a:xfrm>
            <a:off x="111730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30162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noProof="0"/>
              <a:t>编辑母版文本样式</a:t>
            </a:r>
          </a:p>
        </p:txBody>
      </p:sp>
      <p:sp>
        <p:nvSpPr>
          <p:cNvPr id="6" name="内容占位符 5"/>
          <p:cNvSpPr>
            <a:spLocks noGrp="1"/>
          </p:cNvSpPr>
          <p:nvPr>
            <p:ph sz="quarter" idx="4"/>
          </p:nvPr>
        </p:nvSpPr>
        <p:spPr>
          <a:xfrm>
            <a:off x="629755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vl1pPr>
          </a:lstStyle>
          <a:p>
            <a:fld id="{6DB54F77-3742-4919-9EAD-96757A014E94}" type="datetime1">
              <a:rPr lang="zh-CN" altLang="en-US" smtClean="0"/>
              <a:pPr/>
              <a:t>2018/10/15</a:t>
            </a:fld>
            <a:endParaRPr lang="zh-CN" altLang="en-US"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9" name="灯片编号占位符 8"/>
          <p:cNvSpPr>
            <a:spLocks noGrp="1"/>
          </p:cNvSpPr>
          <p:nvPr>
            <p:ph type="sldNum" sz="quarter" idx="12"/>
          </p:nvPr>
        </p:nvSpPr>
        <p:spPr/>
        <p:txBody>
          <a:bodyPr rtlCol="0"/>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9C6EB163-526A-4855-8844-4C6501B96975}" type="datetime1">
              <a:rPr lang="zh-CN" altLang="en-US" smtClean="0"/>
              <a:pPr/>
              <a:t>2018/10/15</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EB37DED6-D4C7-42EE-AB49-D2E39E64FDE4}" type="slidenum">
              <a:rPr lang="en-US" altLang="zh-CN" noProof="0" smtClean="0"/>
              <a:t>‹#›</a:t>
            </a:fld>
            <a:endParaRPr lang="zh-CN" altLang="en-US" noProof="0"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4E9B638C-251D-44EC-B8B2-08EC45208A21}" type="datetime1">
              <a:rPr lang="zh-CN" altLang="en-US" smtClean="0"/>
              <a:pPr/>
              <a:t>2018/10/15</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EB37DED6-D4C7-42EE-AB49-D2E39E64FDE4}" type="slidenum">
              <a:rPr lang="en-US" altLang="zh-CN" noProof="0" smtClean="0"/>
              <a:t>‹#›</a:t>
            </a:fld>
            <a:endParaRPr lang="zh-CN" altLang="en-US" noProof="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304721" y="1701800"/>
            <a:ext cx="3351927" cy="2844800"/>
          </a:xfrm>
        </p:spPr>
        <p:txBody>
          <a:bodyPr rtlCol="0" anchor="b">
            <a:normAutofit/>
          </a:bodyPr>
          <a:lstStyle>
            <a:lvl1pPr algn="l" rtl="0">
              <a:defRPr sz="2000" b="1">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469236" y="482600"/>
            <a:ext cx="6805427" cy="5892800"/>
          </a:xfrm>
        </p:spPr>
        <p:txBody>
          <a:bodyPr rtlCol="0">
            <a:normAutofit/>
          </a:bodyPr>
          <a:lstStyle>
            <a:lvl1pPr algn="l" rtl="0">
              <a:defRPr sz="2400">
                <a:latin typeface="微软雅黑" panose="020B0503020204020204" pitchFamily="34" charset="-122"/>
                <a:ea typeface="微软雅黑" panose="020B0503020204020204" pitchFamily="34" charset="-122"/>
              </a:defRPr>
            </a:lvl1pPr>
            <a:lvl2pPr algn="l" rtl="0">
              <a:defRPr sz="2000">
                <a:latin typeface="微软雅黑" panose="020B0503020204020204" pitchFamily="34" charset="-122"/>
                <a:ea typeface="微软雅黑" panose="020B0503020204020204" pitchFamily="34" charset="-122"/>
              </a:defRPr>
            </a:lvl2pPr>
            <a:lvl3pPr algn="l" rtl="0">
              <a:defRPr sz="1800">
                <a:latin typeface="微软雅黑" panose="020B0503020204020204" pitchFamily="34" charset="-122"/>
                <a:ea typeface="微软雅黑" panose="020B0503020204020204" pitchFamily="34" charset="-122"/>
              </a:defRPr>
            </a:lvl3pPr>
            <a:lvl4pPr algn="l" rtl="0">
              <a:defRPr sz="1800">
                <a:latin typeface="微软雅黑" panose="020B0503020204020204" pitchFamily="34" charset="-122"/>
                <a:ea typeface="微软雅黑" panose="020B0503020204020204" pitchFamily="34" charset="-122"/>
              </a:defRPr>
            </a:lvl4pPr>
            <a:lvl5pPr algn="l" rtl="0">
              <a:defRPr sz="1800">
                <a:latin typeface="微软雅黑" panose="020B0503020204020204" pitchFamily="34" charset="-122"/>
                <a:ea typeface="微软雅黑" panose="020B0503020204020204" pitchFamily="34" charset="-122"/>
              </a:defRPr>
            </a:lvl5pPr>
            <a:lvl6pPr algn="l" rtl="0">
              <a:defRPr sz="1800"/>
            </a:lvl6pPr>
            <a:lvl7pPr algn="l" rtl="0">
              <a:defRPr sz="1800"/>
            </a:lvl7pPr>
            <a:lvl8pPr algn="l" rtl="0">
              <a:defRPr sz="1800"/>
            </a:lvl8pPr>
            <a:lvl9pPr algn="l" rtl="0">
              <a:defRPr sz="18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304721" y="4648200"/>
            <a:ext cx="3351927" cy="1727200"/>
          </a:xfrm>
        </p:spPr>
        <p:txBody>
          <a:bodyPr rtlCol="0">
            <a:normAutofit/>
          </a:bodyPr>
          <a:lstStyle>
            <a:lvl1pPr marL="0" indent="0" algn="l" rtl="0">
              <a:spcBef>
                <a:spcPts val="1200"/>
              </a:spcBef>
              <a:buNone/>
              <a:defRPr sz="1600">
                <a:latin typeface="微软雅黑" panose="020B0503020204020204" pitchFamily="34" charset="-122"/>
                <a:ea typeface="微软雅黑" panose="020B0503020204020204" pitchFamily="34" charset="-122"/>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D005F57-EA56-4A95-B718-20B6AA09091F}" type="datetime1">
              <a:rPr lang="zh-CN" altLang="en-US" smtClean="0"/>
              <a:pPr/>
              <a:t>2018/10/15</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DFBB78A-01B4-41F2-96B0-677A4A282832}" type="slidenum">
              <a:rPr lang="en-US" altLang="zh-CN" smtClean="0"/>
              <a:pPr/>
              <a:t>‹#›</a:t>
            </a:fld>
            <a:endParaRPr lang="zh-CN" altLang="en-US"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8" name="矩形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2437765" y="4800600"/>
            <a:ext cx="7313295" cy="762000"/>
          </a:xfrm>
        </p:spPr>
        <p:txBody>
          <a:bodyPr rtlCol="0" anchor="b">
            <a:normAutofit/>
          </a:bodyPr>
          <a:lstStyle>
            <a:lvl1pPr algn="l" rtl="0">
              <a:defRPr sz="2000" b="1">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2437765" y="279401"/>
            <a:ext cx="7313295" cy="4448175"/>
          </a:xfrm>
        </p:spPr>
        <p:txBody>
          <a:bodyPr rtlCol="0">
            <a:normAutofit/>
          </a:bodyPr>
          <a:lstStyle>
            <a:lvl1pPr marL="0" indent="0" algn="l" rtl="0">
              <a:buNone/>
              <a:defRPr sz="2800">
                <a:latin typeface="微软雅黑" panose="020B0503020204020204" pitchFamily="34" charset="-122"/>
                <a:ea typeface="微软雅黑" panose="020B0503020204020204" pitchFamily="34" charset="-122"/>
              </a:defRPr>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2437765" y="5562600"/>
            <a:ext cx="7313295" cy="812800"/>
          </a:xfrm>
        </p:spPr>
        <p:txBody>
          <a:bodyPr rtlCol="0">
            <a:normAutofit/>
          </a:bodyPr>
          <a:lstStyle>
            <a:lvl1pPr marL="0" indent="0" algn="l" rtl="0">
              <a:spcBef>
                <a:spcPts val="0"/>
              </a:spcBef>
              <a:buNone/>
              <a:defRPr sz="1600">
                <a:latin typeface="微软雅黑" panose="020B0503020204020204" pitchFamily="34" charset="-122"/>
                <a:ea typeface="微软雅黑" panose="020B0503020204020204" pitchFamily="34" charset="-122"/>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6F99FFF-1AD8-41BA-A4C2-05782CB95A16}" type="datetime1">
              <a:rPr lang="zh-CN" altLang="en-US" smtClean="0"/>
              <a:pPr/>
              <a:t>2018/10/15</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DFBB78A-01B4-41F2-96B0-677A4A282832}" type="slidenum">
              <a:rPr lang="en-US" altLang="zh-CN" noProof="0" smtClean="0"/>
              <a:pPr/>
              <a:t>‹#›</a:t>
            </a:fld>
            <a:endParaRPr lang="zh-CN" altLang="en-US" noProof="0"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474EC2AD-E193-40F2-8E09-6DD726A8C215}" type="datetime1">
              <a:rPr lang="zh-CN" altLang="en-US" smtClean="0"/>
              <a:pPr/>
              <a:t>2018/10/15</a:t>
            </a:fld>
            <a:endParaRPr lang="zh-CN" altLang="en-US" dirty="0"/>
          </a:p>
        </p:txBody>
      </p:sp>
      <p:sp>
        <p:nvSpPr>
          <p:cNvPr id="5" name="页脚占位符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csdn.net/" TargetMode="External"/><Relationship Id="rId1" Type="http://schemas.openxmlformats.org/officeDocument/2006/relationships/slideLayout" Target="../slideLayouts/slideLayout5.xml"/><Relationship Id="rId4" Type="http://schemas.openxmlformats.org/officeDocument/2006/relationships/hyperlink" Target="https://gite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294212" y="1244850"/>
            <a:ext cx="7008574" cy="1498351"/>
          </a:xfrm>
        </p:spPr>
        <p:txBody>
          <a:bodyPr rtlCol="0">
            <a:normAutofit fontScale="90000"/>
          </a:bodyPr>
          <a:lstStyle/>
          <a:p>
            <a:r>
              <a:rPr lang="zh-CN" altLang="en-US" dirty="0"/>
              <a:t>毕业设计开</a:t>
            </a:r>
            <a:r>
              <a:rPr lang="zh-CN" altLang="en-US"/>
              <a:t>题报告</a:t>
            </a:r>
            <a:br>
              <a:rPr lang="en-US" altLang="zh-CN" dirty="0"/>
            </a:br>
            <a:r>
              <a:rPr lang="zh-CN" altLang="zh-CN" sz="2700" dirty="0"/>
              <a:t>基于</a:t>
            </a:r>
            <a:r>
              <a:rPr lang="en-US" altLang="zh-CN" sz="2700" dirty="0"/>
              <a:t>SSM</a:t>
            </a:r>
            <a:r>
              <a:rPr lang="zh-CN" altLang="zh-CN" sz="2700" dirty="0"/>
              <a:t>框架实验室云端监管系统的设计与实现</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rtlCol="0"/>
          <a:lstStyle/>
          <a:p>
            <a:pPr algn="r" rtl="0"/>
            <a:r>
              <a:rPr lang="en-US" altLang="zh-CN" dirty="0"/>
              <a:t>20151104687 </a:t>
            </a:r>
            <a:r>
              <a:rPr lang="zh-CN" altLang="en-US" dirty="0"/>
              <a:t>李宇辉</a:t>
            </a:r>
            <a:endParaRPr lang="en-US" altLang="zh-CN" dirty="0"/>
          </a:p>
          <a:p>
            <a:pPr algn="r" rtl="0"/>
            <a:r>
              <a:rPr lang="zh-CN" altLang="en-US" dirty="0"/>
              <a:t>指导教师：朝力萌、史大鹏</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目录</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pPr rtl="0"/>
            <a:r>
              <a:rPr lang="zh-CN" altLang="en-US" dirty="0"/>
              <a:t>课</a:t>
            </a:r>
            <a:r>
              <a:rPr lang="zh-CN" altLang="en-US" dirty="0">
                <a:latin typeface="微软雅黑" panose="020B0503020204020204" pitchFamily="34" charset="-122"/>
                <a:ea typeface="微软雅黑" panose="020B0503020204020204" pitchFamily="34" charset="-122"/>
              </a:rPr>
              <a:t>题的意义及目的</a:t>
            </a:r>
            <a:endParaRPr lang="en-US" altLang="zh-CN" dirty="0">
              <a:latin typeface="微软雅黑" panose="020B0503020204020204" pitchFamily="34" charset="-122"/>
              <a:ea typeface="微软雅黑" panose="020B0503020204020204" pitchFamily="34" charset="-122"/>
            </a:endParaRPr>
          </a:p>
          <a:p>
            <a:pPr rtl="0"/>
            <a:r>
              <a:rPr lang="zh-CN" altLang="en-US" dirty="0">
                <a:latin typeface="微软雅黑" panose="020B0503020204020204" pitchFamily="34" charset="-122"/>
                <a:ea typeface="微软雅黑" panose="020B0503020204020204" pitchFamily="34" charset="-122"/>
              </a:rPr>
              <a:t>课题任务、实现途径</a:t>
            </a:r>
            <a:endParaRPr lang="zh-cn" dirty="0">
              <a:latin typeface="微软雅黑" panose="020B0503020204020204" pitchFamily="34" charset="-122"/>
              <a:ea typeface="微软雅黑" panose="020B0503020204020204" pitchFamily="34" charset="-122"/>
            </a:endParaRPr>
          </a:p>
          <a:p>
            <a:pPr rtl="0"/>
            <a:r>
              <a:rPr lang="zh-CN" altLang="en-US" dirty="0"/>
              <a:t>进度安排</a:t>
            </a:r>
            <a:endParaRPr lang="en-US" altLang="zh-CN" dirty="0"/>
          </a:p>
          <a:p>
            <a:pPr rtl="0"/>
            <a:r>
              <a:rPr lang="zh-CN" altLang="en-US" dirty="0">
                <a:latin typeface="微软雅黑" panose="020B0503020204020204" pitchFamily="34" charset="-122"/>
                <a:ea typeface="微软雅黑" panose="020B0503020204020204" pitchFamily="34" charset="-122"/>
              </a:rPr>
              <a:t>参考文献</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7309" y="188640"/>
            <a:ext cx="10157354" cy="1284560"/>
          </a:xfrm>
        </p:spPr>
        <p:txBody>
          <a:bodyPr rtlCol="0">
            <a:normAutofit/>
          </a:bodyPr>
          <a:lstStyle/>
          <a:p>
            <a:r>
              <a:rPr lang="zh-CN" altLang="en-US" dirty="0"/>
              <a:t>课题的意义及目的</a:t>
            </a:r>
            <a:endParaRPr lang="en-US" dirty="0">
              <a:latin typeface="微软雅黑" panose="020B0503020204020204" pitchFamily="34" charset="-122"/>
              <a:ea typeface="微软雅黑" panose="020B0503020204020204" pitchFamily="34" charset="-122"/>
            </a:endParaRPr>
          </a:p>
        </p:txBody>
      </p:sp>
      <p:sp>
        <p:nvSpPr>
          <p:cNvPr id="4" name="内容占位符 3">
            <a:extLst>
              <a:ext uri="{FF2B5EF4-FFF2-40B4-BE49-F238E27FC236}">
                <a16:creationId xmlns:a16="http://schemas.microsoft.com/office/drawing/2014/main" id="{8FEF7BED-754C-493F-B9B7-020A7B7F81B0}"/>
              </a:ext>
            </a:extLst>
          </p:cNvPr>
          <p:cNvSpPr>
            <a:spLocks noGrp="1"/>
          </p:cNvSpPr>
          <p:nvPr>
            <p:ph idx="1"/>
          </p:nvPr>
        </p:nvSpPr>
        <p:spPr/>
        <p:txBody>
          <a:bodyPr>
            <a:normAutofit fontScale="62500" lnSpcReduction="20000"/>
          </a:bodyPr>
          <a:lstStyle/>
          <a:p>
            <a:pPr>
              <a:lnSpc>
                <a:spcPct val="120000"/>
              </a:lnSpc>
            </a:pPr>
            <a:r>
              <a:rPr lang="zh-CN" altLang="zh-CN" sz="2900" dirty="0"/>
              <a:t>人们普遍使用计算机来提高个人工作效率，但是在需要许多人一起协同工作的现代工作环境中，我们更需要提高我们的整体工作效率。</a:t>
            </a:r>
          </a:p>
          <a:p>
            <a:pPr>
              <a:lnSpc>
                <a:spcPct val="120000"/>
              </a:lnSpc>
            </a:pPr>
            <a:r>
              <a:rPr lang="zh-CN" altLang="zh-CN" sz="2800" dirty="0"/>
              <a:t>实验室的管理是学校日常工作中的重要组成成分。高效招生规模的逐渐扩大和认识制度的改革，在校学生人数将不断增加，导致实验室中学生人流量大实验室负责人管理困难。加上我国高等学校基层学生管理工作的头绪多，内容杂，管理细，要求高，传统管理办法已基本不适应新形势的要求。实验室的管理稍有不慎就会出现错误。而实验室中危险设备不能出现任何错误。这就需要实验室云端监管系统协助实验室负责人进行监管实验室。</a:t>
            </a:r>
          </a:p>
          <a:p>
            <a:pPr>
              <a:lnSpc>
                <a:spcPct val="120000"/>
              </a:lnSpc>
            </a:pPr>
            <a:r>
              <a:rPr lang="zh-CN" altLang="zh-CN" sz="2800" dirty="0"/>
              <a:t>实验室云端监管系统是典型的信息管理系统，本系统采用</a:t>
            </a:r>
            <a:r>
              <a:rPr lang="en-US" altLang="zh-CN" sz="2800" dirty="0"/>
              <a:t>B/S</a:t>
            </a:r>
            <a:r>
              <a:rPr lang="zh-CN" altLang="zh-CN" sz="2800" dirty="0"/>
              <a:t>的设计结构，其开发主要包括后台数据库的建立和维护以及前端网站的开发两个方面。对于前者要求建立起资料一致性和完整性强、资料安全性好的库。而对于后者则要求网站功能完备，易使用等特点。实验室云端监管系统是一个学校信息化管理的重要组成部分，不但能实现实验室日常状况查询，同时也为实验室管理者简便快捷的管理方式，使管理者轻松管理实验室设备及学生。</a:t>
            </a:r>
          </a:p>
          <a:p>
            <a:pPr>
              <a:lnSpc>
                <a:spcPct val="120000"/>
              </a:lnSpc>
            </a:pPr>
            <a:endParaRPr lang="zh-CN" altLang="en-US" dirty="0"/>
          </a:p>
        </p:txBody>
      </p:sp>
    </p:spTree>
    <p:extLst>
      <p:ext uri="{BB962C8B-B14F-4D97-AF65-F5344CB8AC3E}">
        <p14:creationId xmlns:p14="http://schemas.microsoft.com/office/powerpoint/2010/main" val="247491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7309" y="76200"/>
            <a:ext cx="10157354" cy="1336576"/>
          </a:xfrm>
        </p:spPr>
        <p:txBody>
          <a:bodyPr rtlCol="0"/>
          <a:lstStyle/>
          <a:p>
            <a:r>
              <a:rPr lang="zh-CN" altLang="en-US" dirty="0"/>
              <a:t>课题任务、实现途径</a:t>
            </a:r>
            <a:endParaRPr lang="en-US" dirty="0">
              <a:latin typeface="微软雅黑" panose="020B0503020204020204" pitchFamily="34" charset="-122"/>
              <a:ea typeface="微软雅黑" panose="020B0503020204020204" pitchFamily="34" charset="-122"/>
            </a:endParaRPr>
          </a:p>
        </p:txBody>
      </p:sp>
      <p:graphicFrame>
        <p:nvGraphicFramePr>
          <p:cNvPr id="4" name="内容占位符 3" descr="垂直项目符号列表" title="SmartArt"/>
          <p:cNvGraphicFramePr>
            <a:graphicFrameLocks noGrp="1"/>
          </p:cNvGraphicFramePr>
          <p:nvPr>
            <p:ph sz="half" idx="1"/>
            <p:extLst>
              <p:ext uri="{D42A27DB-BD31-4B8C-83A1-F6EECF244321}">
                <p14:modId xmlns:p14="http://schemas.microsoft.com/office/powerpoint/2010/main" val="260921014"/>
              </p:ext>
            </p:extLst>
          </p:nvPr>
        </p:nvGraphicFramePr>
        <p:xfrm>
          <a:off x="1027041" y="1916832"/>
          <a:ext cx="7377751" cy="3925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内容占位符 5"/>
          <p:cNvSpPr>
            <a:spLocks noGrp="1"/>
          </p:cNvSpPr>
          <p:nvPr>
            <p:ph sz="half" idx="2"/>
          </p:nvPr>
        </p:nvSpPr>
        <p:spPr>
          <a:xfrm>
            <a:off x="8758708" y="1916832"/>
            <a:ext cx="2889327" cy="4536504"/>
          </a:xfrm>
        </p:spPr>
        <p:txBody>
          <a:bodyPr rtlCol="0">
            <a:normAutofit/>
          </a:bodyPr>
          <a:lstStyle/>
          <a:p>
            <a:pPr marL="0" indent="0">
              <a:buNone/>
            </a:pPr>
            <a:r>
              <a:rPr lang="zh-CN" altLang="zh-CN" dirty="0"/>
              <a:t>实验室云端监管系统主要包括教师用户功能模块、学生用户功能模块、实验室实时信息模块和通用操作模块。</a:t>
            </a:r>
          </a:p>
        </p:txBody>
      </p:sp>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进度安排</a:t>
            </a:r>
            <a:endParaRPr lang="en-US" altLang="zh-CN" dirty="0"/>
          </a:p>
        </p:txBody>
      </p:sp>
      <p:graphicFrame>
        <p:nvGraphicFramePr>
          <p:cNvPr id="7" name="内容占位符 6">
            <a:extLst>
              <a:ext uri="{FF2B5EF4-FFF2-40B4-BE49-F238E27FC236}">
                <a16:creationId xmlns:a16="http://schemas.microsoft.com/office/drawing/2014/main" id="{08F0E81D-D167-4230-8BB1-920F1D41AD77}"/>
              </a:ext>
            </a:extLst>
          </p:cNvPr>
          <p:cNvGraphicFramePr>
            <a:graphicFrameLocks noGrp="1"/>
          </p:cNvGraphicFramePr>
          <p:nvPr>
            <p:ph sz="half" idx="1"/>
            <p:extLst>
              <p:ext uri="{D42A27DB-BD31-4B8C-83A1-F6EECF244321}">
                <p14:modId xmlns:p14="http://schemas.microsoft.com/office/powerpoint/2010/main" val="1260284477"/>
              </p:ext>
            </p:extLst>
          </p:nvPr>
        </p:nvGraphicFramePr>
        <p:xfrm>
          <a:off x="1629916" y="1772816"/>
          <a:ext cx="8577212" cy="3887442"/>
        </p:xfrm>
        <a:graphic>
          <a:graphicData uri="http://schemas.openxmlformats.org/drawingml/2006/table">
            <a:tbl>
              <a:tblPr firstRow="1" bandRow="1">
                <a:tableStyleId>{69012ECD-51FC-41F1-AA8D-1B2483CD663E}</a:tableStyleId>
              </a:tblPr>
              <a:tblGrid>
                <a:gridCol w="2837705">
                  <a:extLst>
                    <a:ext uri="{9D8B030D-6E8A-4147-A177-3AD203B41FA5}">
                      <a16:colId xmlns:a16="http://schemas.microsoft.com/office/drawing/2014/main" val="3540661237"/>
                    </a:ext>
                  </a:extLst>
                </a:gridCol>
                <a:gridCol w="5739507">
                  <a:extLst>
                    <a:ext uri="{9D8B030D-6E8A-4147-A177-3AD203B41FA5}">
                      <a16:colId xmlns:a16="http://schemas.microsoft.com/office/drawing/2014/main" val="1429659388"/>
                    </a:ext>
                  </a:extLst>
                </a:gridCol>
              </a:tblGrid>
              <a:tr h="571146">
                <a:tc>
                  <a:txBody>
                    <a:bodyPr/>
                    <a:lstStyle/>
                    <a:p>
                      <a:r>
                        <a:rPr lang="zh-CN" altLang="en-US" dirty="0"/>
                        <a:t>起止时间</a:t>
                      </a:r>
                    </a:p>
                  </a:txBody>
                  <a:tcPr/>
                </a:tc>
                <a:tc>
                  <a:txBody>
                    <a:bodyPr/>
                    <a:lstStyle/>
                    <a:p>
                      <a:r>
                        <a:rPr lang="zh-CN" altLang="zh-CN" sz="2400" b="1" kern="1200" dirty="0">
                          <a:solidFill>
                            <a:schemeClr val="bg1"/>
                          </a:solidFill>
                          <a:effectLst/>
                          <a:latin typeface="+mn-lt"/>
                          <a:ea typeface="+mn-ea"/>
                          <a:cs typeface="+mn-cs"/>
                        </a:rPr>
                        <a:t>具体任务</a:t>
                      </a:r>
                      <a:endParaRPr lang="zh-CN" altLang="en-US" dirty="0"/>
                    </a:p>
                  </a:txBody>
                  <a:tcPr/>
                </a:tc>
                <a:extLst>
                  <a:ext uri="{0D108BD9-81ED-4DB2-BD59-A6C34878D82A}">
                    <a16:rowId xmlns:a16="http://schemas.microsoft.com/office/drawing/2014/main" val="60706483"/>
                  </a:ext>
                </a:extLst>
              </a:tr>
              <a:tr h="552716">
                <a:tc>
                  <a:txBody>
                    <a:bodyPr/>
                    <a:lstStyle/>
                    <a:p>
                      <a:pPr marL="133350" indent="-133350"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2018.09.26  ~ 2018.10.17</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400" kern="100">
                          <a:effectLst/>
                          <a:latin typeface="Times New Roman" panose="02020603050405020304" pitchFamily="18" charset="0"/>
                          <a:ea typeface="宋体" panose="02010600030101010101" pitchFamily="2" charset="-122"/>
                        </a:rPr>
                        <a:t>毕业设计开题</a:t>
                      </a:r>
                    </a:p>
                  </a:txBody>
                  <a:tcPr marL="68580" marR="68580" marT="0" marB="0"/>
                </a:tc>
                <a:extLst>
                  <a:ext uri="{0D108BD9-81ED-4DB2-BD59-A6C34878D82A}">
                    <a16:rowId xmlns:a16="http://schemas.microsoft.com/office/drawing/2014/main" val="3046217487"/>
                  </a:ext>
                </a:extLst>
              </a:tr>
              <a:tr h="552716">
                <a:tc>
                  <a:txBody>
                    <a:bodyPr/>
                    <a:lstStyle/>
                    <a:p>
                      <a:pPr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2018.09.17 ~ 2018.09.18</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400" kern="100">
                          <a:effectLst/>
                          <a:latin typeface="Times New Roman" panose="02020603050405020304" pitchFamily="18" charset="0"/>
                          <a:ea typeface="宋体" panose="02010600030101010101" pitchFamily="2" charset="-122"/>
                        </a:rPr>
                        <a:t>需求分析</a:t>
                      </a:r>
                    </a:p>
                  </a:txBody>
                  <a:tcPr marL="68580" marR="68580" marT="0" marB="0"/>
                </a:tc>
                <a:extLst>
                  <a:ext uri="{0D108BD9-81ED-4DB2-BD59-A6C34878D82A}">
                    <a16:rowId xmlns:a16="http://schemas.microsoft.com/office/drawing/2014/main" val="2163461182"/>
                  </a:ext>
                </a:extLst>
              </a:tr>
              <a:tr h="552716">
                <a:tc>
                  <a:txBody>
                    <a:bodyPr/>
                    <a:lstStyle/>
                    <a:p>
                      <a:pPr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2018.09.18 ~ 2018.09.19</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400" kern="100">
                          <a:effectLst/>
                          <a:latin typeface="Times New Roman" panose="02020603050405020304" pitchFamily="18" charset="0"/>
                          <a:ea typeface="宋体" panose="02010600030101010101" pitchFamily="2" charset="-122"/>
                        </a:rPr>
                        <a:t>查阅文献资料</a:t>
                      </a:r>
                    </a:p>
                  </a:txBody>
                  <a:tcPr marL="68580" marR="68580" marT="0" marB="0"/>
                </a:tc>
                <a:extLst>
                  <a:ext uri="{0D108BD9-81ED-4DB2-BD59-A6C34878D82A}">
                    <a16:rowId xmlns:a16="http://schemas.microsoft.com/office/drawing/2014/main" val="2729846487"/>
                  </a:ext>
                </a:extLst>
              </a:tr>
              <a:tr h="552716">
                <a:tc>
                  <a:txBody>
                    <a:bodyPr/>
                    <a:lstStyle/>
                    <a:p>
                      <a:pPr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2018.09.19 ~ 2018.09.26</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400" kern="100">
                          <a:effectLst/>
                          <a:latin typeface="Times New Roman" panose="02020603050405020304" pitchFamily="18" charset="0"/>
                          <a:ea typeface="宋体" panose="02010600030101010101" pitchFamily="2" charset="-122"/>
                        </a:rPr>
                        <a:t>详细设计，数据库构建</a:t>
                      </a:r>
                    </a:p>
                  </a:txBody>
                  <a:tcPr marL="68580" marR="68580" marT="0" marB="0"/>
                </a:tc>
                <a:extLst>
                  <a:ext uri="{0D108BD9-81ED-4DB2-BD59-A6C34878D82A}">
                    <a16:rowId xmlns:a16="http://schemas.microsoft.com/office/drawing/2014/main" val="824955285"/>
                  </a:ext>
                </a:extLst>
              </a:tr>
              <a:tr h="552716">
                <a:tc>
                  <a:txBody>
                    <a:bodyPr/>
                    <a:lstStyle/>
                    <a:p>
                      <a:pPr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2018.09.28 ~ 2018.09.30</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400" kern="100">
                          <a:effectLst/>
                          <a:latin typeface="Times New Roman" panose="02020603050405020304" pitchFamily="18" charset="0"/>
                          <a:ea typeface="宋体" panose="02010600030101010101" pitchFamily="2" charset="-122"/>
                        </a:rPr>
                        <a:t>完成论文初稿</a:t>
                      </a:r>
                    </a:p>
                  </a:txBody>
                  <a:tcPr marL="68580" marR="68580" marT="0" marB="0"/>
                </a:tc>
                <a:extLst>
                  <a:ext uri="{0D108BD9-81ED-4DB2-BD59-A6C34878D82A}">
                    <a16:rowId xmlns:a16="http://schemas.microsoft.com/office/drawing/2014/main" val="3646912399"/>
                  </a:ext>
                </a:extLst>
              </a:tr>
              <a:tr h="552716">
                <a:tc>
                  <a:txBody>
                    <a:bodyPr/>
                    <a:lstStyle/>
                    <a:p>
                      <a:pPr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2018.11.01 ~ 2018.12.20</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400" kern="100" dirty="0">
                          <a:effectLst/>
                          <a:latin typeface="Times New Roman" panose="02020603050405020304" pitchFamily="18" charset="0"/>
                          <a:ea typeface="宋体" panose="02010600030101010101" pitchFamily="2" charset="-122"/>
                        </a:rPr>
                        <a:t>项目编写，完成论文</a:t>
                      </a:r>
                    </a:p>
                  </a:txBody>
                  <a:tcPr marL="68580" marR="68580" marT="0" marB="0"/>
                </a:tc>
                <a:extLst>
                  <a:ext uri="{0D108BD9-81ED-4DB2-BD59-A6C34878D82A}">
                    <a16:rowId xmlns:a16="http://schemas.microsoft.com/office/drawing/2014/main" val="2769523370"/>
                  </a:ext>
                </a:extLst>
              </a:tr>
            </a:tbl>
          </a:graphicData>
        </a:graphic>
      </p:graphicFrame>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dirty="0"/>
              <a:t>参考文献</a:t>
            </a:r>
            <a:endParaRPr lang="en-US" dirty="0"/>
          </a:p>
        </p:txBody>
      </p:sp>
      <p:sp>
        <p:nvSpPr>
          <p:cNvPr id="3" name="内容占位符 2"/>
          <p:cNvSpPr>
            <a:spLocks noGrp="1"/>
          </p:cNvSpPr>
          <p:nvPr>
            <p:ph sz="half" idx="2"/>
          </p:nvPr>
        </p:nvSpPr>
        <p:spPr>
          <a:xfrm>
            <a:off x="1117309" y="1772816"/>
            <a:ext cx="10157354" cy="4248472"/>
          </a:xfrm>
        </p:spPr>
        <p:txBody>
          <a:bodyPr rtlCol="0">
            <a:normAutofit/>
          </a:bodyPr>
          <a:lstStyle/>
          <a:p>
            <a:r>
              <a:rPr lang="en-US" altLang="zh-CN" dirty="0"/>
              <a:t>[1] </a:t>
            </a:r>
            <a:r>
              <a:rPr lang="zh-CN" altLang="zh-CN" dirty="0"/>
              <a:t>《</a:t>
            </a:r>
            <a:r>
              <a:rPr lang="en-US" altLang="zh-CN" dirty="0"/>
              <a:t>Java EE</a:t>
            </a:r>
            <a:r>
              <a:rPr lang="zh-CN" altLang="zh-CN" dirty="0"/>
              <a:t>企业级应用开发教程》 北京：人民邮电出版社</a:t>
            </a:r>
          </a:p>
          <a:p>
            <a:r>
              <a:rPr lang="en-US" altLang="zh-CN" dirty="0"/>
              <a:t>[2] </a:t>
            </a:r>
            <a:r>
              <a:rPr lang="zh-CN" altLang="zh-CN" dirty="0"/>
              <a:t>李绪成</a:t>
            </a:r>
            <a:r>
              <a:rPr lang="en-US" altLang="zh-CN" dirty="0"/>
              <a:t>. Java EE </a:t>
            </a:r>
            <a:r>
              <a:rPr lang="zh-CN" altLang="zh-CN" dirty="0"/>
              <a:t>实用教程</a:t>
            </a:r>
            <a:r>
              <a:rPr lang="en-US" altLang="zh-CN" dirty="0"/>
              <a:t>[M]. </a:t>
            </a:r>
            <a:r>
              <a:rPr lang="zh-CN" altLang="zh-CN" dirty="0"/>
              <a:t>电子工业出版社</a:t>
            </a:r>
            <a:r>
              <a:rPr lang="en-US" altLang="zh-CN" dirty="0"/>
              <a:t>, 2011.</a:t>
            </a:r>
            <a:endParaRPr lang="zh-CN" altLang="zh-CN" dirty="0"/>
          </a:p>
          <a:p>
            <a:r>
              <a:rPr lang="en-US" altLang="zh-CN" dirty="0"/>
              <a:t>[3] </a:t>
            </a:r>
            <a:r>
              <a:rPr lang="zh-CN" altLang="zh-CN" dirty="0"/>
              <a:t>李洋</a:t>
            </a:r>
            <a:r>
              <a:rPr lang="en-US" altLang="zh-CN" dirty="0"/>
              <a:t>. SSM</a:t>
            </a:r>
            <a:r>
              <a:rPr lang="zh-CN" altLang="zh-CN" dirty="0"/>
              <a:t>框架在</a:t>
            </a:r>
            <a:r>
              <a:rPr lang="en-US" altLang="zh-CN" dirty="0"/>
              <a:t>Web</a:t>
            </a:r>
            <a:r>
              <a:rPr lang="zh-CN" altLang="zh-CN" dirty="0"/>
              <a:t>应用开发中的设计与实现</a:t>
            </a:r>
            <a:r>
              <a:rPr lang="en-US" altLang="zh-CN" dirty="0"/>
              <a:t>[J]. </a:t>
            </a:r>
            <a:r>
              <a:rPr lang="zh-CN" altLang="zh-CN" dirty="0"/>
              <a:t>计算机技术与发展</a:t>
            </a:r>
            <a:r>
              <a:rPr lang="en-US" altLang="zh-CN" dirty="0"/>
              <a:t>, 2016.</a:t>
            </a:r>
            <a:endParaRPr lang="zh-CN" altLang="zh-CN" dirty="0"/>
          </a:p>
          <a:p>
            <a:r>
              <a:rPr lang="en-US" altLang="zh-CN" dirty="0"/>
              <a:t>[4] CSDN</a:t>
            </a:r>
            <a:r>
              <a:rPr lang="zh-CN" altLang="zh-CN" dirty="0"/>
              <a:t>社区 </a:t>
            </a:r>
            <a:r>
              <a:rPr lang="en-US" altLang="zh-CN" u="sng" dirty="0">
                <a:hlinkClick r:id="rId2"/>
              </a:rPr>
              <a:t>https://www.csdn.net/</a:t>
            </a:r>
            <a:endParaRPr lang="zh-CN" altLang="zh-CN" dirty="0"/>
          </a:p>
          <a:p>
            <a:r>
              <a:rPr lang="en-US" altLang="zh-CN" dirty="0"/>
              <a:t>[5] </a:t>
            </a:r>
            <a:r>
              <a:rPr lang="en-US" altLang="zh-CN" u="sng" dirty="0">
                <a:hlinkClick r:id="rId3"/>
              </a:rPr>
              <a:t>https://github.com/</a:t>
            </a:r>
            <a:endParaRPr lang="zh-CN" altLang="zh-CN" dirty="0"/>
          </a:p>
          <a:p>
            <a:r>
              <a:rPr lang="en-US" altLang="zh-CN" dirty="0"/>
              <a:t>[6] </a:t>
            </a:r>
            <a:r>
              <a:rPr lang="zh-CN" altLang="zh-CN" dirty="0"/>
              <a:t>码云</a:t>
            </a:r>
            <a:r>
              <a:rPr lang="en-US" altLang="zh-CN" dirty="0"/>
              <a:t>GITEE </a:t>
            </a:r>
            <a:r>
              <a:rPr lang="en-US" altLang="zh-CN" u="sng" dirty="0">
                <a:hlinkClick r:id="rId4"/>
              </a:rPr>
              <a:t>https://gitee.com/</a:t>
            </a:r>
            <a:endParaRPr lang="zh-CN" altLang="zh-CN" dirty="0"/>
          </a:p>
          <a:p>
            <a:pPr rtl="0"/>
            <a:endParaRPr lang="en-US" dirty="0"/>
          </a:p>
        </p:txBody>
      </p:sp>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70076" y="2132856"/>
            <a:ext cx="7008574" cy="1930400"/>
          </a:xfrm>
        </p:spPr>
        <p:txBody>
          <a:bodyPr rtlCol="0">
            <a:normAutofit/>
          </a:bodyPr>
          <a:lstStyle/>
          <a:p>
            <a:pPr rtl="0"/>
            <a:r>
              <a:rPr lang="zh-CN" altLang="en-US" sz="7200" dirty="0"/>
              <a:t>谢谢！</a:t>
            </a:r>
            <a:endParaRPr lang="en-US" sz="7200"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书籍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9411990_TF02787940_TF02787940" id="{4CFF2609-4873-4366-AB7B-BD98A1F8069A}" vid="{9D33A994-F295-4A50-AD5F-B7EC95DFDF78}"/>
    </a:ext>
  </a:extLst>
</a:theme>
</file>

<file path=ppt/theme/theme2.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蓝色书架演示文稿（宽屏）</Template>
  <TotalTime>0</TotalTime>
  <Words>524</Words>
  <Application>Microsoft Office PowerPoint</Application>
  <PresentationFormat>自定义</PresentationFormat>
  <Paragraphs>45</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宋体</vt:lpstr>
      <vt:lpstr>微软雅黑</vt:lpstr>
      <vt:lpstr>Arial</vt:lpstr>
      <vt:lpstr>Century Gothic</vt:lpstr>
      <vt:lpstr>Times New Roman</vt:lpstr>
      <vt:lpstr>书籍 16x9</vt:lpstr>
      <vt:lpstr>毕业设计开题报告 基于SSM框架实验室云端监管系统的设计与实现</vt:lpstr>
      <vt:lpstr>目录</vt:lpstr>
      <vt:lpstr>课题的意义及目的</vt:lpstr>
      <vt:lpstr>课题任务、实现途径</vt:lpstr>
      <vt:lpstr>进度安排</vt:lpstr>
      <vt:lpstr>参考文献</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2018-10-10T07:34:18Z</dcterms:created>
  <dcterms:modified xsi:type="dcterms:W3CDTF">2018-10-15T10:46:01Z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