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70" r:id="rId4"/>
    <p:sldId id="258" r:id="rId5"/>
    <p:sldId id="266" r:id="rId6"/>
    <p:sldId id="272" r:id="rId7"/>
    <p:sldId id="273" r:id="rId8"/>
    <p:sldId id="274" r:id="rId9"/>
    <p:sldId id="264" r:id="rId10"/>
    <p:sldId id="265" r:id="rId11"/>
    <p:sldId id="267" r:id="rId12"/>
    <p:sldId id="268" r:id="rId13"/>
    <p:sldId id="281" r:id="rId14"/>
    <p:sldId id="275" r:id="rId15"/>
    <p:sldId id="276" r:id="rId16"/>
    <p:sldId id="277" r:id="rId17"/>
    <p:sldId id="278" r:id="rId18"/>
    <p:sldId id="280" r:id="rId19"/>
    <p:sldId id="279" r:id="rId20"/>
  </p:sldIdLst>
  <p:sldSz cx="9906000" cy="6858000" type="A4"/>
  <p:notesSz cx="6858000" cy="9144000"/>
  <p:defaultTextStyle>
    <a:defPPr>
      <a:defRPr lang="zh-CN"/>
    </a:defPPr>
    <a:lvl1pPr marL="0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32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64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96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27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659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591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523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455" algn="l" defTabSz="9578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014" y="-24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1.xml"/><Relationship Id="rId1" Type="http://schemas.openxmlformats.org/officeDocument/2006/relationships/slide" Target="../slides/slide10.xml"/><Relationship Id="rId4" Type="http://schemas.openxmlformats.org/officeDocument/2006/relationships/slide" Target="../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E0969-EF95-47F6-A18E-EC972A0BF52D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9AD2EA8-39E0-4C79-9890-366E3F0D5E41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C25138B-4A0D-4C2B-A385-5907FA80809F}" type="parTrans" cxnId="{2870FE23-344C-47B3-A226-7BC3E108528A}">
      <dgm:prSet/>
      <dgm:spPr/>
      <dgm:t>
        <a:bodyPr/>
        <a:lstStyle/>
        <a:p>
          <a:endParaRPr lang="zh-CN" altLang="en-US"/>
        </a:p>
      </dgm:t>
    </dgm:pt>
    <dgm:pt modelId="{19605D66-F546-446C-97D8-F10930781212}" type="sibTrans" cxnId="{2870FE23-344C-47B3-A226-7BC3E108528A}">
      <dgm:prSet/>
      <dgm:spPr/>
      <dgm:t>
        <a:bodyPr/>
        <a:lstStyle/>
        <a:p>
          <a:endParaRPr lang="zh-CN" altLang="en-US"/>
        </a:p>
      </dgm:t>
    </dgm:pt>
    <dgm:pt modelId="{5B8E4238-CB16-457D-B612-D49C4ED6D645}">
      <dgm:prSet phldrT="[文本]"/>
      <dgm:spPr/>
      <dgm:t>
        <a:bodyPr/>
        <a:lstStyle/>
        <a:p>
          <a:r>
            <a:rPr lang="zh-CN" altLang="en-US" dirty="0" smtClean="0"/>
            <a:t>计算机系统的概念</a:t>
          </a:r>
          <a:endParaRPr lang="zh-CN" altLang="en-US" dirty="0"/>
        </a:p>
      </dgm:t>
    </dgm:pt>
    <dgm:pt modelId="{F77BB656-C0D5-4BEA-918D-7B3AA041A47A}" type="parTrans" cxnId="{34AE5136-EF43-4A43-AA45-58FB3FC318C0}">
      <dgm:prSet/>
      <dgm:spPr/>
      <dgm:t>
        <a:bodyPr/>
        <a:lstStyle/>
        <a:p>
          <a:endParaRPr lang="zh-CN" altLang="en-US"/>
        </a:p>
      </dgm:t>
    </dgm:pt>
    <dgm:pt modelId="{4A11F1ED-75EE-4867-8725-13A43D9C378A}" type="sibTrans" cxnId="{34AE5136-EF43-4A43-AA45-58FB3FC318C0}">
      <dgm:prSet/>
      <dgm:spPr/>
      <dgm:t>
        <a:bodyPr/>
        <a:lstStyle/>
        <a:p>
          <a:endParaRPr lang="zh-CN" altLang="en-US"/>
        </a:p>
      </dgm:t>
    </dgm:pt>
    <dgm:pt modelId="{33CC99AC-9534-4B2C-8356-9B6ED2881854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4451CD4F-DB60-4BF6-8999-9DAA2C7AD405}" type="parTrans" cxnId="{13A9830E-D52D-4D29-9C3A-7A79FAE5F442}">
      <dgm:prSet/>
      <dgm:spPr/>
      <dgm:t>
        <a:bodyPr/>
        <a:lstStyle/>
        <a:p>
          <a:endParaRPr lang="zh-CN" altLang="en-US"/>
        </a:p>
      </dgm:t>
    </dgm:pt>
    <dgm:pt modelId="{1187E8BA-53CE-4B2B-B526-82B0AAFB3F35}" type="sibTrans" cxnId="{13A9830E-D52D-4D29-9C3A-7A79FAE5F442}">
      <dgm:prSet/>
      <dgm:spPr/>
      <dgm:t>
        <a:bodyPr/>
        <a:lstStyle/>
        <a:p>
          <a:endParaRPr lang="zh-CN" altLang="en-US"/>
        </a:p>
      </dgm:t>
    </dgm:pt>
    <dgm:pt modelId="{7470B0EB-BF61-4712-8D8F-838F490839D7}">
      <dgm:prSet phldrT="[文本]"/>
      <dgm:spPr/>
      <dgm:t>
        <a:bodyPr/>
        <a:lstStyle/>
        <a:p>
          <a:r>
            <a:rPr lang="zh-CN" altLang="en-US" dirty="0" smtClean="0"/>
            <a:t>计算机系统的工作原理</a:t>
          </a:r>
          <a:endParaRPr lang="zh-CN" altLang="en-US" dirty="0"/>
        </a:p>
      </dgm:t>
    </dgm:pt>
    <dgm:pt modelId="{DF8AE0C1-D953-49E2-B507-52748DFF4636}" type="parTrans" cxnId="{90296D1A-FA05-4299-9EAD-D83B648143CE}">
      <dgm:prSet/>
      <dgm:spPr/>
      <dgm:t>
        <a:bodyPr/>
        <a:lstStyle/>
        <a:p>
          <a:endParaRPr lang="zh-CN" altLang="en-US"/>
        </a:p>
      </dgm:t>
    </dgm:pt>
    <dgm:pt modelId="{BCBB9D7A-40B0-44DA-802A-119BB90D06BA}" type="sibTrans" cxnId="{90296D1A-FA05-4299-9EAD-D83B648143CE}">
      <dgm:prSet/>
      <dgm:spPr/>
      <dgm:t>
        <a:bodyPr/>
        <a:lstStyle/>
        <a:p>
          <a:endParaRPr lang="zh-CN" altLang="en-US"/>
        </a:p>
      </dgm:t>
    </dgm:pt>
    <dgm:pt modelId="{497ACD8D-AACD-472A-9CE8-CEC6A3712813}">
      <dgm:prSet phldrT="[文本]"/>
      <dgm:spPr/>
      <dgm:t>
        <a:bodyPr/>
        <a:lstStyle/>
        <a:p>
          <a:r>
            <a:rPr lang="zh-CN" altLang="en-US" dirty="0" smtClean="0"/>
            <a:t>计算机系统的软件系统</a:t>
          </a:r>
          <a:endParaRPr lang="zh-CN" altLang="en-US" dirty="0"/>
        </a:p>
      </dgm:t>
    </dgm:pt>
    <dgm:pt modelId="{E35A8C6F-10F5-4ACB-BE5B-9DBD277FA106}" type="parTrans" cxnId="{E4366F94-DB6C-439F-9111-C4608351AB39}">
      <dgm:prSet/>
      <dgm:spPr/>
      <dgm:t>
        <a:bodyPr/>
        <a:lstStyle/>
        <a:p>
          <a:endParaRPr lang="zh-CN" altLang="en-US"/>
        </a:p>
      </dgm:t>
    </dgm:pt>
    <dgm:pt modelId="{98E303FF-23DC-4C11-932A-2280790C46CB}" type="sibTrans" cxnId="{E4366F94-DB6C-439F-9111-C4608351AB39}">
      <dgm:prSet/>
      <dgm:spPr/>
      <dgm:t>
        <a:bodyPr/>
        <a:lstStyle/>
        <a:p>
          <a:endParaRPr lang="zh-CN" altLang="en-US"/>
        </a:p>
      </dgm:t>
    </dgm:pt>
    <dgm:pt modelId="{923F7952-DA9D-493E-9FEA-F9FE8A270A47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54024949-AA88-4319-93FC-3FA2F2B456E7}" type="parTrans" cxnId="{3E5BC15D-F217-4C81-98C3-8FA05DD5C438}">
      <dgm:prSet/>
      <dgm:spPr/>
      <dgm:t>
        <a:bodyPr/>
        <a:lstStyle/>
        <a:p>
          <a:endParaRPr lang="zh-CN" altLang="en-US"/>
        </a:p>
      </dgm:t>
    </dgm:pt>
    <dgm:pt modelId="{95D1E623-7E01-4AF6-A144-C2F520DA5376}" type="sibTrans" cxnId="{3E5BC15D-F217-4C81-98C3-8FA05DD5C438}">
      <dgm:prSet/>
      <dgm:spPr/>
      <dgm:t>
        <a:bodyPr/>
        <a:lstStyle/>
        <a:p>
          <a:endParaRPr lang="zh-CN" altLang="en-US"/>
        </a:p>
      </dgm:t>
    </dgm:pt>
    <dgm:pt modelId="{FDBF7922-A7A3-4A64-BCC0-B0BC46B9171D}">
      <dgm:prSet phldrT="[文本]"/>
      <dgm:spPr/>
      <dgm:t>
        <a:bodyPr/>
        <a:lstStyle/>
        <a:p>
          <a:r>
            <a:rPr lang="zh-CN" altLang="en-US" dirty="0" smtClean="0"/>
            <a:t>计算机系统的硬件系统</a:t>
          </a:r>
          <a:endParaRPr lang="zh-CN" altLang="en-US" dirty="0"/>
        </a:p>
      </dgm:t>
    </dgm:pt>
    <dgm:pt modelId="{07DE69EB-6B2A-46CF-B29F-0D249AE9A16E}" type="parTrans" cxnId="{62E5230D-9C0C-46C7-8123-EF66D9F21B5E}">
      <dgm:prSet/>
      <dgm:spPr/>
      <dgm:t>
        <a:bodyPr/>
        <a:lstStyle/>
        <a:p>
          <a:endParaRPr lang="zh-CN" altLang="en-US"/>
        </a:p>
      </dgm:t>
    </dgm:pt>
    <dgm:pt modelId="{54CAFA74-6878-406D-A41B-0859F365DE7E}" type="sibTrans" cxnId="{62E5230D-9C0C-46C7-8123-EF66D9F21B5E}">
      <dgm:prSet/>
      <dgm:spPr/>
      <dgm:t>
        <a:bodyPr/>
        <a:lstStyle/>
        <a:p>
          <a:endParaRPr lang="zh-CN" altLang="en-US"/>
        </a:p>
      </dgm:t>
    </dgm:pt>
    <dgm:pt modelId="{A568C9B1-7357-4414-BABC-A8B28F67525A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6F4B598A-6B3D-45D2-AF75-8261888904CF}" type="parTrans" cxnId="{54D99B08-4433-4D14-819E-4BB78243DA01}">
      <dgm:prSet/>
      <dgm:spPr/>
      <dgm:t>
        <a:bodyPr/>
        <a:lstStyle/>
        <a:p>
          <a:endParaRPr lang="zh-CN" altLang="en-US"/>
        </a:p>
      </dgm:t>
    </dgm:pt>
    <dgm:pt modelId="{8CF336B5-56BB-499D-B6C0-75D7BA66180D}" type="sibTrans" cxnId="{54D99B08-4433-4D14-819E-4BB78243DA01}">
      <dgm:prSet/>
      <dgm:spPr/>
      <dgm:t>
        <a:bodyPr/>
        <a:lstStyle/>
        <a:p>
          <a:endParaRPr lang="zh-CN" altLang="en-US"/>
        </a:p>
      </dgm:t>
    </dgm:pt>
    <dgm:pt modelId="{7EEBFC87-D00E-46F3-8225-0869A1E370DB}" type="pres">
      <dgm:prSet presAssocID="{348E0969-EF95-47F6-A18E-EC972A0BF5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DF6260-3136-4ACB-A633-3F455BA9B57B}" type="pres">
      <dgm:prSet presAssocID="{49AD2EA8-39E0-4C79-9890-366E3F0D5E41}" presName="composite" presStyleCnt="0"/>
      <dgm:spPr/>
      <dgm:t>
        <a:bodyPr/>
        <a:lstStyle/>
        <a:p>
          <a:endParaRPr lang="zh-CN" altLang="en-US"/>
        </a:p>
      </dgm:t>
    </dgm:pt>
    <dgm:pt modelId="{F33A7C1D-2904-4883-9970-31D2707BEE13}" type="pres">
      <dgm:prSet presAssocID="{49AD2EA8-39E0-4C79-9890-366E3F0D5E4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CF6C5-DC7A-47BA-B04D-0750B1FD4CE2}" type="pres">
      <dgm:prSet presAssocID="{49AD2EA8-39E0-4C79-9890-366E3F0D5E4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4193F0-8101-43DA-84E0-803D90A06EE8}" type="pres">
      <dgm:prSet presAssocID="{19605D66-F546-446C-97D8-F10930781212}" presName="sp" presStyleCnt="0"/>
      <dgm:spPr/>
      <dgm:t>
        <a:bodyPr/>
        <a:lstStyle/>
        <a:p>
          <a:endParaRPr lang="zh-CN" altLang="en-US"/>
        </a:p>
      </dgm:t>
    </dgm:pt>
    <dgm:pt modelId="{6CD12056-CF9C-44EC-BB00-DE905873FE23}" type="pres">
      <dgm:prSet presAssocID="{33CC99AC-9534-4B2C-8356-9B6ED2881854}" presName="composite" presStyleCnt="0"/>
      <dgm:spPr/>
      <dgm:t>
        <a:bodyPr/>
        <a:lstStyle/>
        <a:p>
          <a:endParaRPr lang="zh-CN" altLang="en-US"/>
        </a:p>
      </dgm:t>
    </dgm:pt>
    <dgm:pt modelId="{57CF80C3-B139-449C-96E4-2FF1E18E24DA}" type="pres">
      <dgm:prSet presAssocID="{33CC99AC-9534-4B2C-8356-9B6ED288185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F1120E-3954-4F67-B721-E259B1DD7280}" type="pres">
      <dgm:prSet presAssocID="{33CC99AC-9534-4B2C-8356-9B6ED288185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273B10-17A2-48C3-A380-17537F8C965D}" type="pres">
      <dgm:prSet presAssocID="{1187E8BA-53CE-4B2B-B526-82B0AAFB3F35}" presName="sp" presStyleCnt="0"/>
      <dgm:spPr/>
      <dgm:t>
        <a:bodyPr/>
        <a:lstStyle/>
        <a:p>
          <a:endParaRPr lang="zh-CN" altLang="en-US"/>
        </a:p>
      </dgm:t>
    </dgm:pt>
    <dgm:pt modelId="{AC035121-7314-4136-819A-4913CA97CD97}" type="pres">
      <dgm:prSet presAssocID="{A568C9B1-7357-4414-BABC-A8B28F67525A}" presName="composite" presStyleCnt="0"/>
      <dgm:spPr/>
      <dgm:t>
        <a:bodyPr/>
        <a:lstStyle/>
        <a:p>
          <a:endParaRPr lang="zh-CN" altLang="en-US"/>
        </a:p>
      </dgm:t>
    </dgm:pt>
    <dgm:pt modelId="{06A51A72-93C2-428A-8BA8-1557BE3AD770}" type="pres">
      <dgm:prSet presAssocID="{A568C9B1-7357-4414-BABC-A8B28F67525A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9A237-A653-4452-B43B-DFC4BDCF7997}" type="pres">
      <dgm:prSet presAssocID="{A568C9B1-7357-4414-BABC-A8B28F67525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969EF8-108E-462C-B3DB-99AF6A0B9C63}" type="pres">
      <dgm:prSet presAssocID="{8CF336B5-56BB-499D-B6C0-75D7BA66180D}" presName="sp" presStyleCnt="0"/>
      <dgm:spPr/>
      <dgm:t>
        <a:bodyPr/>
        <a:lstStyle/>
        <a:p>
          <a:endParaRPr lang="zh-CN" altLang="en-US"/>
        </a:p>
      </dgm:t>
    </dgm:pt>
    <dgm:pt modelId="{06E8A5DE-314C-449E-83A0-ED3E7831F80E}" type="pres">
      <dgm:prSet presAssocID="{923F7952-DA9D-493E-9FEA-F9FE8A270A47}" presName="composite" presStyleCnt="0"/>
      <dgm:spPr/>
      <dgm:t>
        <a:bodyPr/>
        <a:lstStyle/>
        <a:p>
          <a:endParaRPr lang="zh-CN" altLang="en-US"/>
        </a:p>
      </dgm:t>
    </dgm:pt>
    <dgm:pt modelId="{C7397960-9143-4D3B-9AA4-BED54F9C39E1}" type="pres">
      <dgm:prSet presAssocID="{923F7952-DA9D-493E-9FEA-F9FE8A270A4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0DAB6-7EC2-4AE5-AA14-4A4F5032B37C}" type="pres">
      <dgm:prSet presAssocID="{923F7952-DA9D-493E-9FEA-F9FE8A270A4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D99B08-4433-4D14-819E-4BB78243DA01}" srcId="{348E0969-EF95-47F6-A18E-EC972A0BF52D}" destId="{A568C9B1-7357-4414-BABC-A8B28F67525A}" srcOrd="2" destOrd="0" parTransId="{6F4B598A-6B3D-45D2-AF75-8261888904CF}" sibTransId="{8CF336B5-56BB-499D-B6C0-75D7BA66180D}"/>
    <dgm:cxn modelId="{E0A93429-9B93-4FA5-810B-1457E6CAE83C}" type="presOf" srcId="{348E0969-EF95-47F6-A18E-EC972A0BF52D}" destId="{7EEBFC87-D00E-46F3-8225-0869A1E370DB}" srcOrd="0" destOrd="0" presId="urn:microsoft.com/office/officeart/2005/8/layout/chevron2"/>
    <dgm:cxn modelId="{1F23B10B-40C7-466D-94AB-761AE310FA6C}" type="presOf" srcId="{A568C9B1-7357-4414-BABC-A8B28F67525A}" destId="{06A51A72-93C2-428A-8BA8-1557BE3AD770}" srcOrd="0" destOrd="0" presId="urn:microsoft.com/office/officeart/2005/8/layout/chevron2"/>
    <dgm:cxn modelId="{3E5BC15D-F217-4C81-98C3-8FA05DD5C438}" srcId="{348E0969-EF95-47F6-A18E-EC972A0BF52D}" destId="{923F7952-DA9D-493E-9FEA-F9FE8A270A47}" srcOrd="3" destOrd="0" parTransId="{54024949-AA88-4319-93FC-3FA2F2B456E7}" sibTransId="{95D1E623-7E01-4AF6-A144-C2F520DA5376}"/>
    <dgm:cxn modelId="{755584A4-4C68-44F4-9D60-E5F278FB966D}" type="presOf" srcId="{7470B0EB-BF61-4712-8D8F-838F490839D7}" destId="{37F1120E-3954-4F67-B721-E259B1DD7280}" srcOrd="0" destOrd="0" presId="urn:microsoft.com/office/officeart/2005/8/layout/chevron2"/>
    <dgm:cxn modelId="{28E0254B-9E58-4B79-A228-AEEF89678488}" type="presOf" srcId="{497ACD8D-AACD-472A-9CE8-CEC6A3712813}" destId="{6379A237-A653-4452-B43B-DFC4BDCF7997}" srcOrd="0" destOrd="0" presId="urn:microsoft.com/office/officeart/2005/8/layout/chevron2"/>
    <dgm:cxn modelId="{62E5230D-9C0C-46C7-8123-EF66D9F21B5E}" srcId="{923F7952-DA9D-493E-9FEA-F9FE8A270A47}" destId="{FDBF7922-A7A3-4A64-BCC0-B0BC46B9171D}" srcOrd="0" destOrd="0" parTransId="{07DE69EB-6B2A-46CF-B29F-0D249AE9A16E}" sibTransId="{54CAFA74-6878-406D-A41B-0859F365DE7E}"/>
    <dgm:cxn modelId="{E4366F94-DB6C-439F-9111-C4608351AB39}" srcId="{A568C9B1-7357-4414-BABC-A8B28F67525A}" destId="{497ACD8D-AACD-472A-9CE8-CEC6A3712813}" srcOrd="0" destOrd="0" parTransId="{E35A8C6F-10F5-4ACB-BE5B-9DBD277FA106}" sibTransId="{98E303FF-23DC-4C11-932A-2280790C46CB}"/>
    <dgm:cxn modelId="{2036BE48-5404-4521-930B-DC68BCEE5732}" type="presOf" srcId="{FDBF7922-A7A3-4A64-BCC0-B0BC46B9171D}" destId="{6880DAB6-7EC2-4AE5-AA14-4A4F5032B37C}" srcOrd="0" destOrd="0" presId="urn:microsoft.com/office/officeart/2005/8/layout/chevron2"/>
    <dgm:cxn modelId="{2870FE23-344C-47B3-A226-7BC3E108528A}" srcId="{348E0969-EF95-47F6-A18E-EC972A0BF52D}" destId="{49AD2EA8-39E0-4C79-9890-366E3F0D5E41}" srcOrd="0" destOrd="0" parTransId="{4C25138B-4A0D-4C2B-A385-5907FA80809F}" sibTransId="{19605D66-F546-446C-97D8-F10930781212}"/>
    <dgm:cxn modelId="{E6EF8132-74DC-4346-9C17-3244D4E3FF41}" type="presOf" srcId="{5B8E4238-CB16-457D-B612-D49C4ED6D645}" destId="{3C0CF6C5-DC7A-47BA-B04D-0750B1FD4CE2}" srcOrd="0" destOrd="0" presId="urn:microsoft.com/office/officeart/2005/8/layout/chevron2"/>
    <dgm:cxn modelId="{7BCB20FC-FC79-40EF-8CE0-0DC2E7916DD7}" type="presOf" srcId="{33CC99AC-9534-4B2C-8356-9B6ED2881854}" destId="{57CF80C3-B139-449C-96E4-2FF1E18E24DA}" srcOrd="0" destOrd="0" presId="urn:microsoft.com/office/officeart/2005/8/layout/chevron2"/>
    <dgm:cxn modelId="{D36B19C7-4518-4052-B791-D8B549D44DDB}" type="presOf" srcId="{923F7952-DA9D-493E-9FEA-F9FE8A270A47}" destId="{C7397960-9143-4D3B-9AA4-BED54F9C39E1}" srcOrd="0" destOrd="0" presId="urn:microsoft.com/office/officeart/2005/8/layout/chevron2"/>
    <dgm:cxn modelId="{C4B4C32C-E981-4515-99B9-C6888EBE87C4}" type="presOf" srcId="{49AD2EA8-39E0-4C79-9890-366E3F0D5E41}" destId="{F33A7C1D-2904-4883-9970-31D2707BEE13}" srcOrd="0" destOrd="0" presId="urn:microsoft.com/office/officeart/2005/8/layout/chevron2"/>
    <dgm:cxn modelId="{34AE5136-EF43-4A43-AA45-58FB3FC318C0}" srcId="{49AD2EA8-39E0-4C79-9890-366E3F0D5E41}" destId="{5B8E4238-CB16-457D-B612-D49C4ED6D645}" srcOrd="0" destOrd="0" parTransId="{F77BB656-C0D5-4BEA-918D-7B3AA041A47A}" sibTransId="{4A11F1ED-75EE-4867-8725-13A43D9C378A}"/>
    <dgm:cxn modelId="{13A9830E-D52D-4D29-9C3A-7A79FAE5F442}" srcId="{348E0969-EF95-47F6-A18E-EC972A0BF52D}" destId="{33CC99AC-9534-4B2C-8356-9B6ED2881854}" srcOrd="1" destOrd="0" parTransId="{4451CD4F-DB60-4BF6-8999-9DAA2C7AD405}" sibTransId="{1187E8BA-53CE-4B2B-B526-82B0AAFB3F35}"/>
    <dgm:cxn modelId="{90296D1A-FA05-4299-9EAD-D83B648143CE}" srcId="{33CC99AC-9534-4B2C-8356-9B6ED2881854}" destId="{7470B0EB-BF61-4712-8D8F-838F490839D7}" srcOrd="0" destOrd="0" parTransId="{DF8AE0C1-D953-49E2-B507-52748DFF4636}" sibTransId="{BCBB9D7A-40B0-44DA-802A-119BB90D06BA}"/>
    <dgm:cxn modelId="{E88EEE45-EDF0-406D-BC06-6DCCFC86D55E}" type="presParOf" srcId="{7EEBFC87-D00E-46F3-8225-0869A1E370DB}" destId="{4FDF6260-3136-4ACB-A633-3F455BA9B57B}" srcOrd="0" destOrd="0" presId="urn:microsoft.com/office/officeart/2005/8/layout/chevron2"/>
    <dgm:cxn modelId="{56955DBC-5542-42DE-A219-CBE6A28FED25}" type="presParOf" srcId="{4FDF6260-3136-4ACB-A633-3F455BA9B57B}" destId="{F33A7C1D-2904-4883-9970-31D2707BEE13}" srcOrd="0" destOrd="0" presId="urn:microsoft.com/office/officeart/2005/8/layout/chevron2"/>
    <dgm:cxn modelId="{0E860200-A642-4125-9C0E-1EDF30A51FD0}" type="presParOf" srcId="{4FDF6260-3136-4ACB-A633-3F455BA9B57B}" destId="{3C0CF6C5-DC7A-47BA-B04D-0750B1FD4CE2}" srcOrd="1" destOrd="0" presId="urn:microsoft.com/office/officeart/2005/8/layout/chevron2"/>
    <dgm:cxn modelId="{E063EDDD-2C01-4782-9DE1-D8C30B4983C9}" type="presParOf" srcId="{7EEBFC87-D00E-46F3-8225-0869A1E370DB}" destId="{A14193F0-8101-43DA-84E0-803D90A06EE8}" srcOrd="1" destOrd="0" presId="urn:microsoft.com/office/officeart/2005/8/layout/chevron2"/>
    <dgm:cxn modelId="{ECF31614-AA9B-4E36-ACE2-FF8E38E7CD8B}" type="presParOf" srcId="{7EEBFC87-D00E-46F3-8225-0869A1E370DB}" destId="{6CD12056-CF9C-44EC-BB00-DE905873FE23}" srcOrd="2" destOrd="0" presId="urn:microsoft.com/office/officeart/2005/8/layout/chevron2"/>
    <dgm:cxn modelId="{5DAD51FD-136B-4F38-9823-55165F99FAAF}" type="presParOf" srcId="{6CD12056-CF9C-44EC-BB00-DE905873FE23}" destId="{57CF80C3-B139-449C-96E4-2FF1E18E24DA}" srcOrd="0" destOrd="0" presId="urn:microsoft.com/office/officeart/2005/8/layout/chevron2"/>
    <dgm:cxn modelId="{2CC9FE80-ABE5-4D0A-BC59-A15C5F981BC2}" type="presParOf" srcId="{6CD12056-CF9C-44EC-BB00-DE905873FE23}" destId="{37F1120E-3954-4F67-B721-E259B1DD7280}" srcOrd="1" destOrd="0" presId="urn:microsoft.com/office/officeart/2005/8/layout/chevron2"/>
    <dgm:cxn modelId="{D1F4B2C9-0FD5-493F-8FC8-E0B4BFF271DB}" type="presParOf" srcId="{7EEBFC87-D00E-46F3-8225-0869A1E370DB}" destId="{60273B10-17A2-48C3-A380-17537F8C965D}" srcOrd="3" destOrd="0" presId="urn:microsoft.com/office/officeart/2005/8/layout/chevron2"/>
    <dgm:cxn modelId="{8962A07B-11F1-4C0E-B0E6-C43D663E668E}" type="presParOf" srcId="{7EEBFC87-D00E-46F3-8225-0869A1E370DB}" destId="{AC035121-7314-4136-819A-4913CA97CD97}" srcOrd="4" destOrd="0" presId="urn:microsoft.com/office/officeart/2005/8/layout/chevron2"/>
    <dgm:cxn modelId="{4F1AB038-0D88-4719-A1B8-424E90294F9E}" type="presParOf" srcId="{AC035121-7314-4136-819A-4913CA97CD97}" destId="{06A51A72-93C2-428A-8BA8-1557BE3AD770}" srcOrd="0" destOrd="0" presId="urn:microsoft.com/office/officeart/2005/8/layout/chevron2"/>
    <dgm:cxn modelId="{8425867C-1F76-49CF-9DA7-BAF0D523330B}" type="presParOf" srcId="{AC035121-7314-4136-819A-4913CA97CD97}" destId="{6379A237-A653-4452-B43B-DFC4BDCF7997}" srcOrd="1" destOrd="0" presId="urn:microsoft.com/office/officeart/2005/8/layout/chevron2"/>
    <dgm:cxn modelId="{BAB0627D-D6B4-44DC-8B6C-0A57712469AC}" type="presParOf" srcId="{7EEBFC87-D00E-46F3-8225-0869A1E370DB}" destId="{35969EF8-108E-462C-B3DB-99AF6A0B9C63}" srcOrd="5" destOrd="0" presId="urn:microsoft.com/office/officeart/2005/8/layout/chevron2"/>
    <dgm:cxn modelId="{A391AD14-5703-4458-87E5-0B554A92A866}" type="presParOf" srcId="{7EEBFC87-D00E-46F3-8225-0869A1E370DB}" destId="{06E8A5DE-314C-449E-83A0-ED3E7831F80E}" srcOrd="6" destOrd="0" presId="urn:microsoft.com/office/officeart/2005/8/layout/chevron2"/>
    <dgm:cxn modelId="{3FCF37AB-90A6-46C1-B8ED-D3B819AFD044}" type="presParOf" srcId="{06E8A5DE-314C-449E-83A0-ED3E7831F80E}" destId="{C7397960-9143-4D3B-9AA4-BED54F9C39E1}" srcOrd="0" destOrd="0" presId="urn:microsoft.com/office/officeart/2005/8/layout/chevron2"/>
    <dgm:cxn modelId="{ACA5B3E0-002B-491C-854B-B70A1D6E2AB9}" type="presParOf" srcId="{06E8A5DE-314C-449E-83A0-ED3E7831F80E}" destId="{6880DAB6-7EC2-4AE5-AA14-4A4F5032B3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407322-3DD0-4E7E-BD62-B67089C89311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9FD98C7F-3309-4910-95F3-E4B187F27F88}">
      <dgm:prSet phldrT="[文本]"/>
      <dgm:spPr/>
      <dgm:t>
        <a:bodyPr/>
        <a:lstStyle/>
        <a:p>
          <a:r>
            <a:rPr lang="zh-CN" altLang="en-US" dirty="0" smtClean="0"/>
            <a:t>计算机系统</a:t>
          </a:r>
          <a:endParaRPr lang="zh-CN" altLang="en-US" dirty="0"/>
        </a:p>
      </dgm:t>
    </dgm:pt>
    <dgm:pt modelId="{778D9EE2-DD96-45E0-A2EB-DF9BB604AFE4}" type="parTrans" cxnId="{18D1F7C6-A1F3-4BF8-BDC1-1C440377C3F2}">
      <dgm:prSet/>
      <dgm:spPr/>
      <dgm:t>
        <a:bodyPr/>
        <a:lstStyle/>
        <a:p>
          <a:endParaRPr lang="zh-CN" altLang="en-US"/>
        </a:p>
      </dgm:t>
    </dgm:pt>
    <dgm:pt modelId="{1A8F0308-6A07-4FB7-936A-4D9BFD94ED6D}" type="sibTrans" cxnId="{18D1F7C6-A1F3-4BF8-BDC1-1C440377C3F2}">
      <dgm:prSet/>
      <dgm:spPr/>
      <dgm:t>
        <a:bodyPr/>
        <a:lstStyle/>
        <a:p>
          <a:endParaRPr lang="zh-CN" altLang="en-US"/>
        </a:p>
      </dgm:t>
    </dgm:pt>
    <dgm:pt modelId="{B2924EEB-C35C-42B2-9219-77F487F24365}">
      <dgm:prSet phldrT="[文本]" custT="1"/>
      <dgm:spPr/>
      <dgm:t>
        <a:bodyPr/>
        <a:lstStyle/>
        <a:p>
          <a:r>
            <a:rPr lang="zh-CN" altLang="en-US" sz="1800" dirty="0" smtClean="0"/>
            <a:t>硬件系统</a:t>
          </a:r>
          <a:endParaRPr lang="zh-CN" altLang="en-US" sz="1800" dirty="0"/>
        </a:p>
      </dgm:t>
    </dgm:pt>
    <dgm:pt modelId="{431FA220-0C6C-45EE-BE75-B4D72EC32951}" type="parTrans" cxnId="{120B926A-F109-4DA5-A290-3CB44B53D6F8}">
      <dgm:prSet/>
      <dgm:spPr/>
      <dgm:t>
        <a:bodyPr/>
        <a:lstStyle/>
        <a:p>
          <a:endParaRPr lang="zh-CN" altLang="en-US"/>
        </a:p>
      </dgm:t>
    </dgm:pt>
    <dgm:pt modelId="{B25CAEE4-6EB2-4E70-A21C-092D39E181E9}" type="sibTrans" cxnId="{120B926A-F109-4DA5-A290-3CB44B53D6F8}">
      <dgm:prSet/>
      <dgm:spPr/>
      <dgm:t>
        <a:bodyPr/>
        <a:lstStyle/>
        <a:p>
          <a:endParaRPr lang="zh-CN" altLang="en-US"/>
        </a:p>
      </dgm:t>
    </dgm:pt>
    <dgm:pt modelId="{2E9E1E48-3FDF-48D9-BE0D-AC33FEBCD294}">
      <dgm:prSet phldrT="[文本]" custT="1"/>
      <dgm:spPr/>
      <dgm:t>
        <a:bodyPr/>
        <a:lstStyle/>
        <a:p>
          <a:r>
            <a:rPr lang="zh-CN" altLang="en-US" sz="1800" dirty="0" smtClean="0"/>
            <a:t>软件系统</a:t>
          </a:r>
          <a:endParaRPr lang="zh-CN" altLang="en-US" sz="1800" dirty="0"/>
        </a:p>
      </dgm:t>
    </dgm:pt>
    <dgm:pt modelId="{1B189BA5-D44A-4FBF-8B1C-7A61D149AF99}" type="parTrans" cxnId="{FBEB1C65-FB51-4272-833C-B400589B9E3C}">
      <dgm:prSet/>
      <dgm:spPr/>
      <dgm:t>
        <a:bodyPr/>
        <a:lstStyle/>
        <a:p>
          <a:endParaRPr lang="zh-CN" altLang="en-US"/>
        </a:p>
      </dgm:t>
    </dgm:pt>
    <dgm:pt modelId="{9FB15EB6-7D88-4392-BCD6-F6F297AC154B}" type="sibTrans" cxnId="{FBEB1C65-FB51-4272-833C-B400589B9E3C}">
      <dgm:prSet/>
      <dgm:spPr/>
      <dgm:t>
        <a:bodyPr/>
        <a:lstStyle/>
        <a:p>
          <a:endParaRPr lang="zh-CN" altLang="en-US"/>
        </a:p>
      </dgm:t>
    </dgm:pt>
    <dgm:pt modelId="{A5C1311B-3096-4B5E-8D3B-48D374F901A7}">
      <dgm:prSet phldrT="[文本]" custT="1"/>
      <dgm:spPr/>
      <dgm:t>
        <a:bodyPr/>
        <a:lstStyle/>
        <a:p>
          <a:r>
            <a:rPr lang="zh-CN" altLang="en-US" sz="1800" dirty="0" smtClean="0"/>
            <a:t>外设</a:t>
          </a:r>
          <a:endParaRPr lang="zh-CN" altLang="en-US" sz="1800" dirty="0"/>
        </a:p>
      </dgm:t>
    </dgm:pt>
    <dgm:pt modelId="{90604B4D-FD54-408E-9998-91186E8500D6}" type="parTrans" cxnId="{6D14CD2A-1587-419E-A4EC-5FCD0B13B924}">
      <dgm:prSet/>
      <dgm:spPr/>
      <dgm:t>
        <a:bodyPr/>
        <a:lstStyle/>
        <a:p>
          <a:endParaRPr lang="zh-CN" altLang="en-US"/>
        </a:p>
      </dgm:t>
    </dgm:pt>
    <dgm:pt modelId="{590398C8-3AF2-4FB3-B64E-A301B07C7C22}" type="sibTrans" cxnId="{6D14CD2A-1587-419E-A4EC-5FCD0B13B924}">
      <dgm:prSet/>
      <dgm:spPr/>
      <dgm:t>
        <a:bodyPr/>
        <a:lstStyle/>
        <a:p>
          <a:endParaRPr lang="zh-CN" altLang="en-US"/>
        </a:p>
      </dgm:t>
    </dgm:pt>
    <dgm:pt modelId="{11761597-2757-4ACA-8AC6-7E70E0F78F2C}">
      <dgm:prSet phldrT="[文本]" custT="1"/>
      <dgm:spPr/>
      <dgm:t>
        <a:bodyPr/>
        <a:lstStyle/>
        <a:p>
          <a:r>
            <a:rPr lang="zh-CN" altLang="en-US" sz="1800" dirty="0" smtClean="0"/>
            <a:t>主机</a:t>
          </a:r>
          <a:endParaRPr lang="zh-CN" altLang="en-US" sz="1800" dirty="0"/>
        </a:p>
      </dgm:t>
    </dgm:pt>
    <dgm:pt modelId="{7CFB1ADE-BB54-4D0C-856E-857C73A03B50}" type="parTrans" cxnId="{BDFFFBF2-6AE3-4BA2-8C87-9D2264F07B17}">
      <dgm:prSet/>
      <dgm:spPr/>
      <dgm:t>
        <a:bodyPr/>
        <a:lstStyle/>
        <a:p>
          <a:endParaRPr lang="zh-CN" altLang="en-US"/>
        </a:p>
      </dgm:t>
    </dgm:pt>
    <dgm:pt modelId="{6B30A014-F16E-4343-B637-C99C9C5ADB12}" type="sibTrans" cxnId="{BDFFFBF2-6AE3-4BA2-8C87-9D2264F07B17}">
      <dgm:prSet/>
      <dgm:spPr/>
      <dgm:t>
        <a:bodyPr/>
        <a:lstStyle/>
        <a:p>
          <a:endParaRPr lang="zh-CN" altLang="en-US"/>
        </a:p>
      </dgm:t>
    </dgm:pt>
    <dgm:pt modelId="{6A9A6CDC-7A67-4E3F-8486-DAA6A2AD0012}">
      <dgm:prSet phldrT="[文本]"/>
      <dgm:spPr/>
      <dgm:t>
        <a:bodyPr/>
        <a:lstStyle/>
        <a:p>
          <a:r>
            <a:rPr lang="en-US" altLang="zh-CN" dirty="0" smtClean="0"/>
            <a:t>Cache</a:t>
          </a:r>
          <a:r>
            <a:rPr lang="zh-CN" altLang="en-US" dirty="0" smtClean="0"/>
            <a:t>（高速缓冲存储器）</a:t>
          </a:r>
          <a:endParaRPr lang="zh-CN" altLang="en-US" dirty="0"/>
        </a:p>
      </dgm:t>
    </dgm:pt>
    <dgm:pt modelId="{895B1462-06D7-4A7F-8F69-EEA29AA8DB00}" type="parTrans" cxnId="{3ADDA24E-1DD6-40CF-A41E-1D2B9D8D0C1E}">
      <dgm:prSet/>
      <dgm:spPr/>
      <dgm:t>
        <a:bodyPr/>
        <a:lstStyle/>
        <a:p>
          <a:endParaRPr lang="zh-CN" altLang="en-US"/>
        </a:p>
      </dgm:t>
    </dgm:pt>
    <dgm:pt modelId="{CEBDDD7C-3187-4033-8436-412FCC53AA36}" type="sibTrans" cxnId="{3ADDA24E-1DD6-40CF-A41E-1D2B9D8D0C1E}">
      <dgm:prSet/>
      <dgm:spPr/>
      <dgm:t>
        <a:bodyPr/>
        <a:lstStyle/>
        <a:p>
          <a:endParaRPr lang="zh-CN" altLang="en-US"/>
        </a:p>
      </dgm:t>
    </dgm:pt>
    <dgm:pt modelId="{FF49283D-0BC6-4A94-BA7F-EF401D50190F}">
      <dgm:prSet phldrT="[文本]"/>
      <dgm:spPr/>
      <dgm:t>
        <a:bodyPr/>
        <a:lstStyle/>
        <a:p>
          <a:r>
            <a:rPr lang="zh-CN" altLang="en-US" dirty="0" smtClean="0"/>
            <a:t>运算器</a:t>
          </a:r>
          <a:endParaRPr lang="zh-CN" altLang="en-US" dirty="0"/>
        </a:p>
      </dgm:t>
    </dgm:pt>
    <dgm:pt modelId="{EEB7CC75-B117-440F-9DF4-397767CEC1A4}" type="parTrans" cxnId="{E6F7AAE9-8001-443D-B52D-F2DA127F9041}">
      <dgm:prSet/>
      <dgm:spPr/>
      <dgm:t>
        <a:bodyPr/>
        <a:lstStyle/>
        <a:p>
          <a:endParaRPr lang="zh-CN" altLang="en-US"/>
        </a:p>
      </dgm:t>
    </dgm:pt>
    <dgm:pt modelId="{18CF118D-A785-448B-A482-9083F7B276B3}" type="sibTrans" cxnId="{E6F7AAE9-8001-443D-B52D-F2DA127F9041}">
      <dgm:prSet/>
      <dgm:spPr/>
      <dgm:t>
        <a:bodyPr/>
        <a:lstStyle/>
        <a:p>
          <a:endParaRPr lang="zh-CN" altLang="en-US"/>
        </a:p>
      </dgm:t>
    </dgm:pt>
    <dgm:pt modelId="{64634BA9-2824-44B1-B1AF-F3F88DFC1A95}">
      <dgm:prSet phldrT="[文本]"/>
      <dgm:spPr/>
      <dgm:t>
        <a:bodyPr/>
        <a:lstStyle/>
        <a:p>
          <a:r>
            <a:rPr lang="zh-CN" altLang="en-US" dirty="0" smtClean="0"/>
            <a:t>中央处理器</a:t>
          </a:r>
          <a:r>
            <a:rPr lang="en-US" altLang="zh-CN" dirty="0" smtClean="0"/>
            <a:t>CPU</a:t>
          </a:r>
          <a:endParaRPr lang="zh-CN" altLang="en-US" dirty="0"/>
        </a:p>
      </dgm:t>
    </dgm:pt>
    <dgm:pt modelId="{010F78BC-8E98-4689-A8B8-D6FA1FCD7C06}" type="parTrans" cxnId="{9A78F742-A4F9-464B-84EE-F5A0B050DB3F}">
      <dgm:prSet/>
      <dgm:spPr/>
      <dgm:t>
        <a:bodyPr/>
        <a:lstStyle/>
        <a:p>
          <a:endParaRPr lang="zh-CN" altLang="en-US"/>
        </a:p>
      </dgm:t>
    </dgm:pt>
    <dgm:pt modelId="{82C9742F-17A7-494F-9912-036A19678A74}" type="sibTrans" cxnId="{9A78F742-A4F9-464B-84EE-F5A0B050DB3F}">
      <dgm:prSet/>
      <dgm:spPr/>
      <dgm:t>
        <a:bodyPr/>
        <a:lstStyle/>
        <a:p>
          <a:endParaRPr lang="zh-CN" altLang="en-US"/>
        </a:p>
      </dgm:t>
    </dgm:pt>
    <dgm:pt modelId="{1F8B33E9-4F15-4EDE-9074-75EB6B1713D1}">
      <dgm:prSet phldrT="[文本]"/>
      <dgm:spPr/>
      <dgm:t>
        <a:bodyPr/>
        <a:lstStyle/>
        <a:p>
          <a:r>
            <a:rPr lang="zh-CN" altLang="en-US" dirty="0" smtClean="0"/>
            <a:t>控制器</a:t>
          </a:r>
          <a:endParaRPr lang="zh-CN" altLang="en-US" dirty="0"/>
        </a:p>
      </dgm:t>
    </dgm:pt>
    <dgm:pt modelId="{99B93FAD-D1AF-464B-931E-34F93754C9F5}" type="parTrans" cxnId="{F359BB92-6380-42C6-A79E-7D8043DF61A9}">
      <dgm:prSet/>
      <dgm:spPr/>
      <dgm:t>
        <a:bodyPr/>
        <a:lstStyle/>
        <a:p>
          <a:endParaRPr lang="zh-CN" altLang="en-US"/>
        </a:p>
      </dgm:t>
    </dgm:pt>
    <dgm:pt modelId="{EE5977FB-B6AE-4A94-8B23-6F281BA33F92}" type="sibTrans" cxnId="{F359BB92-6380-42C6-A79E-7D8043DF61A9}">
      <dgm:prSet/>
      <dgm:spPr/>
      <dgm:t>
        <a:bodyPr/>
        <a:lstStyle/>
        <a:p>
          <a:endParaRPr lang="zh-CN" altLang="en-US"/>
        </a:p>
      </dgm:t>
    </dgm:pt>
    <dgm:pt modelId="{D70940CB-1C2C-4D61-BF8D-2CE87314C4F9}">
      <dgm:prSet phldrT="[文本]"/>
      <dgm:spPr/>
      <dgm:t>
        <a:bodyPr/>
        <a:lstStyle/>
        <a:p>
          <a:r>
            <a:rPr lang="zh-CN" altLang="en-US" dirty="0" smtClean="0"/>
            <a:t>内存</a:t>
          </a:r>
          <a:endParaRPr lang="zh-CN" altLang="en-US" dirty="0"/>
        </a:p>
      </dgm:t>
    </dgm:pt>
    <dgm:pt modelId="{00EA0E53-7808-49F2-B4B7-30018FA4DF9A}" type="parTrans" cxnId="{D8ABC117-AEF1-4600-9F68-3A55D4E3203B}">
      <dgm:prSet/>
      <dgm:spPr/>
      <dgm:t>
        <a:bodyPr/>
        <a:lstStyle/>
        <a:p>
          <a:endParaRPr lang="zh-CN" altLang="en-US"/>
        </a:p>
      </dgm:t>
    </dgm:pt>
    <dgm:pt modelId="{AE96AC12-A100-479B-9AF1-2E5E352F2386}" type="sibTrans" cxnId="{D8ABC117-AEF1-4600-9F68-3A55D4E3203B}">
      <dgm:prSet/>
      <dgm:spPr/>
      <dgm:t>
        <a:bodyPr/>
        <a:lstStyle/>
        <a:p>
          <a:endParaRPr lang="zh-CN" altLang="en-US"/>
        </a:p>
      </dgm:t>
    </dgm:pt>
    <dgm:pt modelId="{B979548D-E567-4B77-8F31-8BED6A5FD7E5}">
      <dgm:prSet phldrT="[文本]"/>
      <dgm:spPr/>
      <dgm:t>
        <a:bodyPr/>
        <a:lstStyle/>
        <a:p>
          <a:r>
            <a:rPr lang="en-US" altLang="zh-CN" dirty="0" smtClean="0"/>
            <a:t>ROM(</a:t>
          </a:r>
          <a:r>
            <a:rPr lang="zh-CN" altLang="en-US" dirty="0" smtClean="0"/>
            <a:t>只读存储器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2DBCD91-B76F-4AE0-BB55-FA7F1D3274AE}" type="parTrans" cxnId="{368F6D11-FD1C-4FE4-B7FA-62A875856D8C}">
      <dgm:prSet/>
      <dgm:spPr/>
      <dgm:t>
        <a:bodyPr/>
        <a:lstStyle/>
        <a:p>
          <a:endParaRPr lang="zh-CN" altLang="en-US"/>
        </a:p>
      </dgm:t>
    </dgm:pt>
    <dgm:pt modelId="{F35C96D4-C2D9-4A02-8F8A-CAA16993D580}" type="sibTrans" cxnId="{368F6D11-FD1C-4FE4-B7FA-62A875856D8C}">
      <dgm:prSet/>
      <dgm:spPr/>
      <dgm:t>
        <a:bodyPr/>
        <a:lstStyle/>
        <a:p>
          <a:endParaRPr lang="zh-CN" altLang="en-US"/>
        </a:p>
      </dgm:t>
    </dgm:pt>
    <dgm:pt modelId="{AA769C8E-2016-4B19-9199-8488932D198C}">
      <dgm:prSet phldrT="[文本]"/>
      <dgm:spPr/>
      <dgm:t>
        <a:bodyPr/>
        <a:lstStyle/>
        <a:p>
          <a:r>
            <a:rPr lang="en-US" altLang="zh-CN" dirty="0" smtClean="0"/>
            <a:t>RAM</a:t>
          </a:r>
          <a:r>
            <a:rPr lang="zh-CN" altLang="en-US" dirty="0" smtClean="0"/>
            <a:t>（读写存储器）</a:t>
          </a:r>
          <a:endParaRPr lang="zh-CN" altLang="en-US" dirty="0"/>
        </a:p>
      </dgm:t>
    </dgm:pt>
    <dgm:pt modelId="{46BE360C-786B-42C3-B0C7-9F224E42020A}" type="parTrans" cxnId="{8DBA7600-9EBF-4183-BAA0-ACEBEA4F826D}">
      <dgm:prSet/>
      <dgm:spPr/>
      <dgm:t>
        <a:bodyPr/>
        <a:lstStyle/>
        <a:p>
          <a:endParaRPr lang="zh-CN" altLang="en-US"/>
        </a:p>
      </dgm:t>
    </dgm:pt>
    <dgm:pt modelId="{74529F0E-1A24-454F-B4AB-7F035757DD43}" type="sibTrans" cxnId="{8DBA7600-9EBF-4183-BAA0-ACEBEA4F826D}">
      <dgm:prSet/>
      <dgm:spPr/>
      <dgm:t>
        <a:bodyPr/>
        <a:lstStyle/>
        <a:p>
          <a:endParaRPr lang="zh-CN" altLang="en-US"/>
        </a:p>
      </dgm:t>
    </dgm:pt>
    <dgm:pt modelId="{D9F14EF3-20B5-48BF-AF3C-8FCE26FB340D}">
      <dgm:prSet phldrT="[文本]"/>
      <dgm:spPr/>
      <dgm:t>
        <a:bodyPr/>
        <a:lstStyle/>
        <a:p>
          <a:r>
            <a:rPr lang="zh-CN" altLang="en-US" dirty="0" smtClean="0"/>
            <a:t>输入设备：键盘，鼠标，扫描仪</a:t>
          </a:r>
          <a:endParaRPr lang="zh-CN" altLang="en-US" dirty="0"/>
        </a:p>
      </dgm:t>
    </dgm:pt>
    <dgm:pt modelId="{AD35C184-1E9C-44E2-BDF8-B80B7C086CA2}" type="parTrans" cxnId="{31737F32-B803-4226-A371-4094D409BCC0}">
      <dgm:prSet/>
      <dgm:spPr/>
      <dgm:t>
        <a:bodyPr/>
        <a:lstStyle/>
        <a:p>
          <a:endParaRPr lang="zh-CN" altLang="en-US"/>
        </a:p>
      </dgm:t>
    </dgm:pt>
    <dgm:pt modelId="{CA7E00E3-BD5C-416A-A325-03F3B0702B9E}" type="sibTrans" cxnId="{31737F32-B803-4226-A371-4094D409BCC0}">
      <dgm:prSet/>
      <dgm:spPr/>
      <dgm:t>
        <a:bodyPr/>
        <a:lstStyle/>
        <a:p>
          <a:endParaRPr lang="zh-CN" altLang="en-US"/>
        </a:p>
      </dgm:t>
    </dgm:pt>
    <dgm:pt modelId="{F811F2C3-1A7A-468A-BF0E-ABD69E846919}">
      <dgm:prSet phldrT="[文本]"/>
      <dgm:spPr/>
      <dgm:t>
        <a:bodyPr/>
        <a:lstStyle/>
        <a:p>
          <a:r>
            <a:rPr lang="zh-CN" altLang="en-US" dirty="0" smtClean="0"/>
            <a:t>输出设备</a:t>
          </a:r>
          <a:r>
            <a:rPr lang="en-US" altLang="zh-CN" dirty="0" smtClean="0"/>
            <a:t>:</a:t>
          </a:r>
          <a:r>
            <a:rPr lang="zh-CN" altLang="en-US" dirty="0" smtClean="0"/>
            <a:t>显示器，打印机，音响</a:t>
          </a:r>
          <a:endParaRPr lang="zh-CN" altLang="en-US" dirty="0"/>
        </a:p>
      </dgm:t>
    </dgm:pt>
    <dgm:pt modelId="{B850CEC6-D4A0-4F25-862E-5565B7FEE139}" type="parTrans" cxnId="{F3AD549C-3A2D-4D59-B8BA-B6B045FA8AF9}">
      <dgm:prSet/>
      <dgm:spPr/>
      <dgm:t>
        <a:bodyPr/>
        <a:lstStyle/>
        <a:p>
          <a:endParaRPr lang="zh-CN" altLang="en-US"/>
        </a:p>
      </dgm:t>
    </dgm:pt>
    <dgm:pt modelId="{4A0DEFE4-AAEF-4544-986C-8EB1DA3DB8D2}" type="sibTrans" cxnId="{F3AD549C-3A2D-4D59-B8BA-B6B045FA8AF9}">
      <dgm:prSet/>
      <dgm:spPr/>
      <dgm:t>
        <a:bodyPr/>
        <a:lstStyle/>
        <a:p>
          <a:endParaRPr lang="zh-CN" altLang="en-US"/>
        </a:p>
      </dgm:t>
    </dgm:pt>
    <dgm:pt modelId="{10F90C26-DE7B-4C50-A4FD-82DDF1619CEA}">
      <dgm:prSet phldrT="[文本]"/>
      <dgm:spPr/>
      <dgm:t>
        <a:bodyPr/>
        <a:lstStyle/>
        <a:p>
          <a:r>
            <a:rPr lang="zh-CN" altLang="en-US" dirty="0" smtClean="0"/>
            <a:t>外存：硬盘，软盘，光盘，闪存</a:t>
          </a:r>
          <a:endParaRPr lang="zh-CN" altLang="en-US" dirty="0"/>
        </a:p>
      </dgm:t>
    </dgm:pt>
    <dgm:pt modelId="{58D2D989-964F-4DBE-8D32-4D388ADDF400}" type="parTrans" cxnId="{ECCF8156-4D35-4DEB-B13C-CC936E7034C8}">
      <dgm:prSet/>
      <dgm:spPr/>
      <dgm:t>
        <a:bodyPr/>
        <a:lstStyle/>
        <a:p>
          <a:endParaRPr lang="zh-CN" altLang="en-US"/>
        </a:p>
      </dgm:t>
    </dgm:pt>
    <dgm:pt modelId="{DF33F691-5002-4391-9C7B-26D9E64F1DBC}" type="sibTrans" cxnId="{ECCF8156-4D35-4DEB-B13C-CC936E7034C8}">
      <dgm:prSet/>
      <dgm:spPr/>
      <dgm:t>
        <a:bodyPr/>
        <a:lstStyle/>
        <a:p>
          <a:endParaRPr lang="zh-CN" altLang="en-US"/>
        </a:p>
      </dgm:t>
    </dgm:pt>
    <dgm:pt modelId="{CA3A7B2F-7E0C-44FF-902F-6FDEE7647CB3}">
      <dgm:prSet phldrT="[文本]"/>
      <dgm:spPr/>
      <dgm:t>
        <a:bodyPr/>
        <a:lstStyle/>
        <a:p>
          <a:r>
            <a:rPr lang="zh-CN" altLang="en-US" dirty="0" smtClean="0"/>
            <a:t>各种软件包</a:t>
          </a:r>
          <a:endParaRPr lang="zh-CN" altLang="en-US" dirty="0"/>
        </a:p>
      </dgm:t>
    </dgm:pt>
    <dgm:pt modelId="{712DA28B-53D8-4E5A-8A64-DE1063E40A90}" type="parTrans" cxnId="{F8806FA3-C272-40E9-A265-434730FFB2A7}">
      <dgm:prSet/>
      <dgm:spPr/>
      <dgm:t>
        <a:bodyPr/>
        <a:lstStyle/>
        <a:p>
          <a:endParaRPr lang="zh-CN" altLang="en-US"/>
        </a:p>
      </dgm:t>
    </dgm:pt>
    <dgm:pt modelId="{2ADFBF12-9DEE-4166-A122-5A68371187E3}" type="sibTrans" cxnId="{F8806FA3-C272-40E9-A265-434730FFB2A7}">
      <dgm:prSet/>
      <dgm:spPr/>
      <dgm:t>
        <a:bodyPr/>
        <a:lstStyle/>
        <a:p>
          <a:endParaRPr lang="zh-CN" altLang="en-US"/>
        </a:p>
      </dgm:t>
    </dgm:pt>
    <dgm:pt modelId="{413D20A8-4E9A-41B7-B295-A90846F5775B}">
      <dgm:prSet phldrT="[文本]"/>
      <dgm:spPr/>
      <dgm:t>
        <a:bodyPr/>
        <a:lstStyle/>
        <a:p>
          <a:r>
            <a:rPr lang="zh-CN" altLang="en-US" dirty="0" smtClean="0"/>
            <a:t>编译程序和解释程序</a:t>
          </a:r>
          <a:endParaRPr lang="zh-CN" altLang="en-US" dirty="0"/>
        </a:p>
      </dgm:t>
    </dgm:pt>
    <dgm:pt modelId="{30CEC9D8-94FA-4316-B539-8056BBE79EBC}" type="parTrans" cxnId="{5DAA11AA-10B5-405B-89EC-9EE003A745E6}">
      <dgm:prSet/>
      <dgm:spPr/>
      <dgm:t>
        <a:bodyPr/>
        <a:lstStyle/>
        <a:p>
          <a:endParaRPr lang="zh-CN" altLang="en-US"/>
        </a:p>
      </dgm:t>
    </dgm:pt>
    <dgm:pt modelId="{5F26C7DA-858A-468B-ADCC-A45E59BA97A2}" type="sibTrans" cxnId="{5DAA11AA-10B5-405B-89EC-9EE003A745E6}">
      <dgm:prSet/>
      <dgm:spPr/>
      <dgm:t>
        <a:bodyPr/>
        <a:lstStyle/>
        <a:p>
          <a:endParaRPr lang="zh-CN" altLang="en-US"/>
        </a:p>
      </dgm:t>
    </dgm:pt>
    <dgm:pt modelId="{6F2D601E-367F-447E-A044-B3EF5E31DD7F}">
      <dgm:prSet phldrT="[文本]"/>
      <dgm:spPr/>
      <dgm:t>
        <a:bodyPr/>
        <a:lstStyle/>
        <a:p>
          <a:r>
            <a:rPr lang="zh-CN" altLang="en-US" dirty="0" smtClean="0"/>
            <a:t>系统软件</a:t>
          </a:r>
          <a:endParaRPr lang="zh-CN" altLang="en-US" dirty="0"/>
        </a:p>
      </dgm:t>
    </dgm:pt>
    <dgm:pt modelId="{50991B37-1DAB-4E85-9E07-1778BC794FA4}" type="parTrans" cxnId="{0551E27A-6788-4A90-A1B8-F7084A0BEDEB}">
      <dgm:prSet/>
      <dgm:spPr/>
      <dgm:t>
        <a:bodyPr/>
        <a:lstStyle/>
        <a:p>
          <a:endParaRPr lang="zh-CN" altLang="en-US"/>
        </a:p>
      </dgm:t>
    </dgm:pt>
    <dgm:pt modelId="{94ED7C17-AC45-4E7B-B6E1-BABF11372E84}" type="sibTrans" cxnId="{0551E27A-6788-4A90-A1B8-F7084A0BEDEB}">
      <dgm:prSet/>
      <dgm:spPr/>
      <dgm:t>
        <a:bodyPr/>
        <a:lstStyle/>
        <a:p>
          <a:endParaRPr lang="zh-CN" altLang="en-US"/>
        </a:p>
      </dgm:t>
    </dgm:pt>
    <dgm:pt modelId="{508D058D-84D2-4183-8C87-6A4B3E7EF81E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C3A9C62C-2D28-4C32-8C79-DFCCC68684EF}" type="parTrans" cxnId="{05927914-0786-490A-9200-50ABE1B29452}">
      <dgm:prSet/>
      <dgm:spPr/>
      <dgm:t>
        <a:bodyPr/>
        <a:lstStyle/>
        <a:p>
          <a:endParaRPr lang="zh-CN" altLang="en-US"/>
        </a:p>
      </dgm:t>
    </dgm:pt>
    <dgm:pt modelId="{6D352189-963C-48A4-9B6B-900441C21806}" type="sibTrans" cxnId="{05927914-0786-490A-9200-50ABE1B29452}">
      <dgm:prSet/>
      <dgm:spPr/>
      <dgm:t>
        <a:bodyPr/>
        <a:lstStyle/>
        <a:p>
          <a:endParaRPr lang="zh-CN" altLang="en-US"/>
        </a:p>
      </dgm:t>
    </dgm:pt>
    <dgm:pt modelId="{CE6A7811-05B1-405B-B17D-2AC605C9B09C}">
      <dgm:prSet phldrT="[文本]"/>
      <dgm:spPr/>
      <dgm:t>
        <a:bodyPr/>
        <a:lstStyle/>
        <a:p>
          <a:r>
            <a:rPr lang="zh-CN" altLang="en-US" dirty="0" smtClean="0"/>
            <a:t>数据库管理</a:t>
          </a:r>
          <a:endParaRPr lang="zh-CN" altLang="en-US" dirty="0"/>
        </a:p>
      </dgm:t>
    </dgm:pt>
    <dgm:pt modelId="{E7F2FCE0-7CE9-4D1A-A026-9DCAF3FE8474}" type="parTrans" cxnId="{CACE69EB-3EF5-4B42-BB80-DC5A993F7C64}">
      <dgm:prSet/>
      <dgm:spPr/>
      <dgm:t>
        <a:bodyPr/>
        <a:lstStyle/>
        <a:p>
          <a:endParaRPr lang="zh-CN" altLang="en-US"/>
        </a:p>
      </dgm:t>
    </dgm:pt>
    <dgm:pt modelId="{35BE95D4-6352-4686-9618-0FFB7EDF1FD9}" type="sibTrans" cxnId="{CACE69EB-3EF5-4B42-BB80-DC5A993F7C64}">
      <dgm:prSet/>
      <dgm:spPr/>
      <dgm:t>
        <a:bodyPr/>
        <a:lstStyle/>
        <a:p>
          <a:endParaRPr lang="zh-CN" altLang="en-US"/>
        </a:p>
      </dgm:t>
    </dgm:pt>
    <dgm:pt modelId="{9081FB93-977C-4E78-9BD8-CBE4B1BD1BD2}">
      <dgm:prSet phldrT="[文本]"/>
      <dgm:spPr/>
      <dgm:t>
        <a:bodyPr/>
        <a:lstStyle/>
        <a:p>
          <a:r>
            <a:rPr lang="zh-CN" altLang="en-US" dirty="0" smtClean="0"/>
            <a:t>应用软件</a:t>
          </a:r>
          <a:endParaRPr lang="zh-CN" altLang="en-US" dirty="0"/>
        </a:p>
      </dgm:t>
    </dgm:pt>
    <dgm:pt modelId="{3DD7CBCE-75CB-4926-8533-867821E4FFF1}" type="parTrans" cxnId="{A4296FC9-573D-4C35-884F-1168E75DB2BA}">
      <dgm:prSet/>
      <dgm:spPr/>
      <dgm:t>
        <a:bodyPr/>
        <a:lstStyle/>
        <a:p>
          <a:endParaRPr lang="zh-CN" altLang="en-US"/>
        </a:p>
      </dgm:t>
    </dgm:pt>
    <dgm:pt modelId="{CD04CB85-8EE0-489A-95CB-9E7D5DF8CD8D}" type="sibTrans" cxnId="{A4296FC9-573D-4C35-884F-1168E75DB2BA}">
      <dgm:prSet/>
      <dgm:spPr/>
      <dgm:t>
        <a:bodyPr/>
        <a:lstStyle/>
        <a:p>
          <a:endParaRPr lang="zh-CN" altLang="en-US"/>
        </a:p>
      </dgm:t>
    </dgm:pt>
    <dgm:pt modelId="{75E74BF2-D3FD-4C96-A213-E56E0DB49F5A}">
      <dgm:prSet phldrT="[文本]"/>
      <dgm:spPr/>
      <dgm:t>
        <a:bodyPr/>
        <a:lstStyle/>
        <a:p>
          <a:r>
            <a:rPr lang="zh-CN" altLang="en-US" dirty="0" smtClean="0"/>
            <a:t>各种字处理系统</a:t>
          </a:r>
          <a:endParaRPr lang="zh-CN" altLang="en-US" dirty="0"/>
        </a:p>
      </dgm:t>
    </dgm:pt>
    <dgm:pt modelId="{C30B70CD-1917-40E0-B224-B1A4CDB224E6}" type="parTrans" cxnId="{6AD57EEA-B294-4EF9-91F6-46F29AAF03E3}">
      <dgm:prSet/>
      <dgm:spPr/>
      <dgm:t>
        <a:bodyPr/>
        <a:lstStyle/>
        <a:p>
          <a:endParaRPr lang="zh-CN" altLang="en-US"/>
        </a:p>
      </dgm:t>
    </dgm:pt>
    <dgm:pt modelId="{38DE6A9B-EBF1-4CE1-93D2-651A7262A8E2}" type="sibTrans" cxnId="{6AD57EEA-B294-4EF9-91F6-46F29AAF03E3}">
      <dgm:prSet/>
      <dgm:spPr/>
      <dgm:t>
        <a:bodyPr/>
        <a:lstStyle/>
        <a:p>
          <a:endParaRPr lang="zh-CN" altLang="en-US"/>
        </a:p>
      </dgm:t>
    </dgm:pt>
    <dgm:pt modelId="{BC370F25-AF7D-4CC3-B926-B090A8F7A460}" type="pres">
      <dgm:prSet presAssocID="{B2407322-3DD0-4E7E-BD62-B67089C8931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9BC51A-5DBD-43DA-B676-F595FBC2AB2E}" type="pres">
      <dgm:prSet presAssocID="{9FD98C7F-3309-4910-95F3-E4B187F27F88}" presName="root1" presStyleCnt="0"/>
      <dgm:spPr/>
      <dgm:t>
        <a:bodyPr/>
        <a:lstStyle/>
        <a:p>
          <a:endParaRPr lang="zh-CN" altLang="en-US"/>
        </a:p>
      </dgm:t>
    </dgm:pt>
    <dgm:pt modelId="{7ABBFD28-9638-41F2-BA6E-326646BAA4E1}" type="pres">
      <dgm:prSet presAssocID="{9FD98C7F-3309-4910-95F3-E4B187F27F88}" presName="LevelOneTextNode" presStyleLbl="node0" presStyleIdx="0" presStyleCnt="1" custAng="5400000" custScaleX="176322" custScaleY="28900" custLinFactX="-400000" custLinFactNeighborX="-430151" custLinFactNeighborY="-335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9D01A5-3E16-4FBD-8826-8D6801273C21}" type="pres">
      <dgm:prSet presAssocID="{9FD98C7F-3309-4910-95F3-E4B187F27F88}" presName="level2hierChild" presStyleCnt="0"/>
      <dgm:spPr/>
      <dgm:t>
        <a:bodyPr/>
        <a:lstStyle/>
        <a:p>
          <a:endParaRPr lang="zh-CN" altLang="en-US"/>
        </a:p>
      </dgm:t>
    </dgm:pt>
    <dgm:pt modelId="{6A6C6E94-1959-45E0-8223-4DA3C08BD245}" type="pres">
      <dgm:prSet presAssocID="{431FA220-0C6C-45EE-BE75-B4D72EC32951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AF960427-8313-48CC-AB05-4525AC1503DE}" type="pres">
      <dgm:prSet presAssocID="{431FA220-0C6C-45EE-BE75-B4D72EC32951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BA7A8997-8601-4E6F-A9F6-0D92D348879B}" type="pres">
      <dgm:prSet presAssocID="{B2924EEB-C35C-42B2-9219-77F487F24365}" presName="root2" presStyleCnt="0"/>
      <dgm:spPr/>
      <dgm:t>
        <a:bodyPr/>
        <a:lstStyle/>
        <a:p>
          <a:endParaRPr lang="zh-CN" altLang="en-US"/>
        </a:p>
      </dgm:t>
    </dgm:pt>
    <dgm:pt modelId="{C7A2F589-F7AD-47FE-9D20-0CF979C2DA5A}" type="pres">
      <dgm:prSet presAssocID="{B2924EEB-C35C-42B2-9219-77F487F24365}" presName="LevelTwoTextNode" presStyleLbl="node2" presStyleIdx="0" presStyleCnt="2" custScaleX="47873" custScaleY="119853" custLinFactX="-77322" custLinFactNeighborX="-100000" custLinFactNeighborY="143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9004FA-E04A-41F1-975E-90AE6CC09074}" type="pres">
      <dgm:prSet presAssocID="{B2924EEB-C35C-42B2-9219-77F487F24365}" presName="level3hierChild" presStyleCnt="0"/>
      <dgm:spPr/>
      <dgm:t>
        <a:bodyPr/>
        <a:lstStyle/>
        <a:p>
          <a:endParaRPr lang="zh-CN" altLang="en-US"/>
        </a:p>
      </dgm:t>
    </dgm:pt>
    <dgm:pt modelId="{139C535E-3906-4680-A7A7-842ADAB184B0}" type="pres">
      <dgm:prSet presAssocID="{7CFB1ADE-BB54-4D0C-856E-857C73A03B50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48CE1CBD-2D9A-4743-9631-AB2FCC56E9C2}" type="pres">
      <dgm:prSet presAssocID="{7CFB1ADE-BB54-4D0C-856E-857C73A03B50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C8A52DBE-BD89-404E-ADFD-FDD5C659DF0D}" type="pres">
      <dgm:prSet presAssocID="{11761597-2757-4ACA-8AC6-7E70E0F78F2C}" presName="root2" presStyleCnt="0"/>
      <dgm:spPr/>
      <dgm:t>
        <a:bodyPr/>
        <a:lstStyle/>
        <a:p>
          <a:endParaRPr lang="zh-CN" altLang="en-US"/>
        </a:p>
      </dgm:t>
    </dgm:pt>
    <dgm:pt modelId="{94672029-F8D8-49D3-A025-DC2A2EB77721}" type="pres">
      <dgm:prSet presAssocID="{11761597-2757-4ACA-8AC6-7E70E0F78F2C}" presName="LevelTwoTextNode" presStyleLbl="node3" presStyleIdx="0" presStyleCnt="4" custScaleX="52092" custScaleY="174101" custLinFactX="-79368" custLinFactNeighborX="-100000" custLinFactNeighborY="688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3B53EC-2CC4-4BE0-B199-9AC2CD850C92}" type="pres">
      <dgm:prSet presAssocID="{11761597-2757-4ACA-8AC6-7E70E0F78F2C}" presName="level3hierChild" presStyleCnt="0"/>
      <dgm:spPr/>
      <dgm:t>
        <a:bodyPr/>
        <a:lstStyle/>
        <a:p>
          <a:endParaRPr lang="zh-CN" altLang="en-US"/>
        </a:p>
      </dgm:t>
    </dgm:pt>
    <dgm:pt modelId="{C75D06C1-76EF-403B-A06B-4E5972BC5D01}" type="pres">
      <dgm:prSet presAssocID="{010F78BC-8E98-4689-A8B8-D6FA1FCD7C06}" presName="conn2-1" presStyleLbl="parChTrans1D4" presStyleIdx="0" presStyleCnt="15"/>
      <dgm:spPr/>
      <dgm:t>
        <a:bodyPr/>
        <a:lstStyle/>
        <a:p>
          <a:endParaRPr lang="zh-CN" altLang="en-US"/>
        </a:p>
      </dgm:t>
    </dgm:pt>
    <dgm:pt modelId="{258D8E19-22A3-4C56-A6E8-1CD190D3C92E}" type="pres">
      <dgm:prSet presAssocID="{010F78BC-8E98-4689-A8B8-D6FA1FCD7C06}" presName="connTx" presStyleLbl="parChTrans1D4" presStyleIdx="0" presStyleCnt="15"/>
      <dgm:spPr/>
      <dgm:t>
        <a:bodyPr/>
        <a:lstStyle/>
        <a:p>
          <a:endParaRPr lang="zh-CN" altLang="en-US"/>
        </a:p>
      </dgm:t>
    </dgm:pt>
    <dgm:pt modelId="{FB60A344-E136-4FEF-AD6F-EBEF7C0E5D46}" type="pres">
      <dgm:prSet presAssocID="{64634BA9-2824-44B1-B1AF-F3F88DFC1A95}" presName="root2" presStyleCnt="0"/>
      <dgm:spPr/>
      <dgm:t>
        <a:bodyPr/>
        <a:lstStyle/>
        <a:p>
          <a:endParaRPr lang="zh-CN" altLang="en-US"/>
        </a:p>
      </dgm:t>
    </dgm:pt>
    <dgm:pt modelId="{A683BCA4-C509-47C7-ADA4-52566B4E9909}" type="pres">
      <dgm:prSet presAssocID="{64634BA9-2824-44B1-B1AF-F3F88DFC1A95}" presName="LevelTwoTextNode" presStyleLbl="node4" presStyleIdx="0" presStyleCnt="15" custScaleX="112657" custScaleY="90232" custLinFactX="-71917" custLinFactNeighborX="-100000" custLinFactNeighborY="987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B157FE-2E03-40AC-9ECD-B801F60C94EB}" type="pres">
      <dgm:prSet presAssocID="{64634BA9-2824-44B1-B1AF-F3F88DFC1A95}" presName="level3hierChild" presStyleCnt="0"/>
      <dgm:spPr/>
      <dgm:t>
        <a:bodyPr/>
        <a:lstStyle/>
        <a:p>
          <a:endParaRPr lang="zh-CN" altLang="en-US"/>
        </a:p>
      </dgm:t>
    </dgm:pt>
    <dgm:pt modelId="{4595D2CA-CCA3-44D4-A343-90E9DE714E38}" type="pres">
      <dgm:prSet presAssocID="{99B93FAD-D1AF-464B-931E-34F93754C9F5}" presName="conn2-1" presStyleLbl="parChTrans1D4" presStyleIdx="1" presStyleCnt="15"/>
      <dgm:spPr/>
      <dgm:t>
        <a:bodyPr/>
        <a:lstStyle/>
        <a:p>
          <a:endParaRPr lang="zh-CN" altLang="en-US"/>
        </a:p>
      </dgm:t>
    </dgm:pt>
    <dgm:pt modelId="{8E45F207-B10F-46CE-972B-23627FC345FA}" type="pres">
      <dgm:prSet presAssocID="{99B93FAD-D1AF-464B-931E-34F93754C9F5}" presName="connTx" presStyleLbl="parChTrans1D4" presStyleIdx="1" presStyleCnt="15"/>
      <dgm:spPr/>
      <dgm:t>
        <a:bodyPr/>
        <a:lstStyle/>
        <a:p>
          <a:endParaRPr lang="zh-CN" altLang="en-US"/>
        </a:p>
      </dgm:t>
    </dgm:pt>
    <dgm:pt modelId="{A4D86CDC-B05D-4813-8FCF-039E5B5F60DB}" type="pres">
      <dgm:prSet presAssocID="{1F8B33E9-4F15-4EDE-9074-75EB6B1713D1}" presName="root2" presStyleCnt="0"/>
      <dgm:spPr/>
      <dgm:t>
        <a:bodyPr/>
        <a:lstStyle/>
        <a:p>
          <a:endParaRPr lang="zh-CN" altLang="en-US"/>
        </a:p>
      </dgm:t>
    </dgm:pt>
    <dgm:pt modelId="{D3CE1CD2-84FC-4CE5-94A0-DF489AAD14DA}" type="pres">
      <dgm:prSet presAssocID="{1F8B33E9-4F15-4EDE-9074-75EB6B1713D1}" presName="LevelTwoTextNode" presStyleLbl="node4" presStyleIdx="1" presStyleCnt="15" custLinFactX="-41371" custLinFactNeighborX="-100000" custLinFactNeighborY="-10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EA241C-9ED4-40BC-8A64-E00F969BD57F}" type="pres">
      <dgm:prSet presAssocID="{1F8B33E9-4F15-4EDE-9074-75EB6B1713D1}" presName="level3hierChild" presStyleCnt="0"/>
      <dgm:spPr/>
      <dgm:t>
        <a:bodyPr/>
        <a:lstStyle/>
        <a:p>
          <a:endParaRPr lang="zh-CN" altLang="en-US"/>
        </a:p>
      </dgm:t>
    </dgm:pt>
    <dgm:pt modelId="{37FF8597-D931-4097-81E5-9B8420F434A1}" type="pres">
      <dgm:prSet presAssocID="{EEB7CC75-B117-440F-9DF4-397767CEC1A4}" presName="conn2-1" presStyleLbl="parChTrans1D4" presStyleIdx="2" presStyleCnt="15"/>
      <dgm:spPr/>
      <dgm:t>
        <a:bodyPr/>
        <a:lstStyle/>
        <a:p>
          <a:endParaRPr lang="zh-CN" altLang="en-US"/>
        </a:p>
      </dgm:t>
    </dgm:pt>
    <dgm:pt modelId="{E9BBF539-0AD6-416E-A248-8DFECDB2BECD}" type="pres">
      <dgm:prSet presAssocID="{EEB7CC75-B117-440F-9DF4-397767CEC1A4}" presName="connTx" presStyleLbl="parChTrans1D4" presStyleIdx="2" presStyleCnt="15"/>
      <dgm:spPr/>
      <dgm:t>
        <a:bodyPr/>
        <a:lstStyle/>
        <a:p>
          <a:endParaRPr lang="zh-CN" altLang="en-US"/>
        </a:p>
      </dgm:t>
    </dgm:pt>
    <dgm:pt modelId="{FD8A697E-38D6-4E5C-AED7-CD9B868D7B2A}" type="pres">
      <dgm:prSet presAssocID="{FF49283D-0BC6-4A94-BA7F-EF401D50190F}" presName="root2" presStyleCnt="0"/>
      <dgm:spPr/>
      <dgm:t>
        <a:bodyPr/>
        <a:lstStyle/>
        <a:p>
          <a:endParaRPr lang="zh-CN" altLang="en-US"/>
        </a:p>
      </dgm:t>
    </dgm:pt>
    <dgm:pt modelId="{544809B7-F499-4A6B-9AFA-438BB9F1ABA3}" type="pres">
      <dgm:prSet presAssocID="{FF49283D-0BC6-4A94-BA7F-EF401D50190F}" presName="LevelTwoTextNode" presStyleLbl="node4" presStyleIdx="2" presStyleCnt="15" custLinFactX="-41371" custLinFactNeighborX="-100000" custLinFactNeighborY="253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AAF808-144C-4457-A665-24287C9B11E1}" type="pres">
      <dgm:prSet presAssocID="{FF49283D-0BC6-4A94-BA7F-EF401D50190F}" presName="level3hierChild" presStyleCnt="0"/>
      <dgm:spPr/>
      <dgm:t>
        <a:bodyPr/>
        <a:lstStyle/>
        <a:p>
          <a:endParaRPr lang="zh-CN" altLang="en-US"/>
        </a:p>
      </dgm:t>
    </dgm:pt>
    <dgm:pt modelId="{6EF8A826-0E4E-4A20-8BC4-ED03B1E123C4}" type="pres">
      <dgm:prSet presAssocID="{00EA0E53-7808-49F2-B4B7-30018FA4DF9A}" presName="conn2-1" presStyleLbl="parChTrans1D4" presStyleIdx="3" presStyleCnt="15"/>
      <dgm:spPr/>
      <dgm:t>
        <a:bodyPr/>
        <a:lstStyle/>
        <a:p>
          <a:endParaRPr lang="zh-CN" altLang="en-US"/>
        </a:p>
      </dgm:t>
    </dgm:pt>
    <dgm:pt modelId="{8F46ABC9-3B45-46BC-B489-F5FDFD45B1DA}" type="pres">
      <dgm:prSet presAssocID="{00EA0E53-7808-49F2-B4B7-30018FA4DF9A}" presName="connTx" presStyleLbl="parChTrans1D4" presStyleIdx="3" presStyleCnt="15"/>
      <dgm:spPr/>
      <dgm:t>
        <a:bodyPr/>
        <a:lstStyle/>
        <a:p>
          <a:endParaRPr lang="zh-CN" altLang="en-US"/>
        </a:p>
      </dgm:t>
    </dgm:pt>
    <dgm:pt modelId="{60F6C6DB-7B25-4BAB-B80F-CCEFE61B24F4}" type="pres">
      <dgm:prSet presAssocID="{D70940CB-1C2C-4D61-BF8D-2CE87314C4F9}" presName="root2" presStyleCnt="0"/>
      <dgm:spPr/>
      <dgm:t>
        <a:bodyPr/>
        <a:lstStyle/>
        <a:p>
          <a:endParaRPr lang="zh-CN" altLang="en-US"/>
        </a:p>
      </dgm:t>
    </dgm:pt>
    <dgm:pt modelId="{BBD5A816-879E-4982-828B-12FA777D684C}" type="pres">
      <dgm:prSet presAssocID="{D70940CB-1C2C-4D61-BF8D-2CE87314C4F9}" presName="LevelTwoTextNode" presStyleLbl="node4" presStyleIdx="3" presStyleCnt="15" custAng="10800000" custFlipVert="1" custScaleX="103692" custScaleY="93723" custLinFactX="-70687" custLinFactNeighborX="-100000" custLinFactNeighborY="118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AFBD05-F708-4775-8BA1-505CB7B7E2B2}" type="pres">
      <dgm:prSet presAssocID="{D70940CB-1C2C-4D61-BF8D-2CE87314C4F9}" presName="level3hierChild" presStyleCnt="0"/>
      <dgm:spPr/>
      <dgm:t>
        <a:bodyPr/>
        <a:lstStyle/>
        <a:p>
          <a:endParaRPr lang="zh-CN" altLang="en-US"/>
        </a:p>
      </dgm:t>
    </dgm:pt>
    <dgm:pt modelId="{42400C7A-5A00-4F2F-9BBC-3BD9EC08EA4D}" type="pres">
      <dgm:prSet presAssocID="{62DBCD91-B76F-4AE0-BB55-FA7F1D3274AE}" presName="conn2-1" presStyleLbl="parChTrans1D4" presStyleIdx="4" presStyleCnt="15"/>
      <dgm:spPr/>
      <dgm:t>
        <a:bodyPr/>
        <a:lstStyle/>
        <a:p>
          <a:endParaRPr lang="zh-CN" altLang="en-US"/>
        </a:p>
      </dgm:t>
    </dgm:pt>
    <dgm:pt modelId="{B068B9F9-5F6C-4DC6-943A-C6B9F2ECA1BD}" type="pres">
      <dgm:prSet presAssocID="{62DBCD91-B76F-4AE0-BB55-FA7F1D3274AE}" presName="connTx" presStyleLbl="parChTrans1D4" presStyleIdx="4" presStyleCnt="15"/>
      <dgm:spPr/>
      <dgm:t>
        <a:bodyPr/>
        <a:lstStyle/>
        <a:p>
          <a:endParaRPr lang="zh-CN" altLang="en-US"/>
        </a:p>
      </dgm:t>
    </dgm:pt>
    <dgm:pt modelId="{B31ABD86-C05E-4516-952D-60824986BD0B}" type="pres">
      <dgm:prSet presAssocID="{B979548D-E567-4B77-8F31-8BED6A5FD7E5}" presName="root2" presStyleCnt="0"/>
      <dgm:spPr/>
      <dgm:t>
        <a:bodyPr/>
        <a:lstStyle/>
        <a:p>
          <a:endParaRPr lang="zh-CN" altLang="en-US"/>
        </a:p>
      </dgm:t>
    </dgm:pt>
    <dgm:pt modelId="{2980F0C1-BEFC-4190-B931-D6F0C0BF3241}" type="pres">
      <dgm:prSet presAssocID="{B979548D-E567-4B77-8F31-8BED6A5FD7E5}" presName="LevelTwoTextNode" presStyleLbl="node4" presStyleIdx="4" presStyleCnt="15" custScaleX="1310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8CABE4-A02E-42CB-9A8B-442092833E64}" type="pres">
      <dgm:prSet presAssocID="{B979548D-E567-4B77-8F31-8BED6A5FD7E5}" presName="level3hierChild" presStyleCnt="0"/>
      <dgm:spPr/>
      <dgm:t>
        <a:bodyPr/>
        <a:lstStyle/>
        <a:p>
          <a:endParaRPr lang="zh-CN" altLang="en-US"/>
        </a:p>
      </dgm:t>
    </dgm:pt>
    <dgm:pt modelId="{CEB368E5-6D8E-4869-9E1F-EBD51812DFCE}" type="pres">
      <dgm:prSet presAssocID="{46BE360C-786B-42C3-B0C7-9F224E42020A}" presName="conn2-1" presStyleLbl="parChTrans1D4" presStyleIdx="5" presStyleCnt="15"/>
      <dgm:spPr/>
      <dgm:t>
        <a:bodyPr/>
        <a:lstStyle/>
        <a:p>
          <a:endParaRPr lang="zh-CN" altLang="en-US"/>
        </a:p>
      </dgm:t>
    </dgm:pt>
    <dgm:pt modelId="{8C277480-18CF-4048-877B-54404DB9C56F}" type="pres">
      <dgm:prSet presAssocID="{46BE360C-786B-42C3-B0C7-9F224E42020A}" presName="connTx" presStyleLbl="parChTrans1D4" presStyleIdx="5" presStyleCnt="15"/>
      <dgm:spPr/>
      <dgm:t>
        <a:bodyPr/>
        <a:lstStyle/>
        <a:p>
          <a:endParaRPr lang="zh-CN" altLang="en-US"/>
        </a:p>
      </dgm:t>
    </dgm:pt>
    <dgm:pt modelId="{98D459A0-CFC8-4F95-908E-3FA38865CFD7}" type="pres">
      <dgm:prSet presAssocID="{AA769C8E-2016-4B19-9199-8488932D198C}" presName="root2" presStyleCnt="0"/>
      <dgm:spPr/>
      <dgm:t>
        <a:bodyPr/>
        <a:lstStyle/>
        <a:p>
          <a:endParaRPr lang="zh-CN" altLang="en-US"/>
        </a:p>
      </dgm:t>
    </dgm:pt>
    <dgm:pt modelId="{D6F170F3-EC31-493A-9F26-2BE1B3BC3A83}" type="pres">
      <dgm:prSet presAssocID="{AA769C8E-2016-4B19-9199-8488932D198C}" presName="LevelTwoTextNode" presStyleLbl="node4" presStyleIdx="5" presStyleCnt="15" custScaleX="1316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8B5C6-2289-4FCA-9C84-9DE46E4974CA}" type="pres">
      <dgm:prSet presAssocID="{AA769C8E-2016-4B19-9199-8488932D198C}" presName="level3hierChild" presStyleCnt="0"/>
      <dgm:spPr/>
      <dgm:t>
        <a:bodyPr/>
        <a:lstStyle/>
        <a:p>
          <a:endParaRPr lang="zh-CN" altLang="en-US"/>
        </a:p>
      </dgm:t>
    </dgm:pt>
    <dgm:pt modelId="{E50EF660-2EFA-4F71-A146-1B1D5F45529C}" type="pres">
      <dgm:prSet presAssocID="{895B1462-06D7-4A7F-8F69-EEA29AA8DB00}" presName="conn2-1" presStyleLbl="parChTrans1D4" presStyleIdx="6" presStyleCnt="15"/>
      <dgm:spPr/>
      <dgm:t>
        <a:bodyPr/>
        <a:lstStyle/>
        <a:p>
          <a:endParaRPr lang="zh-CN" altLang="en-US"/>
        </a:p>
      </dgm:t>
    </dgm:pt>
    <dgm:pt modelId="{0519F494-C054-48B7-AF1F-9D6412129AB7}" type="pres">
      <dgm:prSet presAssocID="{895B1462-06D7-4A7F-8F69-EEA29AA8DB00}" presName="connTx" presStyleLbl="parChTrans1D4" presStyleIdx="6" presStyleCnt="15"/>
      <dgm:spPr/>
      <dgm:t>
        <a:bodyPr/>
        <a:lstStyle/>
        <a:p>
          <a:endParaRPr lang="zh-CN" altLang="en-US"/>
        </a:p>
      </dgm:t>
    </dgm:pt>
    <dgm:pt modelId="{7696AF8E-5C8F-42AB-90E1-BCA1C425B91D}" type="pres">
      <dgm:prSet presAssocID="{6A9A6CDC-7A67-4E3F-8486-DAA6A2AD0012}" presName="root2" presStyleCnt="0"/>
      <dgm:spPr/>
      <dgm:t>
        <a:bodyPr/>
        <a:lstStyle/>
        <a:p>
          <a:endParaRPr lang="zh-CN" altLang="en-US"/>
        </a:p>
      </dgm:t>
    </dgm:pt>
    <dgm:pt modelId="{D9E4EBA0-6EF7-420F-B4A9-0F0338B8B00A}" type="pres">
      <dgm:prSet presAssocID="{6A9A6CDC-7A67-4E3F-8486-DAA6A2AD0012}" presName="LevelTwoTextNode" presStyleLbl="node4" presStyleIdx="6" presStyleCnt="15" custScaleX="1350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77D87-97A6-4191-9BEA-FFBCF2EEC02C}" type="pres">
      <dgm:prSet presAssocID="{6A9A6CDC-7A67-4E3F-8486-DAA6A2AD0012}" presName="level3hierChild" presStyleCnt="0"/>
      <dgm:spPr/>
      <dgm:t>
        <a:bodyPr/>
        <a:lstStyle/>
        <a:p>
          <a:endParaRPr lang="zh-CN" altLang="en-US"/>
        </a:p>
      </dgm:t>
    </dgm:pt>
    <dgm:pt modelId="{21787B96-DEF1-4261-B0E4-7B7A0F7D1173}" type="pres">
      <dgm:prSet presAssocID="{90604B4D-FD54-408E-9998-91186E8500D6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FFCAD532-FAD9-4943-8E07-6ACA4FC839E6}" type="pres">
      <dgm:prSet presAssocID="{90604B4D-FD54-408E-9998-91186E8500D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935C6BA3-94CF-4EF6-86F0-5E29A50EFB25}" type="pres">
      <dgm:prSet presAssocID="{A5C1311B-3096-4B5E-8D3B-48D374F901A7}" presName="root2" presStyleCnt="0"/>
      <dgm:spPr/>
      <dgm:t>
        <a:bodyPr/>
        <a:lstStyle/>
        <a:p>
          <a:endParaRPr lang="zh-CN" altLang="en-US"/>
        </a:p>
      </dgm:t>
    </dgm:pt>
    <dgm:pt modelId="{72508863-058E-49D5-B4A8-1B7461B80E01}" type="pres">
      <dgm:prSet presAssocID="{A5C1311B-3096-4B5E-8D3B-48D374F901A7}" presName="LevelTwoTextNode" presStyleLbl="node3" presStyleIdx="1" presStyleCnt="4" custAng="10800000" custFlipVert="1" custScaleX="52573" custScaleY="145562" custLinFactX="-82794" custLinFactNeighborX="-100000" custLinFactNeighborY="-393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ABABF2-9457-4015-8F9A-21367A8D82CB}" type="pres">
      <dgm:prSet presAssocID="{A5C1311B-3096-4B5E-8D3B-48D374F901A7}" presName="level3hierChild" presStyleCnt="0"/>
      <dgm:spPr/>
      <dgm:t>
        <a:bodyPr/>
        <a:lstStyle/>
        <a:p>
          <a:endParaRPr lang="zh-CN" altLang="en-US"/>
        </a:p>
      </dgm:t>
    </dgm:pt>
    <dgm:pt modelId="{EC221E1E-5791-4F7F-9BB7-4EF5BAA38778}" type="pres">
      <dgm:prSet presAssocID="{AD35C184-1E9C-44E2-BDF8-B80B7C086CA2}" presName="conn2-1" presStyleLbl="parChTrans1D4" presStyleIdx="7" presStyleCnt="15"/>
      <dgm:spPr/>
      <dgm:t>
        <a:bodyPr/>
        <a:lstStyle/>
        <a:p>
          <a:endParaRPr lang="zh-CN" altLang="en-US"/>
        </a:p>
      </dgm:t>
    </dgm:pt>
    <dgm:pt modelId="{201396B3-2FD0-407C-83AC-12AE9AE87B2A}" type="pres">
      <dgm:prSet presAssocID="{AD35C184-1E9C-44E2-BDF8-B80B7C086CA2}" presName="connTx" presStyleLbl="parChTrans1D4" presStyleIdx="7" presStyleCnt="15"/>
      <dgm:spPr/>
      <dgm:t>
        <a:bodyPr/>
        <a:lstStyle/>
        <a:p>
          <a:endParaRPr lang="zh-CN" altLang="en-US"/>
        </a:p>
      </dgm:t>
    </dgm:pt>
    <dgm:pt modelId="{05FA278F-A09D-4F28-A8C1-94CBA27459BD}" type="pres">
      <dgm:prSet presAssocID="{D9F14EF3-20B5-48BF-AF3C-8FCE26FB340D}" presName="root2" presStyleCnt="0"/>
      <dgm:spPr/>
      <dgm:t>
        <a:bodyPr/>
        <a:lstStyle/>
        <a:p>
          <a:endParaRPr lang="zh-CN" altLang="en-US"/>
        </a:p>
      </dgm:t>
    </dgm:pt>
    <dgm:pt modelId="{46D030DF-AD16-4261-9CA5-F1D494DD0D19}" type="pres">
      <dgm:prSet presAssocID="{D9F14EF3-20B5-48BF-AF3C-8FCE26FB340D}" presName="LevelTwoTextNode" presStyleLbl="node4" presStyleIdx="7" presStyleCnt="15" custLinFactNeighborX="-87364" custLinFactNeighborY="156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874485-E4B8-4842-A8D0-89FEFD773912}" type="pres">
      <dgm:prSet presAssocID="{D9F14EF3-20B5-48BF-AF3C-8FCE26FB340D}" presName="level3hierChild" presStyleCnt="0"/>
      <dgm:spPr/>
      <dgm:t>
        <a:bodyPr/>
        <a:lstStyle/>
        <a:p>
          <a:endParaRPr lang="zh-CN" altLang="en-US"/>
        </a:p>
      </dgm:t>
    </dgm:pt>
    <dgm:pt modelId="{AA311615-8F94-4150-9D26-4984B4C964DD}" type="pres">
      <dgm:prSet presAssocID="{B850CEC6-D4A0-4F25-862E-5565B7FEE139}" presName="conn2-1" presStyleLbl="parChTrans1D4" presStyleIdx="8" presStyleCnt="15"/>
      <dgm:spPr/>
      <dgm:t>
        <a:bodyPr/>
        <a:lstStyle/>
        <a:p>
          <a:endParaRPr lang="zh-CN" altLang="en-US"/>
        </a:p>
      </dgm:t>
    </dgm:pt>
    <dgm:pt modelId="{91893CAA-CE81-4196-A563-100BCE5B68B9}" type="pres">
      <dgm:prSet presAssocID="{B850CEC6-D4A0-4F25-862E-5565B7FEE139}" presName="connTx" presStyleLbl="parChTrans1D4" presStyleIdx="8" presStyleCnt="15"/>
      <dgm:spPr/>
      <dgm:t>
        <a:bodyPr/>
        <a:lstStyle/>
        <a:p>
          <a:endParaRPr lang="zh-CN" altLang="en-US"/>
        </a:p>
      </dgm:t>
    </dgm:pt>
    <dgm:pt modelId="{9C444871-C585-48E9-9ADC-049D092EF554}" type="pres">
      <dgm:prSet presAssocID="{F811F2C3-1A7A-468A-BF0E-ABD69E846919}" presName="root2" presStyleCnt="0"/>
      <dgm:spPr/>
      <dgm:t>
        <a:bodyPr/>
        <a:lstStyle/>
        <a:p>
          <a:endParaRPr lang="zh-CN" altLang="en-US"/>
        </a:p>
      </dgm:t>
    </dgm:pt>
    <dgm:pt modelId="{58F58FC5-57F2-4E50-B054-E25BF9A41625}" type="pres">
      <dgm:prSet presAssocID="{F811F2C3-1A7A-468A-BF0E-ABD69E846919}" presName="LevelTwoTextNode" presStyleLbl="node4" presStyleIdx="8" presStyleCnt="15" custLinFactNeighborX="-87364" custLinFactNeighborY="8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FA70F5-26CF-4EE8-84E4-849E2ADA749F}" type="pres">
      <dgm:prSet presAssocID="{F811F2C3-1A7A-468A-BF0E-ABD69E846919}" presName="level3hierChild" presStyleCnt="0"/>
      <dgm:spPr/>
      <dgm:t>
        <a:bodyPr/>
        <a:lstStyle/>
        <a:p>
          <a:endParaRPr lang="zh-CN" altLang="en-US"/>
        </a:p>
      </dgm:t>
    </dgm:pt>
    <dgm:pt modelId="{5749CBFE-ACFE-4E12-B4B8-31E6CAE8C1A6}" type="pres">
      <dgm:prSet presAssocID="{58D2D989-964F-4DBE-8D32-4D388ADDF400}" presName="conn2-1" presStyleLbl="parChTrans1D4" presStyleIdx="9" presStyleCnt="15"/>
      <dgm:spPr/>
      <dgm:t>
        <a:bodyPr/>
        <a:lstStyle/>
        <a:p>
          <a:endParaRPr lang="zh-CN" altLang="en-US"/>
        </a:p>
      </dgm:t>
    </dgm:pt>
    <dgm:pt modelId="{2D593B35-C891-4A0C-AE15-7B7FC530B5C1}" type="pres">
      <dgm:prSet presAssocID="{58D2D989-964F-4DBE-8D32-4D388ADDF400}" presName="connTx" presStyleLbl="parChTrans1D4" presStyleIdx="9" presStyleCnt="15"/>
      <dgm:spPr/>
      <dgm:t>
        <a:bodyPr/>
        <a:lstStyle/>
        <a:p>
          <a:endParaRPr lang="zh-CN" altLang="en-US"/>
        </a:p>
      </dgm:t>
    </dgm:pt>
    <dgm:pt modelId="{DB2FFB0F-0C5A-4999-8956-FB232379344F}" type="pres">
      <dgm:prSet presAssocID="{10F90C26-DE7B-4C50-A4FD-82DDF1619CEA}" presName="root2" presStyleCnt="0"/>
      <dgm:spPr/>
      <dgm:t>
        <a:bodyPr/>
        <a:lstStyle/>
        <a:p>
          <a:endParaRPr lang="zh-CN" altLang="en-US"/>
        </a:p>
      </dgm:t>
    </dgm:pt>
    <dgm:pt modelId="{F8F82304-FAAF-4BD4-A72E-3C80ACDC0700}" type="pres">
      <dgm:prSet presAssocID="{10F90C26-DE7B-4C50-A4FD-82DDF1619CEA}" presName="LevelTwoTextNode" presStyleLbl="node4" presStyleIdx="9" presStyleCnt="15" custLinFactNeighborX="-87364" custLinFactNeighborY="18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3A053B-56E6-485A-8F59-092D76471798}" type="pres">
      <dgm:prSet presAssocID="{10F90C26-DE7B-4C50-A4FD-82DDF1619CEA}" presName="level3hierChild" presStyleCnt="0"/>
      <dgm:spPr/>
      <dgm:t>
        <a:bodyPr/>
        <a:lstStyle/>
        <a:p>
          <a:endParaRPr lang="zh-CN" altLang="en-US"/>
        </a:p>
      </dgm:t>
    </dgm:pt>
    <dgm:pt modelId="{46B9A82B-0802-4C0C-9453-883A8968AD43}" type="pres">
      <dgm:prSet presAssocID="{1B189BA5-D44A-4FBF-8B1C-7A61D149AF99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895C7E70-901B-4667-B6A9-B585A27899ED}" type="pres">
      <dgm:prSet presAssocID="{1B189BA5-D44A-4FBF-8B1C-7A61D149AF99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A7F49D16-CA2E-4614-8EE4-4A164A3180FA}" type="pres">
      <dgm:prSet presAssocID="{2E9E1E48-3FDF-48D9-BE0D-AC33FEBCD294}" presName="root2" presStyleCnt="0"/>
      <dgm:spPr/>
      <dgm:t>
        <a:bodyPr/>
        <a:lstStyle/>
        <a:p>
          <a:endParaRPr lang="zh-CN" altLang="en-US"/>
        </a:p>
      </dgm:t>
    </dgm:pt>
    <dgm:pt modelId="{62727756-BB4B-4C1B-A992-0701EB0EA0C1}" type="pres">
      <dgm:prSet presAssocID="{2E9E1E48-3FDF-48D9-BE0D-AC33FEBCD294}" presName="LevelTwoTextNode" presStyleLbl="node2" presStyleIdx="1" presStyleCnt="2" custScaleX="52626" custScaleY="100374" custLinFactX="-77322" custLinFactY="-125522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CD2BA8-553F-45F3-9CCF-C4D74F969695}" type="pres">
      <dgm:prSet presAssocID="{2E9E1E48-3FDF-48D9-BE0D-AC33FEBCD294}" presName="level3hierChild" presStyleCnt="0"/>
      <dgm:spPr/>
      <dgm:t>
        <a:bodyPr/>
        <a:lstStyle/>
        <a:p>
          <a:endParaRPr lang="zh-CN" altLang="en-US"/>
        </a:p>
      </dgm:t>
    </dgm:pt>
    <dgm:pt modelId="{CB52FB69-B73F-4516-BE3A-5B1A050DF273}" type="pres">
      <dgm:prSet presAssocID="{50991B37-1DAB-4E85-9E07-1778BC794FA4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5829C410-6A25-4B86-8000-794AF9B51F87}" type="pres">
      <dgm:prSet presAssocID="{50991B37-1DAB-4E85-9E07-1778BC794FA4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93E90F1D-DFD4-449A-B224-F01F6A39112A}" type="pres">
      <dgm:prSet presAssocID="{6F2D601E-367F-447E-A044-B3EF5E31DD7F}" presName="root2" presStyleCnt="0"/>
      <dgm:spPr/>
      <dgm:t>
        <a:bodyPr/>
        <a:lstStyle/>
        <a:p>
          <a:endParaRPr lang="zh-CN" altLang="en-US"/>
        </a:p>
      </dgm:t>
    </dgm:pt>
    <dgm:pt modelId="{52A41D4E-DAFB-41C1-B4C8-8C9D7A36F597}" type="pres">
      <dgm:prSet presAssocID="{6F2D601E-367F-447E-A044-B3EF5E31DD7F}" presName="LevelTwoTextNode" presStyleLbl="node3" presStyleIdx="2" presStyleCnt="4" custLinFactNeighborX="-91545" custLinFactNeighborY="-907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68B207-DF42-4500-A10F-8D1B2E0F003C}" type="pres">
      <dgm:prSet presAssocID="{6F2D601E-367F-447E-A044-B3EF5E31DD7F}" presName="level3hierChild" presStyleCnt="0"/>
      <dgm:spPr/>
      <dgm:t>
        <a:bodyPr/>
        <a:lstStyle/>
        <a:p>
          <a:endParaRPr lang="zh-CN" altLang="en-US"/>
        </a:p>
      </dgm:t>
    </dgm:pt>
    <dgm:pt modelId="{07054DE1-ABF7-493F-85AA-DD751F697A12}" type="pres">
      <dgm:prSet presAssocID="{C3A9C62C-2D28-4C32-8C79-DFCCC68684EF}" presName="conn2-1" presStyleLbl="parChTrans1D4" presStyleIdx="10" presStyleCnt="15"/>
      <dgm:spPr/>
      <dgm:t>
        <a:bodyPr/>
        <a:lstStyle/>
        <a:p>
          <a:endParaRPr lang="zh-CN" altLang="en-US"/>
        </a:p>
      </dgm:t>
    </dgm:pt>
    <dgm:pt modelId="{D4A961F8-172E-4153-B025-29AE11847656}" type="pres">
      <dgm:prSet presAssocID="{C3A9C62C-2D28-4C32-8C79-DFCCC68684EF}" presName="connTx" presStyleLbl="parChTrans1D4" presStyleIdx="10" presStyleCnt="15"/>
      <dgm:spPr/>
      <dgm:t>
        <a:bodyPr/>
        <a:lstStyle/>
        <a:p>
          <a:endParaRPr lang="zh-CN" altLang="en-US"/>
        </a:p>
      </dgm:t>
    </dgm:pt>
    <dgm:pt modelId="{20D737F7-5BF7-456E-8BBD-92D7052A9081}" type="pres">
      <dgm:prSet presAssocID="{508D058D-84D2-4183-8C87-6A4B3E7EF81E}" presName="root2" presStyleCnt="0"/>
      <dgm:spPr/>
      <dgm:t>
        <a:bodyPr/>
        <a:lstStyle/>
        <a:p>
          <a:endParaRPr lang="zh-CN" altLang="en-US"/>
        </a:p>
      </dgm:t>
    </dgm:pt>
    <dgm:pt modelId="{E7B7641D-CA62-4E58-A8C1-AE9340A78895}" type="pres">
      <dgm:prSet presAssocID="{508D058D-84D2-4183-8C87-6A4B3E7EF81E}" presName="LevelTwoTextNode" presStyleLbl="node4" presStyleIdx="10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8E3C0D-2D00-444F-8972-D9F3ED590EC0}" type="pres">
      <dgm:prSet presAssocID="{508D058D-84D2-4183-8C87-6A4B3E7EF81E}" presName="level3hierChild" presStyleCnt="0"/>
      <dgm:spPr/>
      <dgm:t>
        <a:bodyPr/>
        <a:lstStyle/>
        <a:p>
          <a:endParaRPr lang="zh-CN" altLang="en-US"/>
        </a:p>
      </dgm:t>
    </dgm:pt>
    <dgm:pt modelId="{E553F0EE-FE52-4DF0-B4B0-DCB4B5E30EF2}" type="pres">
      <dgm:prSet presAssocID="{E7F2FCE0-7CE9-4D1A-A026-9DCAF3FE8474}" presName="conn2-1" presStyleLbl="parChTrans1D4" presStyleIdx="11" presStyleCnt="15"/>
      <dgm:spPr/>
      <dgm:t>
        <a:bodyPr/>
        <a:lstStyle/>
        <a:p>
          <a:endParaRPr lang="zh-CN" altLang="en-US"/>
        </a:p>
      </dgm:t>
    </dgm:pt>
    <dgm:pt modelId="{EAF7FD24-2D97-46F5-9234-5C791A9C2D3E}" type="pres">
      <dgm:prSet presAssocID="{E7F2FCE0-7CE9-4D1A-A026-9DCAF3FE8474}" presName="connTx" presStyleLbl="parChTrans1D4" presStyleIdx="11" presStyleCnt="15"/>
      <dgm:spPr/>
      <dgm:t>
        <a:bodyPr/>
        <a:lstStyle/>
        <a:p>
          <a:endParaRPr lang="zh-CN" altLang="en-US"/>
        </a:p>
      </dgm:t>
    </dgm:pt>
    <dgm:pt modelId="{845D6E82-3D8C-441E-BEEF-082BFD910B18}" type="pres">
      <dgm:prSet presAssocID="{CE6A7811-05B1-405B-B17D-2AC605C9B09C}" presName="root2" presStyleCnt="0"/>
      <dgm:spPr/>
      <dgm:t>
        <a:bodyPr/>
        <a:lstStyle/>
        <a:p>
          <a:endParaRPr lang="zh-CN" altLang="en-US"/>
        </a:p>
      </dgm:t>
    </dgm:pt>
    <dgm:pt modelId="{42B0CDD0-76D6-463D-A09C-21B03B333F69}" type="pres">
      <dgm:prSet presAssocID="{CE6A7811-05B1-405B-B17D-2AC605C9B09C}" presName="LevelTwoTextNode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ED89EF-6B4F-4020-825A-09B81117B5C2}" type="pres">
      <dgm:prSet presAssocID="{CE6A7811-05B1-405B-B17D-2AC605C9B09C}" presName="level3hierChild" presStyleCnt="0"/>
      <dgm:spPr/>
      <dgm:t>
        <a:bodyPr/>
        <a:lstStyle/>
        <a:p>
          <a:endParaRPr lang="zh-CN" altLang="en-US"/>
        </a:p>
      </dgm:t>
    </dgm:pt>
    <dgm:pt modelId="{3F0C836C-8E6F-42E1-9661-20BC96AE5403}" type="pres">
      <dgm:prSet presAssocID="{30CEC9D8-94FA-4316-B539-8056BBE79EBC}" presName="conn2-1" presStyleLbl="parChTrans1D4" presStyleIdx="12" presStyleCnt="15"/>
      <dgm:spPr/>
      <dgm:t>
        <a:bodyPr/>
        <a:lstStyle/>
        <a:p>
          <a:endParaRPr lang="zh-CN" altLang="en-US"/>
        </a:p>
      </dgm:t>
    </dgm:pt>
    <dgm:pt modelId="{C0904486-C3D1-4EAC-9B86-1DBD97263822}" type="pres">
      <dgm:prSet presAssocID="{30CEC9D8-94FA-4316-B539-8056BBE79EBC}" presName="connTx" presStyleLbl="parChTrans1D4" presStyleIdx="12" presStyleCnt="15"/>
      <dgm:spPr/>
      <dgm:t>
        <a:bodyPr/>
        <a:lstStyle/>
        <a:p>
          <a:endParaRPr lang="zh-CN" altLang="en-US"/>
        </a:p>
      </dgm:t>
    </dgm:pt>
    <dgm:pt modelId="{C8E5CAA9-4723-49DA-9EEA-1EB04155DCBA}" type="pres">
      <dgm:prSet presAssocID="{413D20A8-4E9A-41B7-B295-A90846F5775B}" presName="root2" presStyleCnt="0"/>
      <dgm:spPr/>
      <dgm:t>
        <a:bodyPr/>
        <a:lstStyle/>
        <a:p>
          <a:endParaRPr lang="zh-CN" altLang="en-US"/>
        </a:p>
      </dgm:t>
    </dgm:pt>
    <dgm:pt modelId="{A496895E-EC31-4693-BCED-4547F55D08BA}" type="pres">
      <dgm:prSet presAssocID="{413D20A8-4E9A-41B7-B295-A90846F5775B}" presName="LevelTwoTextNode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87B00E-5EA2-4093-B46E-B094D5CCF52D}" type="pres">
      <dgm:prSet presAssocID="{413D20A8-4E9A-41B7-B295-A90846F5775B}" presName="level3hierChild" presStyleCnt="0"/>
      <dgm:spPr/>
      <dgm:t>
        <a:bodyPr/>
        <a:lstStyle/>
        <a:p>
          <a:endParaRPr lang="zh-CN" altLang="en-US"/>
        </a:p>
      </dgm:t>
    </dgm:pt>
    <dgm:pt modelId="{9B411757-A385-4ADD-B994-F7C39F5BC3D1}" type="pres">
      <dgm:prSet presAssocID="{3DD7CBCE-75CB-4926-8533-867821E4FFF1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A2769144-6C6C-4709-B90A-39352BA4AB89}" type="pres">
      <dgm:prSet presAssocID="{3DD7CBCE-75CB-4926-8533-867821E4FFF1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19BE5719-7987-4C78-A3BE-5E0D81F54F2C}" type="pres">
      <dgm:prSet presAssocID="{9081FB93-977C-4E78-9BD8-CBE4B1BD1BD2}" presName="root2" presStyleCnt="0"/>
      <dgm:spPr/>
      <dgm:t>
        <a:bodyPr/>
        <a:lstStyle/>
        <a:p>
          <a:endParaRPr lang="zh-CN" altLang="en-US"/>
        </a:p>
      </dgm:t>
    </dgm:pt>
    <dgm:pt modelId="{0C32F0A3-E5A3-4328-8E3E-A72F8A1C47DB}" type="pres">
      <dgm:prSet presAssocID="{9081FB93-977C-4E78-9BD8-CBE4B1BD1BD2}" presName="LevelTwoTextNode" presStyleLbl="node3" presStyleIdx="3" presStyleCnt="4" custLinFactNeighborX="-91545" custLinFactNeighborY="-883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87AF78-5998-4882-A5C0-D502D645D2CD}" type="pres">
      <dgm:prSet presAssocID="{9081FB93-977C-4E78-9BD8-CBE4B1BD1BD2}" presName="level3hierChild" presStyleCnt="0"/>
      <dgm:spPr/>
      <dgm:t>
        <a:bodyPr/>
        <a:lstStyle/>
        <a:p>
          <a:endParaRPr lang="zh-CN" altLang="en-US"/>
        </a:p>
      </dgm:t>
    </dgm:pt>
    <dgm:pt modelId="{476580E1-DC6C-412E-A9A1-FF594DEA5979}" type="pres">
      <dgm:prSet presAssocID="{C30B70CD-1917-40E0-B224-B1A4CDB224E6}" presName="conn2-1" presStyleLbl="parChTrans1D4" presStyleIdx="13" presStyleCnt="15"/>
      <dgm:spPr/>
      <dgm:t>
        <a:bodyPr/>
        <a:lstStyle/>
        <a:p>
          <a:endParaRPr lang="zh-CN" altLang="en-US"/>
        </a:p>
      </dgm:t>
    </dgm:pt>
    <dgm:pt modelId="{30BF0CC1-8E13-43E2-9E94-0533960D0950}" type="pres">
      <dgm:prSet presAssocID="{C30B70CD-1917-40E0-B224-B1A4CDB224E6}" presName="connTx" presStyleLbl="parChTrans1D4" presStyleIdx="13" presStyleCnt="15"/>
      <dgm:spPr/>
      <dgm:t>
        <a:bodyPr/>
        <a:lstStyle/>
        <a:p>
          <a:endParaRPr lang="zh-CN" altLang="en-US"/>
        </a:p>
      </dgm:t>
    </dgm:pt>
    <dgm:pt modelId="{CBA28393-F0A1-4F0B-8C73-E7AAF882D0F6}" type="pres">
      <dgm:prSet presAssocID="{75E74BF2-D3FD-4C96-A213-E56E0DB49F5A}" presName="root2" presStyleCnt="0"/>
      <dgm:spPr/>
      <dgm:t>
        <a:bodyPr/>
        <a:lstStyle/>
        <a:p>
          <a:endParaRPr lang="zh-CN" altLang="en-US"/>
        </a:p>
      </dgm:t>
    </dgm:pt>
    <dgm:pt modelId="{B77853A8-0611-4679-BBDD-659E7170D93C}" type="pres">
      <dgm:prSet presAssocID="{75E74BF2-D3FD-4C96-A213-E56E0DB49F5A}" presName="LevelTwoTextNode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40614-664F-43A9-AD47-9D45BF2908A5}" type="pres">
      <dgm:prSet presAssocID="{75E74BF2-D3FD-4C96-A213-E56E0DB49F5A}" presName="level3hierChild" presStyleCnt="0"/>
      <dgm:spPr/>
      <dgm:t>
        <a:bodyPr/>
        <a:lstStyle/>
        <a:p>
          <a:endParaRPr lang="zh-CN" altLang="en-US"/>
        </a:p>
      </dgm:t>
    </dgm:pt>
    <dgm:pt modelId="{82AB0A5B-9EC0-44C7-8DF0-2494AC1F682E}" type="pres">
      <dgm:prSet presAssocID="{712DA28B-53D8-4E5A-8A64-DE1063E40A90}" presName="conn2-1" presStyleLbl="parChTrans1D4" presStyleIdx="14" presStyleCnt="15"/>
      <dgm:spPr/>
      <dgm:t>
        <a:bodyPr/>
        <a:lstStyle/>
        <a:p>
          <a:endParaRPr lang="zh-CN" altLang="en-US"/>
        </a:p>
      </dgm:t>
    </dgm:pt>
    <dgm:pt modelId="{544CDB42-B258-4314-AF41-A341B71186F3}" type="pres">
      <dgm:prSet presAssocID="{712DA28B-53D8-4E5A-8A64-DE1063E40A90}" presName="connTx" presStyleLbl="parChTrans1D4" presStyleIdx="14" presStyleCnt="15"/>
      <dgm:spPr/>
      <dgm:t>
        <a:bodyPr/>
        <a:lstStyle/>
        <a:p>
          <a:endParaRPr lang="zh-CN" altLang="en-US"/>
        </a:p>
      </dgm:t>
    </dgm:pt>
    <dgm:pt modelId="{32CC913F-452E-461F-A6BA-2A0FB93E8B4F}" type="pres">
      <dgm:prSet presAssocID="{CA3A7B2F-7E0C-44FF-902F-6FDEE7647CB3}" presName="root2" presStyleCnt="0"/>
      <dgm:spPr/>
      <dgm:t>
        <a:bodyPr/>
        <a:lstStyle/>
        <a:p>
          <a:endParaRPr lang="zh-CN" altLang="en-US"/>
        </a:p>
      </dgm:t>
    </dgm:pt>
    <dgm:pt modelId="{E5F99A81-105D-443B-AD4E-0168C3BDD242}" type="pres">
      <dgm:prSet presAssocID="{CA3A7B2F-7E0C-44FF-902F-6FDEE7647CB3}" presName="LevelTwoTextNode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07B526-93E9-4F74-9351-BC452AAAA69F}" type="pres">
      <dgm:prSet presAssocID="{CA3A7B2F-7E0C-44FF-902F-6FDEE7647CB3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4730C560-E7B4-43BB-BC54-B59A52762438}" type="presOf" srcId="{413D20A8-4E9A-41B7-B295-A90846F5775B}" destId="{A496895E-EC31-4693-BCED-4547F55D08BA}" srcOrd="0" destOrd="0" presId="urn:microsoft.com/office/officeart/2008/layout/HorizontalMultiLevelHierarchy"/>
    <dgm:cxn modelId="{84C95E62-96F5-4F07-85A1-8D940E624BF7}" type="presOf" srcId="{C30B70CD-1917-40E0-B224-B1A4CDB224E6}" destId="{476580E1-DC6C-412E-A9A1-FF594DEA5979}" srcOrd="0" destOrd="0" presId="urn:microsoft.com/office/officeart/2008/layout/HorizontalMultiLevelHierarchy"/>
    <dgm:cxn modelId="{F2488CB1-551E-49E4-81A4-B6E094BCC083}" type="presOf" srcId="{CA3A7B2F-7E0C-44FF-902F-6FDEE7647CB3}" destId="{E5F99A81-105D-443B-AD4E-0168C3BDD242}" srcOrd="0" destOrd="0" presId="urn:microsoft.com/office/officeart/2008/layout/HorizontalMultiLevelHierarchy"/>
    <dgm:cxn modelId="{F7E07B80-AB1D-4F9C-BA0F-CDDCAB2F26E8}" type="presOf" srcId="{010F78BC-8E98-4689-A8B8-D6FA1FCD7C06}" destId="{258D8E19-22A3-4C56-A6E8-1CD190D3C92E}" srcOrd="1" destOrd="0" presId="urn:microsoft.com/office/officeart/2008/layout/HorizontalMultiLevelHierarchy"/>
    <dgm:cxn modelId="{E0EBDEC9-8720-4185-9D9B-82C850631457}" type="presOf" srcId="{D9F14EF3-20B5-48BF-AF3C-8FCE26FB340D}" destId="{46D030DF-AD16-4261-9CA5-F1D494DD0D19}" srcOrd="0" destOrd="0" presId="urn:microsoft.com/office/officeart/2008/layout/HorizontalMultiLevelHierarchy"/>
    <dgm:cxn modelId="{31737F32-B803-4226-A371-4094D409BCC0}" srcId="{A5C1311B-3096-4B5E-8D3B-48D374F901A7}" destId="{D9F14EF3-20B5-48BF-AF3C-8FCE26FB340D}" srcOrd="0" destOrd="0" parTransId="{AD35C184-1E9C-44E2-BDF8-B80B7C086CA2}" sibTransId="{CA7E00E3-BD5C-416A-A325-03F3B0702B9E}"/>
    <dgm:cxn modelId="{F359BB92-6380-42C6-A79E-7D8043DF61A9}" srcId="{64634BA9-2824-44B1-B1AF-F3F88DFC1A95}" destId="{1F8B33E9-4F15-4EDE-9074-75EB6B1713D1}" srcOrd="0" destOrd="0" parTransId="{99B93FAD-D1AF-464B-931E-34F93754C9F5}" sibTransId="{EE5977FB-B6AE-4A94-8B23-6F281BA33F92}"/>
    <dgm:cxn modelId="{76B6D740-130B-485D-BABD-2281EB287D68}" type="presOf" srcId="{B2924EEB-C35C-42B2-9219-77F487F24365}" destId="{C7A2F589-F7AD-47FE-9D20-0CF979C2DA5A}" srcOrd="0" destOrd="0" presId="urn:microsoft.com/office/officeart/2008/layout/HorizontalMultiLevelHierarchy"/>
    <dgm:cxn modelId="{ED6CA699-1C51-4CCF-AEE1-4A16994ACD5D}" type="presOf" srcId="{712DA28B-53D8-4E5A-8A64-DE1063E40A90}" destId="{544CDB42-B258-4314-AF41-A341B71186F3}" srcOrd="1" destOrd="0" presId="urn:microsoft.com/office/officeart/2008/layout/HorizontalMultiLevelHierarchy"/>
    <dgm:cxn modelId="{3EABA406-D128-474E-9454-551A1CDC93B7}" type="presOf" srcId="{CE6A7811-05B1-405B-B17D-2AC605C9B09C}" destId="{42B0CDD0-76D6-463D-A09C-21B03B333F69}" srcOrd="0" destOrd="0" presId="urn:microsoft.com/office/officeart/2008/layout/HorizontalMultiLevelHierarchy"/>
    <dgm:cxn modelId="{6AD57EEA-B294-4EF9-91F6-46F29AAF03E3}" srcId="{9081FB93-977C-4E78-9BD8-CBE4B1BD1BD2}" destId="{75E74BF2-D3FD-4C96-A213-E56E0DB49F5A}" srcOrd="0" destOrd="0" parTransId="{C30B70CD-1917-40E0-B224-B1A4CDB224E6}" sibTransId="{38DE6A9B-EBF1-4CE1-93D2-651A7262A8E2}"/>
    <dgm:cxn modelId="{6FDDC547-6C80-41A0-8121-B1090A6435B6}" type="presOf" srcId="{895B1462-06D7-4A7F-8F69-EEA29AA8DB00}" destId="{0519F494-C054-48B7-AF1F-9D6412129AB7}" srcOrd="1" destOrd="0" presId="urn:microsoft.com/office/officeart/2008/layout/HorizontalMultiLevelHierarchy"/>
    <dgm:cxn modelId="{31F578CF-1380-47C1-A8F1-DC1613A90A26}" type="presOf" srcId="{EEB7CC75-B117-440F-9DF4-397767CEC1A4}" destId="{37FF8597-D931-4097-81E5-9B8420F434A1}" srcOrd="0" destOrd="0" presId="urn:microsoft.com/office/officeart/2008/layout/HorizontalMultiLevelHierarchy"/>
    <dgm:cxn modelId="{35CAD259-4420-4C69-9632-E96AA0546281}" type="presOf" srcId="{64634BA9-2824-44B1-B1AF-F3F88DFC1A95}" destId="{A683BCA4-C509-47C7-ADA4-52566B4E9909}" srcOrd="0" destOrd="0" presId="urn:microsoft.com/office/officeart/2008/layout/HorizontalMultiLevelHierarchy"/>
    <dgm:cxn modelId="{C36B17B3-3B28-4641-876A-33322F0D49F9}" type="presOf" srcId="{9FD98C7F-3309-4910-95F3-E4B187F27F88}" destId="{7ABBFD28-9638-41F2-BA6E-326646BAA4E1}" srcOrd="0" destOrd="0" presId="urn:microsoft.com/office/officeart/2008/layout/HorizontalMultiLevelHierarchy"/>
    <dgm:cxn modelId="{A4296FC9-573D-4C35-884F-1168E75DB2BA}" srcId="{2E9E1E48-3FDF-48D9-BE0D-AC33FEBCD294}" destId="{9081FB93-977C-4E78-9BD8-CBE4B1BD1BD2}" srcOrd="1" destOrd="0" parTransId="{3DD7CBCE-75CB-4926-8533-867821E4FFF1}" sibTransId="{CD04CB85-8EE0-489A-95CB-9E7D5DF8CD8D}"/>
    <dgm:cxn modelId="{72871753-1F3F-4D32-A239-61043FEA89E2}" type="presOf" srcId="{99B93FAD-D1AF-464B-931E-34F93754C9F5}" destId="{4595D2CA-CCA3-44D4-A343-90E9DE714E38}" srcOrd="0" destOrd="0" presId="urn:microsoft.com/office/officeart/2008/layout/HorizontalMultiLevelHierarchy"/>
    <dgm:cxn modelId="{66EC97EF-4B8F-405D-BC10-92F8AC878939}" type="presOf" srcId="{2E9E1E48-3FDF-48D9-BE0D-AC33FEBCD294}" destId="{62727756-BB4B-4C1B-A992-0701EB0EA0C1}" srcOrd="0" destOrd="0" presId="urn:microsoft.com/office/officeart/2008/layout/HorizontalMultiLevelHierarchy"/>
    <dgm:cxn modelId="{557610B9-8A22-4D2F-A0F6-9489B5D3147D}" type="presOf" srcId="{EEB7CC75-B117-440F-9DF4-397767CEC1A4}" destId="{E9BBF539-0AD6-416E-A248-8DFECDB2BECD}" srcOrd="1" destOrd="0" presId="urn:microsoft.com/office/officeart/2008/layout/HorizontalMultiLevelHierarchy"/>
    <dgm:cxn modelId="{9D39DA60-CF2F-43B8-895B-77B8A43F7215}" type="presOf" srcId="{712DA28B-53D8-4E5A-8A64-DE1063E40A90}" destId="{82AB0A5B-9EC0-44C7-8DF0-2494AC1F682E}" srcOrd="0" destOrd="0" presId="urn:microsoft.com/office/officeart/2008/layout/HorizontalMultiLevelHierarchy"/>
    <dgm:cxn modelId="{7D8AF979-92A9-4BEA-A168-812846617D62}" type="presOf" srcId="{00EA0E53-7808-49F2-B4B7-30018FA4DF9A}" destId="{6EF8A826-0E4E-4A20-8BC4-ED03B1E123C4}" srcOrd="0" destOrd="0" presId="urn:microsoft.com/office/officeart/2008/layout/HorizontalMultiLevelHierarchy"/>
    <dgm:cxn modelId="{18D1F7C6-A1F3-4BF8-BDC1-1C440377C3F2}" srcId="{B2407322-3DD0-4E7E-BD62-B67089C89311}" destId="{9FD98C7F-3309-4910-95F3-E4B187F27F88}" srcOrd="0" destOrd="0" parTransId="{778D9EE2-DD96-45E0-A2EB-DF9BB604AFE4}" sibTransId="{1A8F0308-6A07-4FB7-936A-4D9BFD94ED6D}"/>
    <dgm:cxn modelId="{4BD8F59B-707C-4431-82A3-CB07213AC856}" type="presOf" srcId="{50991B37-1DAB-4E85-9E07-1778BC794FA4}" destId="{CB52FB69-B73F-4516-BE3A-5B1A050DF273}" srcOrd="0" destOrd="0" presId="urn:microsoft.com/office/officeart/2008/layout/HorizontalMultiLevelHierarchy"/>
    <dgm:cxn modelId="{F0FEA38B-3953-486D-AE4F-72716635CCA7}" type="presOf" srcId="{010F78BC-8E98-4689-A8B8-D6FA1FCD7C06}" destId="{C75D06C1-76EF-403B-A06B-4E5972BC5D01}" srcOrd="0" destOrd="0" presId="urn:microsoft.com/office/officeart/2008/layout/HorizontalMultiLevelHierarchy"/>
    <dgm:cxn modelId="{FE2CD2D4-68CA-42F7-906B-3C6CAB141BEA}" type="presOf" srcId="{E7F2FCE0-7CE9-4D1A-A026-9DCAF3FE8474}" destId="{E553F0EE-FE52-4DF0-B4B0-DCB4B5E30EF2}" srcOrd="0" destOrd="0" presId="urn:microsoft.com/office/officeart/2008/layout/HorizontalMultiLevelHierarchy"/>
    <dgm:cxn modelId="{F0D80D9A-7907-46D2-A01F-1731C7750FB7}" type="presOf" srcId="{431FA220-0C6C-45EE-BE75-B4D72EC32951}" destId="{6A6C6E94-1959-45E0-8223-4DA3C08BD245}" srcOrd="0" destOrd="0" presId="urn:microsoft.com/office/officeart/2008/layout/HorizontalMultiLevelHierarchy"/>
    <dgm:cxn modelId="{9BE2FD3C-2921-4A19-9F84-92F9BA60D39B}" type="presOf" srcId="{C30B70CD-1917-40E0-B224-B1A4CDB224E6}" destId="{30BF0CC1-8E13-43E2-9E94-0533960D0950}" srcOrd="1" destOrd="0" presId="urn:microsoft.com/office/officeart/2008/layout/HorizontalMultiLevelHierarchy"/>
    <dgm:cxn modelId="{03BCE12A-1176-4AF0-B852-01FACC873F6D}" type="presOf" srcId="{99B93FAD-D1AF-464B-931E-34F93754C9F5}" destId="{8E45F207-B10F-46CE-972B-23627FC345FA}" srcOrd="1" destOrd="0" presId="urn:microsoft.com/office/officeart/2008/layout/HorizontalMultiLevelHierarchy"/>
    <dgm:cxn modelId="{A018DA4A-4082-4A00-9A9C-52DD4DD9D23B}" type="presOf" srcId="{6F2D601E-367F-447E-A044-B3EF5E31DD7F}" destId="{52A41D4E-DAFB-41C1-B4C8-8C9D7A36F597}" srcOrd="0" destOrd="0" presId="urn:microsoft.com/office/officeart/2008/layout/HorizontalMultiLevelHierarchy"/>
    <dgm:cxn modelId="{CDD125EB-51A7-4593-8737-1F3E1FC71C14}" type="presOf" srcId="{30CEC9D8-94FA-4316-B539-8056BBE79EBC}" destId="{C0904486-C3D1-4EAC-9B86-1DBD97263822}" srcOrd="1" destOrd="0" presId="urn:microsoft.com/office/officeart/2008/layout/HorizontalMultiLevelHierarchy"/>
    <dgm:cxn modelId="{9A78F742-A4F9-464B-84EE-F5A0B050DB3F}" srcId="{11761597-2757-4ACA-8AC6-7E70E0F78F2C}" destId="{64634BA9-2824-44B1-B1AF-F3F88DFC1A95}" srcOrd="0" destOrd="0" parTransId="{010F78BC-8E98-4689-A8B8-D6FA1FCD7C06}" sibTransId="{82C9742F-17A7-494F-9912-036A19678A74}"/>
    <dgm:cxn modelId="{4FE6032A-5D44-4E37-A8DC-25DAEDB35675}" type="presOf" srcId="{90604B4D-FD54-408E-9998-91186E8500D6}" destId="{21787B96-DEF1-4261-B0E4-7B7A0F7D1173}" srcOrd="0" destOrd="0" presId="urn:microsoft.com/office/officeart/2008/layout/HorizontalMultiLevelHierarchy"/>
    <dgm:cxn modelId="{3F760168-8124-4D37-9D96-AE8FF6B4D9E5}" type="presOf" srcId="{B850CEC6-D4A0-4F25-862E-5565B7FEE139}" destId="{AA311615-8F94-4150-9D26-4984B4C964DD}" srcOrd="0" destOrd="0" presId="urn:microsoft.com/office/officeart/2008/layout/HorizontalMultiLevelHierarchy"/>
    <dgm:cxn modelId="{54B5950C-809D-401C-B75B-A5E1F293D00E}" type="presOf" srcId="{00EA0E53-7808-49F2-B4B7-30018FA4DF9A}" destId="{8F46ABC9-3B45-46BC-B489-F5FDFD45B1DA}" srcOrd="1" destOrd="0" presId="urn:microsoft.com/office/officeart/2008/layout/HorizontalMultiLevelHierarchy"/>
    <dgm:cxn modelId="{43E99046-4332-4C59-BEEC-7EAB97AEAE0E}" type="presOf" srcId="{9081FB93-977C-4E78-9BD8-CBE4B1BD1BD2}" destId="{0C32F0A3-E5A3-4328-8E3E-A72F8A1C47DB}" srcOrd="0" destOrd="0" presId="urn:microsoft.com/office/officeart/2008/layout/HorizontalMultiLevelHierarchy"/>
    <dgm:cxn modelId="{65AA2A0E-37A7-44C6-B3BB-76F84048C596}" type="presOf" srcId="{30CEC9D8-94FA-4316-B539-8056BBE79EBC}" destId="{3F0C836C-8E6F-42E1-9661-20BC96AE5403}" srcOrd="0" destOrd="0" presId="urn:microsoft.com/office/officeart/2008/layout/HorizontalMultiLevelHierarchy"/>
    <dgm:cxn modelId="{05927914-0786-490A-9200-50ABE1B29452}" srcId="{6F2D601E-367F-447E-A044-B3EF5E31DD7F}" destId="{508D058D-84D2-4183-8C87-6A4B3E7EF81E}" srcOrd="0" destOrd="0" parTransId="{C3A9C62C-2D28-4C32-8C79-DFCCC68684EF}" sibTransId="{6D352189-963C-48A4-9B6B-900441C21806}"/>
    <dgm:cxn modelId="{76B08E66-963F-48A9-BADC-EA2F5A109033}" type="presOf" srcId="{58D2D989-964F-4DBE-8D32-4D388ADDF400}" destId="{2D593B35-C891-4A0C-AE15-7B7FC530B5C1}" srcOrd="1" destOrd="0" presId="urn:microsoft.com/office/officeart/2008/layout/HorizontalMultiLevelHierarchy"/>
    <dgm:cxn modelId="{564AACD2-F31B-456D-8A15-E2B099D74FE0}" type="presOf" srcId="{46BE360C-786B-42C3-B0C7-9F224E42020A}" destId="{CEB368E5-6D8E-4869-9E1F-EBD51812DFCE}" srcOrd="0" destOrd="0" presId="urn:microsoft.com/office/officeart/2008/layout/HorizontalMultiLevelHierarchy"/>
    <dgm:cxn modelId="{56EE8853-52DD-46E0-85CD-D5B8BE9F3330}" type="presOf" srcId="{C3A9C62C-2D28-4C32-8C79-DFCCC68684EF}" destId="{D4A961F8-172E-4153-B025-29AE11847656}" srcOrd="1" destOrd="0" presId="urn:microsoft.com/office/officeart/2008/layout/HorizontalMultiLevelHierarchy"/>
    <dgm:cxn modelId="{F555217E-A1FD-432C-9F88-2B4C7EC6FFB8}" type="presOf" srcId="{6A9A6CDC-7A67-4E3F-8486-DAA6A2AD0012}" destId="{D9E4EBA0-6EF7-420F-B4A9-0F0338B8B00A}" srcOrd="0" destOrd="0" presId="urn:microsoft.com/office/officeart/2008/layout/HorizontalMultiLevelHierarchy"/>
    <dgm:cxn modelId="{1C16EE33-2A4B-4AE1-9F2E-EAF4C99C7B75}" type="presOf" srcId="{A5C1311B-3096-4B5E-8D3B-48D374F901A7}" destId="{72508863-058E-49D5-B4A8-1B7461B80E01}" srcOrd="0" destOrd="0" presId="urn:microsoft.com/office/officeart/2008/layout/HorizontalMultiLevelHierarchy"/>
    <dgm:cxn modelId="{368FD8C9-1E37-4019-92BA-AE2D349C44A3}" type="presOf" srcId="{508D058D-84D2-4183-8C87-6A4B3E7EF81E}" destId="{E7B7641D-CA62-4E58-A8C1-AE9340A78895}" srcOrd="0" destOrd="0" presId="urn:microsoft.com/office/officeart/2008/layout/HorizontalMultiLevelHierarchy"/>
    <dgm:cxn modelId="{7EBB0534-2F67-4CC2-BA0E-143CA002EBB8}" type="presOf" srcId="{3DD7CBCE-75CB-4926-8533-867821E4FFF1}" destId="{A2769144-6C6C-4709-B90A-39352BA4AB89}" srcOrd="1" destOrd="0" presId="urn:microsoft.com/office/officeart/2008/layout/HorizontalMultiLevelHierarchy"/>
    <dgm:cxn modelId="{7313B4C3-5172-4C30-9AF9-482A808D7141}" type="presOf" srcId="{62DBCD91-B76F-4AE0-BB55-FA7F1D3274AE}" destId="{42400C7A-5A00-4F2F-9BBC-3BD9EC08EA4D}" srcOrd="0" destOrd="0" presId="urn:microsoft.com/office/officeart/2008/layout/HorizontalMultiLevelHierarchy"/>
    <dgm:cxn modelId="{FBEB1C65-FB51-4272-833C-B400589B9E3C}" srcId="{9FD98C7F-3309-4910-95F3-E4B187F27F88}" destId="{2E9E1E48-3FDF-48D9-BE0D-AC33FEBCD294}" srcOrd="1" destOrd="0" parTransId="{1B189BA5-D44A-4FBF-8B1C-7A61D149AF99}" sibTransId="{9FB15EB6-7D88-4392-BCD6-F6F297AC154B}"/>
    <dgm:cxn modelId="{FECB7A6A-D64A-4724-866A-8DAD5C91B55F}" type="presOf" srcId="{B2407322-3DD0-4E7E-BD62-B67089C89311}" destId="{BC370F25-AF7D-4CC3-B926-B090A8F7A460}" srcOrd="0" destOrd="0" presId="urn:microsoft.com/office/officeart/2008/layout/HorizontalMultiLevelHierarchy"/>
    <dgm:cxn modelId="{3ADDA24E-1DD6-40CF-A41E-1D2B9D8D0C1E}" srcId="{D70940CB-1C2C-4D61-BF8D-2CE87314C4F9}" destId="{6A9A6CDC-7A67-4E3F-8486-DAA6A2AD0012}" srcOrd="2" destOrd="0" parTransId="{895B1462-06D7-4A7F-8F69-EEA29AA8DB00}" sibTransId="{CEBDDD7C-3187-4033-8436-412FCC53AA36}"/>
    <dgm:cxn modelId="{2B7FEB91-7F3E-40D0-AA5F-A7B2FABFF675}" type="presOf" srcId="{46BE360C-786B-42C3-B0C7-9F224E42020A}" destId="{8C277480-18CF-4048-877B-54404DB9C56F}" srcOrd="1" destOrd="0" presId="urn:microsoft.com/office/officeart/2008/layout/HorizontalMultiLevelHierarchy"/>
    <dgm:cxn modelId="{C26E5FA2-2111-498F-A1A2-379604C45752}" type="presOf" srcId="{895B1462-06D7-4A7F-8F69-EEA29AA8DB00}" destId="{E50EF660-2EFA-4F71-A146-1B1D5F45529C}" srcOrd="0" destOrd="0" presId="urn:microsoft.com/office/officeart/2008/layout/HorizontalMultiLevelHierarchy"/>
    <dgm:cxn modelId="{5923BC37-2DCC-4E50-B83E-6FF3B2924632}" type="presOf" srcId="{11761597-2757-4ACA-8AC6-7E70E0F78F2C}" destId="{94672029-F8D8-49D3-A025-DC2A2EB77721}" srcOrd="0" destOrd="0" presId="urn:microsoft.com/office/officeart/2008/layout/HorizontalMultiLevelHierarchy"/>
    <dgm:cxn modelId="{9D661856-951B-47AC-9670-2016673E0CB0}" type="presOf" srcId="{F811F2C3-1A7A-468A-BF0E-ABD69E846919}" destId="{58F58FC5-57F2-4E50-B054-E25BF9A41625}" srcOrd="0" destOrd="0" presId="urn:microsoft.com/office/officeart/2008/layout/HorizontalMultiLevelHierarchy"/>
    <dgm:cxn modelId="{32E9D7E0-D749-4581-A799-15BA30D3D5E2}" type="presOf" srcId="{1B189BA5-D44A-4FBF-8B1C-7A61D149AF99}" destId="{46B9A82B-0802-4C0C-9453-883A8968AD43}" srcOrd="0" destOrd="0" presId="urn:microsoft.com/office/officeart/2008/layout/HorizontalMultiLevelHierarchy"/>
    <dgm:cxn modelId="{0551E27A-6788-4A90-A1B8-F7084A0BEDEB}" srcId="{2E9E1E48-3FDF-48D9-BE0D-AC33FEBCD294}" destId="{6F2D601E-367F-447E-A044-B3EF5E31DD7F}" srcOrd="0" destOrd="0" parTransId="{50991B37-1DAB-4E85-9E07-1778BC794FA4}" sibTransId="{94ED7C17-AC45-4E7B-B6E1-BABF11372E84}"/>
    <dgm:cxn modelId="{167CB2BE-D4DE-4F35-B710-17B70253A6C6}" type="presOf" srcId="{FF49283D-0BC6-4A94-BA7F-EF401D50190F}" destId="{544809B7-F499-4A6B-9AFA-438BB9F1ABA3}" srcOrd="0" destOrd="0" presId="urn:microsoft.com/office/officeart/2008/layout/HorizontalMultiLevelHierarchy"/>
    <dgm:cxn modelId="{C7C78DC3-09CE-4418-BDFA-3DDB45C759BB}" type="presOf" srcId="{E7F2FCE0-7CE9-4D1A-A026-9DCAF3FE8474}" destId="{EAF7FD24-2D97-46F5-9234-5C791A9C2D3E}" srcOrd="1" destOrd="0" presId="urn:microsoft.com/office/officeart/2008/layout/HorizontalMultiLevelHierarchy"/>
    <dgm:cxn modelId="{120B926A-F109-4DA5-A290-3CB44B53D6F8}" srcId="{9FD98C7F-3309-4910-95F3-E4B187F27F88}" destId="{B2924EEB-C35C-42B2-9219-77F487F24365}" srcOrd="0" destOrd="0" parTransId="{431FA220-0C6C-45EE-BE75-B4D72EC32951}" sibTransId="{B25CAEE4-6EB2-4E70-A21C-092D39E181E9}"/>
    <dgm:cxn modelId="{28BF3E61-623C-49D3-98CF-6199E9D9755C}" type="presOf" srcId="{B850CEC6-D4A0-4F25-862E-5565B7FEE139}" destId="{91893CAA-CE81-4196-A563-100BCE5B68B9}" srcOrd="1" destOrd="0" presId="urn:microsoft.com/office/officeart/2008/layout/HorizontalMultiLevelHierarchy"/>
    <dgm:cxn modelId="{F8806FA3-C272-40E9-A265-434730FFB2A7}" srcId="{9081FB93-977C-4E78-9BD8-CBE4B1BD1BD2}" destId="{CA3A7B2F-7E0C-44FF-902F-6FDEE7647CB3}" srcOrd="1" destOrd="0" parTransId="{712DA28B-53D8-4E5A-8A64-DE1063E40A90}" sibTransId="{2ADFBF12-9DEE-4166-A122-5A68371187E3}"/>
    <dgm:cxn modelId="{368F6D11-FD1C-4FE4-B7FA-62A875856D8C}" srcId="{D70940CB-1C2C-4D61-BF8D-2CE87314C4F9}" destId="{B979548D-E567-4B77-8F31-8BED6A5FD7E5}" srcOrd="0" destOrd="0" parTransId="{62DBCD91-B76F-4AE0-BB55-FA7F1D3274AE}" sibTransId="{F35C96D4-C2D9-4A02-8F8A-CAA16993D580}"/>
    <dgm:cxn modelId="{8A961E0D-681B-45EB-B749-9E731F0096F2}" type="presOf" srcId="{AD35C184-1E9C-44E2-BDF8-B80B7C086CA2}" destId="{EC221E1E-5791-4F7F-9BB7-4EF5BAA38778}" srcOrd="0" destOrd="0" presId="urn:microsoft.com/office/officeart/2008/layout/HorizontalMultiLevelHierarchy"/>
    <dgm:cxn modelId="{CD2F13EC-8637-4B1C-B338-BF1D61BF784B}" type="presOf" srcId="{50991B37-1DAB-4E85-9E07-1778BC794FA4}" destId="{5829C410-6A25-4B86-8000-794AF9B51F87}" srcOrd="1" destOrd="0" presId="urn:microsoft.com/office/officeart/2008/layout/HorizontalMultiLevelHierarchy"/>
    <dgm:cxn modelId="{D8ABC117-AEF1-4600-9F68-3A55D4E3203B}" srcId="{11761597-2757-4ACA-8AC6-7E70E0F78F2C}" destId="{D70940CB-1C2C-4D61-BF8D-2CE87314C4F9}" srcOrd="1" destOrd="0" parTransId="{00EA0E53-7808-49F2-B4B7-30018FA4DF9A}" sibTransId="{AE96AC12-A100-479B-9AF1-2E5E352F2386}"/>
    <dgm:cxn modelId="{11BC3EF3-561F-4ABB-B3BE-D676B9CEEFF2}" type="presOf" srcId="{B979548D-E567-4B77-8F31-8BED6A5FD7E5}" destId="{2980F0C1-BEFC-4190-B931-D6F0C0BF3241}" srcOrd="0" destOrd="0" presId="urn:microsoft.com/office/officeart/2008/layout/HorizontalMultiLevelHierarchy"/>
    <dgm:cxn modelId="{7E1B9ADB-39D5-47F0-A5AB-A3FBBF1FC37D}" type="presOf" srcId="{C3A9C62C-2D28-4C32-8C79-DFCCC68684EF}" destId="{07054DE1-ABF7-493F-85AA-DD751F697A12}" srcOrd="0" destOrd="0" presId="urn:microsoft.com/office/officeart/2008/layout/HorizontalMultiLevelHierarchy"/>
    <dgm:cxn modelId="{A613487F-034E-48C3-864E-A03EEEE1BD99}" type="presOf" srcId="{7CFB1ADE-BB54-4D0C-856E-857C73A03B50}" destId="{139C535E-3906-4680-A7A7-842ADAB184B0}" srcOrd="0" destOrd="0" presId="urn:microsoft.com/office/officeart/2008/layout/HorizontalMultiLevelHierarchy"/>
    <dgm:cxn modelId="{A3B342B5-B01E-4C20-A7FF-4A45E3B81F9C}" type="presOf" srcId="{10F90C26-DE7B-4C50-A4FD-82DDF1619CEA}" destId="{F8F82304-FAAF-4BD4-A72E-3C80ACDC0700}" srcOrd="0" destOrd="0" presId="urn:microsoft.com/office/officeart/2008/layout/HorizontalMultiLevelHierarchy"/>
    <dgm:cxn modelId="{3DD9872C-40AC-4CA7-B415-3EF541E6010C}" type="presOf" srcId="{75E74BF2-D3FD-4C96-A213-E56E0DB49F5A}" destId="{B77853A8-0611-4679-BBDD-659E7170D93C}" srcOrd="0" destOrd="0" presId="urn:microsoft.com/office/officeart/2008/layout/HorizontalMultiLevelHierarchy"/>
    <dgm:cxn modelId="{5DAA11AA-10B5-405B-89EC-9EE003A745E6}" srcId="{6F2D601E-367F-447E-A044-B3EF5E31DD7F}" destId="{413D20A8-4E9A-41B7-B295-A90846F5775B}" srcOrd="2" destOrd="0" parTransId="{30CEC9D8-94FA-4316-B539-8056BBE79EBC}" sibTransId="{5F26C7DA-858A-468B-ADCC-A45E59BA97A2}"/>
    <dgm:cxn modelId="{8DBA7600-9EBF-4183-BAA0-ACEBEA4F826D}" srcId="{D70940CB-1C2C-4D61-BF8D-2CE87314C4F9}" destId="{AA769C8E-2016-4B19-9199-8488932D198C}" srcOrd="1" destOrd="0" parTransId="{46BE360C-786B-42C3-B0C7-9F224E42020A}" sibTransId="{74529F0E-1A24-454F-B4AB-7F035757DD43}"/>
    <dgm:cxn modelId="{CACE69EB-3EF5-4B42-BB80-DC5A993F7C64}" srcId="{6F2D601E-367F-447E-A044-B3EF5E31DD7F}" destId="{CE6A7811-05B1-405B-B17D-2AC605C9B09C}" srcOrd="1" destOrd="0" parTransId="{E7F2FCE0-7CE9-4D1A-A026-9DCAF3FE8474}" sibTransId="{35BE95D4-6352-4686-9618-0FFB7EDF1FD9}"/>
    <dgm:cxn modelId="{8516A5AF-BA40-4B58-9818-E7CAE33FA3FF}" type="presOf" srcId="{1F8B33E9-4F15-4EDE-9074-75EB6B1713D1}" destId="{D3CE1CD2-84FC-4CE5-94A0-DF489AAD14DA}" srcOrd="0" destOrd="0" presId="urn:microsoft.com/office/officeart/2008/layout/HorizontalMultiLevelHierarchy"/>
    <dgm:cxn modelId="{5B04671A-AFD7-463C-89A3-76E51E256B6F}" type="presOf" srcId="{431FA220-0C6C-45EE-BE75-B4D72EC32951}" destId="{AF960427-8313-48CC-AB05-4525AC1503DE}" srcOrd="1" destOrd="0" presId="urn:microsoft.com/office/officeart/2008/layout/HorizontalMultiLevelHierarchy"/>
    <dgm:cxn modelId="{ECCF8156-4D35-4DEB-B13C-CC936E7034C8}" srcId="{A5C1311B-3096-4B5E-8D3B-48D374F901A7}" destId="{10F90C26-DE7B-4C50-A4FD-82DDF1619CEA}" srcOrd="2" destOrd="0" parTransId="{58D2D989-964F-4DBE-8D32-4D388ADDF400}" sibTransId="{DF33F691-5002-4391-9C7B-26D9E64F1DBC}"/>
    <dgm:cxn modelId="{F3AD549C-3A2D-4D59-B8BA-B6B045FA8AF9}" srcId="{A5C1311B-3096-4B5E-8D3B-48D374F901A7}" destId="{F811F2C3-1A7A-468A-BF0E-ABD69E846919}" srcOrd="1" destOrd="0" parTransId="{B850CEC6-D4A0-4F25-862E-5565B7FEE139}" sibTransId="{4A0DEFE4-AAEF-4544-986C-8EB1DA3DB8D2}"/>
    <dgm:cxn modelId="{FAD77723-194A-41E9-881D-908A407E41D1}" type="presOf" srcId="{AD35C184-1E9C-44E2-BDF8-B80B7C086CA2}" destId="{201396B3-2FD0-407C-83AC-12AE9AE87B2A}" srcOrd="1" destOrd="0" presId="urn:microsoft.com/office/officeart/2008/layout/HorizontalMultiLevelHierarchy"/>
    <dgm:cxn modelId="{BDFFFBF2-6AE3-4BA2-8C87-9D2264F07B17}" srcId="{B2924EEB-C35C-42B2-9219-77F487F24365}" destId="{11761597-2757-4ACA-8AC6-7E70E0F78F2C}" srcOrd="0" destOrd="0" parTransId="{7CFB1ADE-BB54-4D0C-856E-857C73A03B50}" sibTransId="{6B30A014-F16E-4343-B637-C99C9C5ADB12}"/>
    <dgm:cxn modelId="{732D3CE7-2204-4ED5-8A66-5E9914B47FED}" type="presOf" srcId="{58D2D989-964F-4DBE-8D32-4D388ADDF400}" destId="{5749CBFE-ACFE-4E12-B4B8-31E6CAE8C1A6}" srcOrd="0" destOrd="0" presId="urn:microsoft.com/office/officeart/2008/layout/HorizontalMultiLevelHierarchy"/>
    <dgm:cxn modelId="{03336D41-BAFB-4AD8-A322-B150272F76BD}" type="presOf" srcId="{D70940CB-1C2C-4D61-BF8D-2CE87314C4F9}" destId="{BBD5A816-879E-4982-828B-12FA777D684C}" srcOrd="0" destOrd="0" presId="urn:microsoft.com/office/officeart/2008/layout/HorizontalMultiLevelHierarchy"/>
    <dgm:cxn modelId="{236A1452-1CF9-4C60-90EA-65879F877808}" type="presOf" srcId="{62DBCD91-B76F-4AE0-BB55-FA7F1D3274AE}" destId="{B068B9F9-5F6C-4DC6-943A-C6B9F2ECA1BD}" srcOrd="1" destOrd="0" presId="urn:microsoft.com/office/officeart/2008/layout/HorizontalMultiLevelHierarchy"/>
    <dgm:cxn modelId="{6D14CD2A-1587-419E-A4EC-5FCD0B13B924}" srcId="{B2924EEB-C35C-42B2-9219-77F487F24365}" destId="{A5C1311B-3096-4B5E-8D3B-48D374F901A7}" srcOrd="1" destOrd="0" parTransId="{90604B4D-FD54-408E-9998-91186E8500D6}" sibTransId="{590398C8-3AF2-4FB3-B64E-A301B07C7C22}"/>
    <dgm:cxn modelId="{1E18470D-3482-4DA5-AEEC-85C3B300D75A}" type="presOf" srcId="{3DD7CBCE-75CB-4926-8533-867821E4FFF1}" destId="{9B411757-A385-4ADD-B994-F7C39F5BC3D1}" srcOrd="0" destOrd="0" presId="urn:microsoft.com/office/officeart/2008/layout/HorizontalMultiLevelHierarchy"/>
    <dgm:cxn modelId="{DB3C2D6B-C65A-45DB-868C-2F2AD532C1FF}" type="presOf" srcId="{1B189BA5-D44A-4FBF-8B1C-7A61D149AF99}" destId="{895C7E70-901B-4667-B6A9-B585A27899ED}" srcOrd="1" destOrd="0" presId="urn:microsoft.com/office/officeart/2008/layout/HorizontalMultiLevelHierarchy"/>
    <dgm:cxn modelId="{E6F7AAE9-8001-443D-B52D-F2DA127F9041}" srcId="{64634BA9-2824-44B1-B1AF-F3F88DFC1A95}" destId="{FF49283D-0BC6-4A94-BA7F-EF401D50190F}" srcOrd="1" destOrd="0" parTransId="{EEB7CC75-B117-440F-9DF4-397767CEC1A4}" sibTransId="{18CF118D-A785-448B-A482-9083F7B276B3}"/>
    <dgm:cxn modelId="{91DDE6A7-89B6-4E05-82BE-EA1C211C4242}" type="presOf" srcId="{AA769C8E-2016-4B19-9199-8488932D198C}" destId="{D6F170F3-EC31-493A-9F26-2BE1B3BC3A83}" srcOrd="0" destOrd="0" presId="urn:microsoft.com/office/officeart/2008/layout/HorizontalMultiLevelHierarchy"/>
    <dgm:cxn modelId="{75EA35AC-674E-4F0C-AF4D-70557F2626BA}" type="presOf" srcId="{7CFB1ADE-BB54-4D0C-856E-857C73A03B50}" destId="{48CE1CBD-2D9A-4743-9631-AB2FCC56E9C2}" srcOrd="1" destOrd="0" presId="urn:microsoft.com/office/officeart/2008/layout/HorizontalMultiLevelHierarchy"/>
    <dgm:cxn modelId="{C07FCE23-3102-4887-9165-09526283E09E}" type="presOf" srcId="{90604B4D-FD54-408E-9998-91186E8500D6}" destId="{FFCAD532-FAD9-4943-8E07-6ACA4FC839E6}" srcOrd="1" destOrd="0" presId="urn:microsoft.com/office/officeart/2008/layout/HorizontalMultiLevelHierarchy"/>
    <dgm:cxn modelId="{30679349-358D-4F7E-8CF4-4BB1E8172CC3}" type="presParOf" srcId="{BC370F25-AF7D-4CC3-B926-B090A8F7A460}" destId="{C79BC51A-5DBD-43DA-B676-F595FBC2AB2E}" srcOrd="0" destOrd="0" presId="urn:microsoft.com/office/officeart/2008/layout/HorizontalMultiLevelHierarchy"/>
    <dgm:cxn modelId="{4C5AE071-B731-4512-B7E2-6A2654E88EE8}" type="presParOf" srcId="{C79BC51A-5DBD-43DA-B676-F595FBC2AB2E}" destId="{7ABBFD28-9638-41F2-BA6E-326646BAA4E1}" srcOrd="0" destOrd="0" presId="urn:microsoft.com/office/officeart/2008/layout/HorizontalMultiLevelHierarchy"/>
    <dgm:cxn modelId="{156D9D9D-3C58-4ABC-A9FC-5DA49C3E5809}" type="presParOf" srcId="{C79BC51A-5DBD-43DA-B676-F595FBC2AB2E}" destId="{289D01A5-3E16-4FBD-8826-8D6801273C21}" srcOrd="1" destOrd="0" presId="urn:microsoft.com/office/officeart/2008/layout/HorizontalMultiLevelHierarchy"/>
    <dgm:cxn modelId="{479033E3-5DAC-45D8-9D7C-D82A580EB370}" type="presParOf" srcId="{289D01A5-3E16-4FBD-8826-8D6801273C21}" destId="{6A6C6E94-1959-45E0-8223-4DA3C08BD245}" srcOrd="0" destOrd="0" presId="urn:microsoft.com/office/officeart/2008/layout/HorizontalMultiLevelHierarchy"/>
    <dgm:cxn modelId="{B4DB1E82-BCBA-4BEE-AA22-5387DF140B55}" type="presParOf" srcId="{6A6C6E94-1959-45E0-8223-4DA3C08BD245}" destId="{AF960427-8313-48CC-AB05-4525AC1503DE}" srcOrd="0" destOrd="0" presId="urn:microsoft.com/office/officeart/2008/layout/HorizontalMultiLevelHierarchy"/>
    <dgm:cxn modelId="{C2C49077-C52F-4406-A2E8-4C1C8D63765D}" type="presParOf" srcId="{289D01A5-3E16-4FBD-8826-8D6801273C21}" destId="{BA7A8997-8601-4E6F-A9F6-0D92D348879B}" srcOrd="1" destOrd="0" presId="urn:microsoft.com/office/officeart/2008/layout/HorizontalMultiLevelHierarchy"/>
    <dgm:cxn modelId="{6B0B7A7C-7A39-4300-B177-4B84311D3DB5}" type="presParOf" srcId="{BA7A8997-8601-4E6F-A9F6-0D92D348879B}" destId="{C7A2F589-F7AD-47FE-9D20-0CF979C2DA5A}" srcOrd="0" destOrd="0" presId="urn:microsoft.com/office/officeart/2008/layout/HorizontalMultiLevelHierarchy"/>
    <dgm:cxn modelId="{E34DFDF3-0ACD-44BC-9704-9B376F365B3D}" type="presParOf" srcId="{BA7A8997-8601-4E6F-A9F6-0D92D348879B}" destId="{979004FA-E04A-41F1-975E-90AE6CC09074}" srcOrd="1" destOrd="0" presId="urn:microsoft.com/office/officeart/2008/layout/HorizontalMultiLevelHierarchy"/>
    <dgm:cxn modelId="{7C639E26-A5C5-41A4-9A07-CCE2EF234F4E}" type="presParOf" srcId="{979004FA-E04A-41F1-975E-90AE6CC09074}" destId="{139C535E-3906-4680-A7A7-842ADAB184B0}" srcOrd="0" destOrd="0" presId="urn:microsoft.com/office/officeart/2008/layout/HorizontalMultiLevelHierarchy"/>
    <dgm:cxn modelId="{2683273B-6AAD-47CB-A40C-FC521CDEDF50}" type="presParOf" srcId="{139C535E-3906-4680-A7A7-842ADAB184B0}" destId="{48CE1CBD-2D9A-4743-9631-AB2FCC56E9C2}" srcOrd="0" destOrd="0" presId="urn:microsoft.com/office/officeart/2008/layout/HorizontalMultiLevelHierarchy"/>
    <dgm:cxn modelId="{8CBAD26C-EB28-4A42-B3F0-396A5E854437}" type="presParOf" srcId="{979004FA-E04A-41F1-975E-90AE6CC09074}" destId="{C8A52DBE-BD89-404E-ADFD-FDD5C659DF0D}" srcOrd="1" destOrd="0" presId="urn:microsoft.com/office/officeart/2008/layout/HorizontalMultiLevelHierarchy"/>
    <dgm:cxn modelId="{61B58355-13F6-413D-8C08-82210B6B8579}" type="presParOf" srcId="{C8A52DBE-BD89-404E-ADFD-FDD5C659DF0D}" destId="{94672029-F8D8-49D3-A025-DC2A2EB77721}" srcOrd="0" destOrd="0" presId="urn:microsoft.com/office/officeart/2008/layout/HorizontalMultiLevelHierarchy"/>
    <dgm:cxn modelId="{5A40F68C-D0DB-4CB2-8E9B-506FB42AEFB6}" type="presParOf" srcId="{C8A52DBE-BD89-404E-ADFD-FDD5C659DF0D}" destId="{C63B53EC-2CC4-4BE0-B199-9AC2CD850C92}" srcOrd="1" destOrd="0" presId="urn:microsoft.com/office/officeart/2008/layout/HorizontalMultiLevelHierarchy"/>
    <dgm:cxn modelId="{AA1A25EE-F3D4-45D2-9188-D521401FFED8}" type="presParOf" srcId="{C63B53EC-2CC4-4BE0-B199-9AC2CD850C92}" destId="{C75D06C1-76EF-403B-A06B-4E5972BC5D01}" srcOrd="0" destOrd="0" presId="urn:microsoft.com/office/officeart/2008/layout/HorizontalMultiLevelHierarchy"/>
    <dgm:cxn modelId="{627CB153-422A-4EDE-B750-C2AF82CF55B0}" type="presParOf" srcId="{C75D06C1-76EF-403B-A06B-4E5972BC5D01}" destId="{258D8E19-22A3-4C56-A6E8-1CD190D3C92E}" srcOrd="0" destOrd="0" presId="urn:microsoft.com/office/officeart/2008/layout/HorizontalMultiLevelHierarchy"/>
    <dgm:cxn modelId="{FD7B30F5-659C-4128-AF1E-849C79B5D198}" type="presParOf" srcId="{C63B53EC-2CC4-4BE0-B199-9AC2CD850C92}" destId="{FB60A344-E136-4FEF-AD6F-EBEF7C0E5D46}" srcOrd="1" destOrd="0" presId="urn:microsoft.com/office/officeart/2008/layout/HorizontalMultiLevelHierarchy"/>
    <dgm:cxn modelId="{7E631733-94A4-43DD-97A9-39E52DA9F433}" type="presParOf" srcId="{FB60A344-E136-4FEF-AD6F-EBEF7C0E5D46}" destId="{A683BCA4-C509-47C7-ADA4-52566B4E9909}" srcOrd="0" destOrd="0" presId="urn:microsoft.com/office/officeart/2008/layout/HorizontalMultiLevelHierarchy"/>
    <dgm:cxn modelId="{945D93D9-E765-4234-8616-9E21CECFEAA9}" type="presParOf" srcId="{FB60A344-E136-4FEF-AD6F-EBEF7C0E5D46}" destId="{2AB157FE-2E03-40AC-9ECD-B801F60C94EB}" srcOrd="1" destOrd="0" presId="urn:microsoft.com/office/officeart/2008/layout/HorizontalMultiLevelHierarchy"/>
    <dgm:cxn modelId="{2B80494B-49CF-4D7A-988A-0983D53DC7FD}" type="presParOf" srcId="{2AB157FE-2E03-40AC-9ECD-B801F60C94EB}" destId="{4595D2CA-CCA3-44D4-A343-90E9DE714E38}" srcOrd="0" destOrd="0" presId="urn:microsoft.com/office/officeart/2008/layout/HorizontalMultiLevelHierarchy"/>
    <dgm:cxn modelId="{2589EDFE-25D6-4ED3-9BF4-4E0E15E52106}" type="presParOf" srcId="{4595D2CA-CCA3-44D4-A343-90E9DE714E38}" destId="{8E45F207-B10F-46CE-972B-23627FC345FA}" srcOrd="0" destOrd="0" presId="urn:microsoft.com/office/officeart/2008/layout/HorizontalMultiLevelHierarchy"/>
    <dgm:cxn modelId="{495F0894-7A14-40F4-9DBD-BCCEF3E35DB6}" type="presParOf" srcId="{2AB157FE-2E03-40AC-9ECD-B801F60C94EB}" destId="{A4D86CDC-B05D-4813-8FCF-039E5B5F60DB}" srcOrd="1" destOrd="0" presId="urn:microsoft.com/office/officeart/2008/layout/HorizontalMultiLevelHierarchy"/>
    <dgm:cxn modelId="{CF1326CE-EE4E-47A1-9FBF-73817CF327B7}" type="presParOf" srcId="{A4D86CDC-B05D-4813-8FCF-039E5B5F60DB}" destId="{D3CE1CD2-84FC-4CE5-94A0-DF489AAD14DA}" srcOrd="0" destOrd="0" presId="urn:microsoft.com/office/officeart/2008/layout/HorizontalMultiLevelHierarchy"/>
    <dgm:cxn modelId="{C00A3AC9-45DC-4CC3-A739-5A602F2B91B1}" type="presParOf" srcId="{A4D86CDC-B05D-4813-8FCF-039E5B5F60DB}" destId="{8FEA241C-9ED4-40BC-8A64-E00F969BD57F}" srcOrd="1" destOrd="0" presId="urn:microsoft.com/office/officeart/2008/layout/HorizontalMultiLevelHierarchy"/>
    <dgm:cxn modelId="{3E2B6E4C-9ED8-4812-9C89-7072CCF8C076}" type="presParOf" srcId="{2AB157FE-2E03-40AC-9ECD-B801F60C94EB}" destId="{37FF8597-D931-4097-81E5-9B8420F434A1}" srcOrd="2" destOrd="0" presId="urn:microsoft.com/office/officeart/2008/layout/HorizontalMultiLevelHierarchy"/>
    <dgm:cxn modelId="{BAC0DA5B-8C3C-42D4-A3F6-A30CEA01996A}" type="presParOf" srcId="{37FF8597-D931-4097-81E5-9B8420F434A1}" destId="{E9BBF539-0AD6-416E-A248-8DFECDB2BECD}" srcOrd="0" destOrd="0" presId="urn:microsoft.com/office/officeart/2008/layout/HorizontalMultiLevelHierarchy"/>
    <dgm:cxn modelId="{2B69EAF4-019B-4D13-B1D4-A3D1ACD61E7D}" type="presParOf" srcId="{2AB157FE-2E03-40AC-9ECD-B801F60C94EB}" destId="{FD8A697E-38D6-4E5C-AED7-CD9B868D7B2A}" srcOrd="3" destOrd="0" presId="urn:microsoft.com/office/officeart/2008/layout/HorizontalMultiLevelHierarchy"/>
    <dgm:cxn modelId="{D4E60372-BBA9-48BA-9A4E-11645278E507}" type="presParOf" srcId="{FD8A697E-38D6-4E5C-AED7-CD9B868D7B2A}" destId="{544809B7-F499-4A6B-9AFA-438BB9F1ABA3}" srcOrd="0" destOrd="0" presId="urn:microsoft.com/office/officeart/2008/layout/HorizontalMultiLevelHierarchy"/>
    <dgm:cxn modelId="{B6B0A9E7-6934-4682-B30A-7A8D0D63DEF0}" type="presParOf" srcId="{FD8A697E-38D6-4E5C-AED7-CD9B868D7B2A}" destId="{6CAAF808-144C-4457-A665-24287C9B11E1}" srcOrd="1" destOrd="0" presId="urn:microsoft.com/office/officeart/2008/layout/HorizontalMultiLevelHierarchy"/>
    <dgm:cxn modelId="{2A2102A4-9765-4005-B948-FAC1214A7B96}" type="presParOf" srcId="{C63B53EC-2CC4-4BE0-B199-9AC2CD850C92}" destId="{6EF8A826-0E4E-4A20-8BC4-ED03B1E123C4}" srcOrd="2" destOrd="0" presId="urn:microsoft.com/office/officeart/2008/layout/HorizontalMultiLevelHierarchy"/>
    <dgm:cxn modelId="{6949D3E9-2979-43F8-8A4F-8B9FC0831553}" type="presParOf" srcId="{6EF8A826-0E4E-4A20-8BC4-ED03B1E123C4}" destId="{8F46ABC9-3B45-46BC-B489-F5FDFD45B1DA}" srcOrd="0" destOrd="0" presId="urn:microsoft.com/office/officeart/2008/layout/HorizontalMultiLevelHierarchy"/>
    <dgm:cxn modelId="{F19F69D1-B819-46BC-850C-9ED7136CC6EF}" type="presParOf" srcId="{C63B53EC-2CC4-4BE0-B199-9AC2CD850C92}" destId="{60F6C6DB-7B25-4BAB-B80F-CCEFE61B24F4}" srcOrd="3" destOrd="0" presId="urn:microsoft.com/office/officeart/2008/layout/HorizontalMultiLevelHierarchy"/>
    <dgm:cxn modelId="{4D73F200-F4F2-4B14-A121-60BE082A202C}" type="presParOf" srcId="{60F6C6DB-7B25-4BAB-B80F-CCEFE61B24F4}" destId="{BBD5A816-879E-4982-828B-12FA777D684C}" srcOrd="0" destOrd="0" presId="urn:microsoft.com/office/officeart/2008/layout/HorizontalMultiLevelHierarchy"/>
    <dgm:cxn modelId="{4F878B32-3863-49DB-9037-06DF81D2294A}" type="presParOf" srcId="{60F6C6DB-7B25-4BAB-B80F-CCEFE61B24F4}" destId="{C4AFBD05-F708-4775-8BA1-505CB7B7E2B2}" srcOrd="1" destOrd="0" presId="urn:microsoft.com/office/officeart/2008/layout/HorizontalMultiLevelHierarchy"/>
    <dgm:cxn modelId="{F0528DDB-3A98-4939-BF3D-18BD9E7FC774}" type="presParOf" srcId="{C4AFBD05-F708-4775-8BA1-505CB7B7E2B2}" destId="{42400C7A-5A00-4F2F-9BBC-3BD9EC08EA4D}" srcOrd="0" destOrd="0" presId="urn:microsoft.com/office/officeart/2008/layout/HorizontalMultiLevelHierarchy"/>
    <dgm:cxn modelId="{0EACA7F1-EAAF-478A-8CD6-90E20AA621BD}" type="presParOf" srcId="{42400C7A-5A00-4F2F-9BBC-3BD9EC08EA4D}" destId="{B068B9F9-5F6C-4DC6-943A-C6B9F2ECA1BD}" srcOrd="0" destOrd="0" presId="urn:microsoft.com/office/officeart/2008/layout/HorizontalMultiLevelHierarchy"/>
    <dgm:cxn modelId="{EFD07868-413E-40C5-9E2B-7347561A90F2}" type="presParOf" srcId="{C4AFBD05-F708-4775-8BA1-505CB7B7E2B2}" destId="{B31ABD86-C05E-4516-952D-60824986BD0B}" srcOrd="1" destOrd="0" presId="urn:microsoft.com/office/officeart/2008/layout/HorizontalMultiLevelHierarchy"/>
    <dgm:cxn modelId="{1D9CE03B-7946-4CD1-9B5D-0F342D24B689}" type="presParOf" srcId="{B31ABD86-C05E-4516-952D-60824986BD0B}" destId="{2980F0C1-BEFC-4190-B931-D6F0C0BF3241}" srcOrd="0" destOrd="0" presId="urn:microsoft.com/office/officeart/2008/layout/HorizontalMultiLevelHierarchy"/>
    <dgm:cxn modelId="{86BBF607-04F6-41C8-A921-A017E38A21CC}" type="presParOf" srcId="{B31ABD86-C05E-4516-952D-60824986BD0B}" destId="{A78CABE4-A02E-42CB-9A8B-442092833E64}" srcOrd="1" destOrd="0" presId="urn:microsoft.com/office/officeart/2008/layout/HorizontalMultiLevelHierarchy"/>
    <dgm:cxn modelId="{05EFBB63-3866-4BC0-B082-315C406E42B3}" type="presParOf" srcId="{C4AFBD05-F708-4775-8BA1-505CB7B7E2B2}" destId="{CEB368E5-6D8E-4869-9E1F-EBD51812DFCE}" srcOrd="2" destOrd="0" presId="urn:microsoft.com/office/officeart/2008/layout/HorizontalMultiLevelHierarchy"/>
    <dgm:cxn modelId="{FE73CC8B-FF0C-440B-BEA4-5D5FF21DBD7C}" type="presParOf" srcId="{CEB368E5-6D8E-4869-9E1F-EBD51812DFCE}" destId="{8C277480-18CF-4048-877B-54404DB9C56F}" srcOrd="0" destOrd="0" presId="urn:microsoft.com/office/officeart/2008/layout/HorizontalMultiLevelHierarchy"/>
    <dgm:cxn modelId="{B5E81B2A-3FA9-4249-A83D-5D64E9D447C4}" type="presParOf" srcId="{C4AFBD05-F708-4775-8BA1-505CB7B7E2B2}" destId="{98D459A0-CFC8-4F95-908E-3FA38865CFD7}" srcOrd="3" destOrd="0" presId="urn:microsoft.com/office/officeart/2008/layout/HorizontalMultiLevelHierarchy"/>
    <dgm:cxn modelId="{D5ED81EE-82BC-4A18-AD10-9169ADC01602}" type="presParOf" srcId="{98D459A0-CFC8-4F95-908E-3FA38865CFD7}" destId="{D6F170F3-EC31-493A-9F26-2BE1B3BC3A83}" srcOrd="0" destOrd="0" presId="urn:microsoft.com/office/officeart/2008/layout/HorizontalMultiLevelHierarchy"/>
    <dgm:cxn modelId="{E1FE7578-7D87-4EBA-833B-76890262B995}" type="presParOf" srcId="{98D459A0-CFC8-4F95-908E-3FA38865CFD7}" destId="{DA28B5C6-2289-4FCA-9C84-9DE46E4974CA}" srcOrd="1" destOrd="0" presId="urn:microsoft.com/office/officeart/2008/layout/HorizontalMultiLevelHierarchy"/>
    <dgm:cxn modelId="{A5AA735B-FEE2-4E6E-A1A6-C25E1CD97658}" type="presParOf" srcId="{C4AFBD05-F708-4775-8BA1-505CB7B7E2B2}" destId="{E50EF660-2EFA-4F71-A146-1B1D5F45529C}" srcOrd="4" destOrd="0" presId="urn:microsoft.com/office/officeart/2008/layout/HorizontalMultiLevelHierarchy"/>
    <dgm:cxn modelId="{B0FCD277-FB80-4B9A-8681-13D0D21EFC98}" type="presParOf" srcId="{E50EF660-2EFA-4F71-A146-1B1D5F45529C}" destId="{0519F494-C054-48B7-AF1F-9D6412129AB7}" srcOrd="0" destOrd="0" presId="urn:microsoft.com/office/officeart/2008/layout/HorizontalMultiLevelHierarchy"/>
    <dgm:cxn modelId="{3DAD96A1-1A23-4D00-B916-F46F1D1F4C2F}" type="presParOf" srcId="{C4AFBD05-F708-4775-8BA1-505CB7B7E2B2}" destId="{7696AF8E-5C8F-42AB-90E1-BCA1C425B91D}" srcOrd="5" destOrd="0" presId="urn:microsoft.com/office/officeart/2008/layout/HorizontalMultiLevelHierarchy"/>
    <dgm:cxn modelId="{81D881F0-9302-466D-A088-1D76D669A70C}" type="presParOf" srcId="{7696AF8E-5C8F-42AB-90E1-BCA1C425B91D}" destId="{D9E4EBA0-6EF7-420F-B4A9-0F0338B8B00A}" srcOrd="0" destOrd="0" presId="urn:microsoft.com/office/officeart/2008/layout/HorizontalMultiLevelHierarchy"/>
    <dgm:cxn modelId="{69AE8040-F789-4C38-8067-72E3AB43B6EA}" type="presParOf" srcId="{7696AF8E-5C8F-42AB-90E1-BCA1C425B91D}" destId="{F9477D87-97A6-4191-9BEA-FFBCF2EEC02C}" srcOrd="1" destOrd="0" presId="urn:microsoft.com/office/officeart/2008/layout/HorizontalMultiLevelHierarchy"/>
    <dgm:cxn modelId="{E47E7AE3-62FA-4418-A8B5-8876CE4B5C16}" type="presParOf" srcId="{979004FA-E04A-41F1-975E-90AE6CC09074}" destId="{21787B96-DEF1-4261-B0E4-7B7A0F7D1173}" srcOrd="2" destOrd="0" presId="urn:microsoft.com/office/officeart/2008/layout/HorizontalMultiLevelHierarchy"/>
    <dgm:cxn modelId="{308CE039-24A2-4BF4-9E02-D310938F6853}" type="presParOf" srcId="{21787B96-DEF1-4261-B0E4-7B7A0F7D1173}" destId="{FFCAD532-FAD9-4943-8E07-6ACA4FC839E6}" srcOrd="0" destOrd="0" presId="urn:microsoft.com/office/officeart/2008/layout/HorizontalMultiLevelHierarchy"/>
    <dgm:cxn modelId="{8AC34099-A6DD-4297-903C-EA9C0AD5B816}" type="presParOf" srcId="{979004FA-E04A-41F1-975E-90AE6CC09074}" destId="{935C6BA3-94CF-4EF6-86F0-5E29A50EFB25}" srcOrd="3" destOrd="0" presId="urn:microsoft.com/office/officeart/2008/layout/HorizontalMultiLevelHierarchy"/>
    <dgm:cxn modelId="{8AC492B2-4A32-4AB2-8745-5C63091FCF65}" type="presParOf" srcId="{935C6BA3-94CF-4EF6-86F0-5E29A50EFB25}" destId="{72508863-058E-49D5-B4A8-1B7461B80E01}" srcOrd="0" destOrd="0" presId="urn:microsoft.com/office/officeart/2008/layout/HorizontalMultiLevelHierarchy"/>
    <dgm:cxn modelId="{B9C106BB-202A-49BE-8D8C-D88B011E5C75}" type="presParOf" srcId="{935C6BA3-94CF-4EF6-86F0-5E29A50EFB25}" destId="{B8ABABF2-9457-4015-8F9A-21367A8D82CB}" srcOrd="1" destOrd="0" presId="urn:microsoft.com/office/officeart/2008/layout/HorizontalMultiLevelHierarchy"/>
    <dgm:cxn modelId="{A2367C35-19A3-4E67-AC86-98AEE0569E1F}" type="presParOf" srcId="{B8ABABF2-9457-4015-8F9A-21367A8D82CB}" destId="{EC221E1E-5791-4F7F-9BB7-4EF5BAA38778}" srcOrd="0" destOrd="0" presId="urn:microsoft.com/office/officeart/2008/layout/HorizontalMultiLevelHierarchy"/>
    <dgm:cxn modelId="{C6FCB04C-1A88-4692-9685-5F3578C73B15}" type="presParOf" srcId="{EC221E1E-5791-4F7F-9BB7-4EF5BAA38778}" destId="{201396B3-2FD0-407C-83AC-12AE9AE87B2A}" srcOrd="0" destOrd="0" presId="urn:microsoft.com/office/officeart/2008/layout/HorizontalMultiLevelHierarchy"/>
    <dgm:cxn modelId="{0A4EEF52-EFF0-4DA3-AC7F-638E17E512E1}" type="presParOf" srcId="{B8ABABF2-9457-4015-8F9A-21367A8D82CB}" destId="{05FA278F-A09D-4F28-A8C1-94CBA27459BD}" srcOrd="1" destOrd="0" presId="urn:microsoft.com/office/officeart/2008/layout/HorizontalMultiLevelHierarchy"/>
    <dgm:cxn modelId="{82A173D4-B0EA-4131-9364-C4DAD299FD10}" type="presParOf" srcId="{05FA278F-A09D-4F28-A8C1-94CBA27459BD}" destId="{46D030DF-AD16-4261-9CA5-F1D494DD0D19}" srcOrd="0" destOrd="0" presId="urn:microsoft.com/office/officeart/2008/layout/HorizontalMultiLevelHierarchy"/>
    <dgm:cxn modelId="{1AB5B0C3-31E8-4694-BAA3-D47D8C1F09FE}" type="presParOf" srcId="{05FA278F-A09D-4F28-A8C1-94CBA27459BD}" destId="{92874485-E4B8-4842-A8D0-89FEFD773912}" srcOrd="1" destOrd="0" presId="urn:microsoft.com/office/officeart/2008/layout/HorizontalMultiLevelHierarchy"/>
    <dgm:cxn modelId="{0715C07C-3B63-46F1-84E2-33F52836CA5F}" type="presParOf" srcId="{B8ABABF2-9457-4015-8F9A-21367A8D82CB}" destId="{AA311615-8F94-4150-9D26-4984B4C964DD}" srcOrd="2" destOrd="0" presId="urn:microsoft.com/office/officeart/2008/layout/HorizontalMultiLevelHierarchy"/>
    <dgm:cxn modelId="{4E57CAFE-0411-48CD-8308-907A951C0AD7}" type="presParOf" srcId="{AA311615-8F94-4150-9D26-4984B4C964DD}" destId="{91893CAA-CE81-4196-A563-100BCE5B68B9}" srcOrd="0" destOrd="0" presId="urn:microsoft.com/office/officeart/2008/layout/HorizontalMultiLevelHierarchy"/>
    <dgm:cxn modelId="{746E15E7-15B8-43AF-88CD-F06D531BB24A}" type="presParOf" srcId="{B8ABABF2-9457-4015-8F9A-21367A8D82CB}" destId="{9C444871-C585-48E9-9ADC-049D092EF554}" srcOrd="3" destOrd="0" presId="urn:microsoft.com/office/officeart/2008/layout/HorizontalMultiLevelHierarchy"/>
    <dgm:cxn modelId="{B390C736-A3F8-43B2-A947-77A83DE9C112}" type="presParOf" srcId="{9C444871-C585-48E9-9ADC-049D092EF554}" destId="{58F58FC5-57F2-4E50-B054-E25BF9A41625}" srcOrd="0" destOrd="0" presId="urn:microsoft.com/office/officeart/2008/layout/HorizontalMultiLevelHierarchy"/>
    <dgm:cxn modelId="{C7385C84-0605-481C-8D4A-C45ABF16BF17}" type="presParOf" srcId="{9C444871-C585-48E9-9ADC-049D092EF554}" destId="{79FA70F5-26CF-4EE8-84E4-849E2ADA749F}" srcOrd="1" destOrd="0" presId="urn:microsoft.com/office/officeart/2008/layout/HorizontalMultiLevelHierarchy"/>
    <dgm:cxn modelId="{A7FAD213-0F14-4EBA-8B7C-A4D5A10110CF}" type="presParOf" srcId="{B8ABABF2-9457-4015-8F9A-21367A8D82CB}" destId="{5749CBFE-ACFE-4E12-B4B8-31E6CAE8C1A6}" srcOrd="4" destOrd="0" presId="urn:microsoft.com/office/officeart/2008/layout/HorizontalMultiLevelHierarchy"/>
    <dgm:cxn modelId="{4A92D756-535E-40B6-B7B9-864E5C3BAB92}" type="presParOf" srcId="{5749CBFE-ACFE-4E12-B4B8-31E6CAE8C1A6}" destId="{2D593B35-C891-4A0C-AE15-7B7FC530B5C1}" srcOrd="0" destOrd="0" presId="urn:microsoft.com/office/officeart/2008/layout/HorizontalMultiLevelHierarchy"/>
    <dgm:cxn modelId="{13B78DD3-8D82-4F90-8C1D-7EAEB9246C9D}" type="presParOf" srcId="{B8ABABF2-9457-4015-8F9A-21367A8D82CB}" destId="{DB2FFB0F-0C5A-4999-8956-FB232379344F}" srcOrd="5" destOrd="0" presId="urn:microsoft.com/office/officeart/2008/layout/HorizontalMultiLevelHierarchy"/>
    <dgm:cxn modelId="{E4D3A17D-C70A-407F-8D17-6F66594EE8AE}" type="presParOf" srcId="{DB2FFB0F-0C5A-4999-8956-FB232379344F}" destId="{F8F82304-FAAF-4BD4-A72E-3C80ACDC0700}" srcOrd="0" destOrd="0" presId="urn:microsoft.com/office/officeart/2008/layout/HorizontalMultiLevelHierarchy"/>
    <dgm:cxn modelId="{728B8562-8FBE-4B87-800C-2B49B3DD4341}" type="presParOf" srcId="{DB2FFB0F-0C5A-4999-8956-FB232379344F}" destId="{A23A053B-56E6-485A-8F59-092D76471798}" srcOrd="1" destOrd="0" presId="urn:microsoft.com/office/officeart/2008/layout/HorizontalMultiLevelHierarchy"/>
    <dgm:cxn modelId="{2EBBE360-227E-4B7A-808D-D63B4F8FD2FA}" type="presParOf" srcId="{289D01A5-3E16-4FBD-8826-8D6801273C21}" destId="{46B9A82B-0802-4C0C-9453-883A8968AD43}" srcOrd="2" destOrd="0" presId="urn:microsoft.com/office/officeart/2008/layout/HorizontalMultiLevelHierarchy"/>
    <dgm:cxn modelId="{92D50CD4-DDCB-49DF-980C-221084ABEF65}" type="presParOf" srcId="{46B9A82B-0802-4C0C-9453-883A8968AD43}" destId="{895C7E70-901B-4667-B6A9-B585A27899ED}" srcOrd="0" destOrd="0" presId="urn:microsoft.com/office/officeart/2008/layout/HorizontalMultiLevelHierarchy"/>
    <dgm:cxn modelId="{2F678E6A-4F19-470B-B1B1-2E7BCA7D82BA}" type="presParOf" srcId="{289D01A5-3E16-4FBD-8826-8D6801273C21}" destId="{A7F49D16-CA2E-4614-8EE4-4A164A3180FA}" srcOrd="3" destOrd="0" presId="urn:microsoft.com/office/officeart/2008/layout/HorizontalMultiLevelHierarchy"/>
    <dgm:cxn modelId="{0AEC91CC-5A81-4167-8A4A-C97FEA7F892F}" type="presParOf" srcId="{A7F49D16-CA2E-4614-8EE4-4A164A3180FA}" destId="{62727756-BB4B-4C1B-A992-0701EB0EA0C1}" srcOrd="0" destOrd="0" presId="urn:microsoft.com/office/officeart/2008/layout/HorizontalMultiLevelHierarchy"/>
    <dgm:cxn modelId="{172CC440-7AB6-46EA-B051-95AE6FAEF399}" type="presParOf" srcId="{A7F49D16-CA2E-4614-8EE4-4A164A3180FA}" destId="{92CD2BA8-553F-45F3-9CCF-C4D74F969695}" srcOrd="1" destOrd="0" presId="urn:microsoft.com/office/officeart/2008/layout/HorizontalMultiLevelHierarchy"/>
    <dgm:cxn modelId="{A7CDF919-F755-4D2E-87AF-0BCF10351407}" type="presParOf" srcId="{92CD2BA8-553F-45F3-9CCF-C4D74F969695}" destId="{CB52FB69-B73F-4516-BE3A-5B1A050DF273}" srcOrd="0" destOrd="0" presId="urn:microsoft.com/office/officeart/2008/layout/HorizontalMultiLevelHierarchy"/>
    <dgm:cxn modelId="{82A90D31-A5F7-4F3E-A049-08744AB934D6}" type="presParOf" srcId="{CB52FB69-B73F-4516-BE3A-5B1A050DF273}" destId="{5829C410-6A25-4B86-8000-794AF9B51F87}" srcOrd="0" destOrd="0" presId="urn:microsoft.com/office/officeart/2008/layout/HorizontalMultiLevelHierarchy"/>
    <dgm:cxn modelId="{84A73C66-1FE9-4023-9B5D-2522E3A83B54}" type="presParOf" srcId="{92CD2BA8-553F-45F3-9CCF-C4D74F969695}" destId="{93E90F1D-DFD4-449A-B224-F01F6A39112A}" srcOrd="1" destOrd="0" presId="urn:microsoft.com/office/officeart/2008/layout/HorizontalMultiLevelHierarchy"/>
    <dgm:cxn modelId="{2935E442-478A-41FD-B628-F6681F77AA97}" type="presParOf" srcId="{93E90F1D-DFD4-449A-B224-F01F6A39112A}" destId="{52A41D4E-DAFB-41C1-B4C8-8C9D7A36F597}" srcOrd="0" destOrd="0" presId="urn:microsoft.com/office/officeart/2008/layout/HorizontalMultiLevelHierarchy"/>
    <dgm:cxn modelId="{84704548-B0DF-4069-8A9F-2442FEFA523E}" type="presParOf" srcId="{93E90F1D-DFD4-449A-B224-F01F6A39112A}" destId="{AC68B207-DF42-4500-A10F-8D1B2E0F003C}" srcOrd="1" destOrd="0" presId="urn:microsoft.com/office/officeart/2008/layout/HorizontalMultiLevelHierarchy"/>
    <dgm:cxn modelId="{6DDAD041-FE1E-4962-9637-0420FCA837B1}" type="presParOf" srcId="{AC68B207-DF42-4500-A10F-8D1B2E0F003C}" destId="{07054DE1-ABF7-493F-85AA-DD751F697A12}" srcOrd="0" destOrd="0" presId="urn:microsoft.com/office/officeart/2008/layout/HorizontalMultiLevelHierarchy"/>
    <dgm:cxn modelId="{9DE88295-08C3-46BE-A5CF-728BF95D368C}" type="presParOf" srcId="{07054DE1-ABF7-493F-85AA-DD751F697A12}" destId="{D4A961F8-172E-4153-B025-29AE11847656}" srcOrd="0" destOrd="0" presId="urn:microsoft.com/office/officeart/2008/layout/HorizontalMultiLevelHierarchy"/>
    <dgm:cxn modelId="{74C45756-20A2-42E5-AFC6-947DFCF15E26}" type="presParOf" srcId="{AC68B207-DF42-4500-A10F-8D1B2E0F003C}" destId="{20D737F7-5BF7-456E-8BBD-92D7052A9081}" srcOrd="1" destOrd="0" presId="urn:microsoft.com/office/officeart/2008/layout/HorizontalMultiLevelHierarchy"/>
    <dgm:cxn modelId="{28C50C0E-67EC-47F9-A08F-90FB6B3D5B1F}" type="presParOf" srcId="{20D737F7-5BF7-456E-8BBD-92D7052A9081}" destId="{E7B7641D-CA62-4E58-A8C1-AE9340A78895}" srcOrd="0" destOrd="0" presId="urn:microsoft.com/office/officeart/2008/layout/HorizontalMultiLevelHierarchy"/>
    <dgm:cxn modelId="{47C156F5-A43F-4E7F-A4C9-0FEBC4039364}" type="presParOf" srcId="{20D737F7-5BF7-456E-8BBD-92D7052A9081}" destId="{5C8E3C0D-2D00-444F-8972-D9F3ED590EC0}" srcOrd="1" destOrd="0" presId="urn:microsoft.com/office/officeart/2008/layout/HorizontalMultiLevelHierarchy"/>
    <dgm:cxn modelId="{CCD6E1CB-59EE-493A-A823-DC084E28EA53}" type="presParOf" srcId="{AC68B207-DF42-4500-A10F-8D1B2E0F003C}" destId="{E553F0EE-FE52-4DF0-B4B0-DCB4B5E30EF2}" srcOrd="2" destOrd="0" presId="urn:microsoft.com/office/officeart/2008/layout/HorizontalMultiLevelHierarchy"/>
    <dgm:cxn modelId="{3E190E60-FF22-46D5-BDAB-63C54E20A51E}" type="presParOf" srcId="{E553F0EE-FE52-4DF0-B4B0-DCB4B5E30EF2}" destId="{EAF7FD24-2D97-46F5-9234-5C791A9C2D3E}" srcOrd="0" destOrd="0" presId="urn:microsoft.com/office/officeart/2008/layout/HorizontalMultiLevelHierarchy"/>
    <dgm:cxn modelId="{8CF97551-04AA-4CD2-B727-61FAA48C3C5B}" type="presParOf" srcId="{AC68B207-DF42-4500-A10F-8D1B2E0F003C}" destId="{845D6E82-3D8C-441E-BEEF-082BFD910B18}" srcOrd="3" destOrd="0" presId="urn:microsoft.com/office/officeart/2008/layout/HorizontalMultiLevelHierarchy"/>
    <dgm:cxn modelId="{CE7128CB-A0AD-477F-B327-84274517FC26}" type="presParOf" srcId="{845D6E82-3D8C-441E-BEEF-082BFD910B18}" destId="{42B0CDD0-76D6-463D-A09C-21B03B333F69}" srcOrd="0" destOrd="0" presId="urn:microsoft.com/office/officeart/2008/layout/HorizontalMultiLevelHierarchy"/>
    <dgm:cxn modelId="{153F57B9-1E9D-4052-BD98-CF4657E501E9}" type="presParOf" srcId="{845D6E82-3D8C-441E-BEEF-082BFD910B18}" destId="{D1ED89EF-6B4F-4020-825A-09B81117B5C2}" srcOrd="1" destOrd="0" presId="urn:microsoft.com/office/officeart/2008/layout/HorizontalMultiLevelHierarchy"/>
    <dgm:cxn modelId="{45D18DA2-805F-4FBD-81DA-8A627D113073}" type="presParOf" srcId="{AC68B207-DF42-4500-A10F-8D1B2E0F003C}" destId="{3F0C836C-8E6F-42E1-9661-20BC96AE5403}" srcOrd="4" destOrd="0" presId="urn:microsoft.com/office/officeart/2008/layout/HorizontalMultiLevelHierarchy"/>
    <dgm:cxn modelId="{201D24F0-04A8-4094-B9DD-E242A0817685}" type="presParOf" srcId="{3F0C836C-8E6F-42E1-9661-20BC96AE5403}" destId="{C0904486-C3D1-4EAC-9B86-1DBD97263822}" srcOrd="0" destOrd="0" presId="urn:microsoft.com/office/officeart/2008/layout/HorizontalMultiLevelHierarchy"/>
    <dgm:cxn modelId="{455617BA-0F11-41A6-A16D-3600A50C5CCE}" type="presParOf" srcId="{AC68B207-DF42-4500-A10F-8D1B2E0F003C}" destId="{C8E5CAA9-4723-49DA-9EEA-1EB04155DCBA}" srcOrd="5" destOrd="0" presId="urn:microsoft.com/office/officeart/2008/layout/HorizontalMultiLevelHierarchy"/>
    <dgm:cxn modelId="{68157005-D464-4BAA-8A0D-C57992D16CC1}" type="presParOf" srcId="{C8E5CAA9-4723-49DA-9EEA-1EB04155DCBA}" destId="{A496895E-EC31-4693-BCED-4547F55D08BA}" srcOrd="0" destOrd="0" presId="urn:microsoft.com/office/officeart/2008/layout/HorizontalMultiLevelHierarchy"/>
    <dgm:cxn modelId="{B5F5AAB5-74F7-4AB2-A97C-7631877861D5}" type="presParOf" srcId="{C8E5CAA9-4723-49DA-9EEA-1EB04155DCBA}" destId="{7B87B00E-5EA2-4093-B46E-B094D5CCF52D}" srcOrd="1" destOrd="0" presId="urn:microsoft.com/office/officeart/2008/layout/HorizontalMultiLevelHierarchy"/>
    <dgm:cxn modelId="{BA4A248F-A52D-45F0-98F5-58E5BEB95FB5}" type="presParOf" srcId="{92CD2BA8-553F-45F3-9CCF-C4D74F969695}" destId="{9B411757-A385-4ADD-B994-F7C39F5BC3D1}" srcOrd="2" destOrd="0" presId="urn:microsoft.com/office/officeart/2008/layout/HorizontalMultiLevelHierarchy"/>
    <dgm:cxn modelId="{11137B3A-9817-4447-BCC2-06F3A72E81C5}" type="presParOf" srcId="{9B411757-A385-4ADD-B994-F7C39F5BC3D1}" destId="{A2769144-6C6C-4709-B90A-39352BA4AB89}" srcOrd="0" destOrd="0" presId="urn:microsoft.com/office/officeart/2008/layout/HorizontalMultiLevelHierarchy"/>
    <dgm:cxn modelId="{29DA89AB-E187-4BE1-9643-1416B6B89202}" type="presParOf" srcId="{92CD2BA8-553F-45F3-9CCF-C4D74F969695}" destId="{19BE5719-7987-4C78-A3BE-5E0D81F54F2C}" srcOrd="3" destOrd="0" presId="urn:microsoft.com/office/officeart/2008/layout/HorizontalMultiLevelHierarchy"/>
    <dgm:cxn modelId="{0C9700CD-0F89-478D-8EC1-1F14D61479E0}" type="presParOf" srcId="{19BE5719-7987-4C78-A3BE-5E0D81F54F2C}" destId="{0C32F0A3-E5A3-4328-8E3E-A72F8A1C47DB}" srcOrd="0" destOrd="0" presId="urn:microsoft.com/office/officeart/2008/layout/HorizontalMultiLevelHierarchy"/>
    <dgm:cxn modelId="{C512A8FF-DC9B-49CC-894A-7CCA27E123B4}" type="presParOf" srcId="{19BE5719-7987-4C78-A3BE-5E0D81F54F2C}" destId="{6887AF78-5998-4882-A5C0-D502D645D2CD}" srcOrd="1" destOrd="0" presId="urn:microsoft.com/office/officeart/2008/layout/HorizontalMultiLevelHierarchy"/>
    <dgm:cxn modelId="{615C9A19-AC9E-420F-8C02-72FA3CCFC1E2}" type="presParOf" srcId="{6887AF78-5998-4882-A5C0-D502D645D2CD}" destId="{476580E1-DC6C-412E-A9A1-FF594DEA5979}" srcOrd="0" destOrd="0" presId="urn:microsoft.com/office/officeart/2008/layout/HorizontalMultiLevelHierarchy"/>
    <dgm:cxn modelId="{286C5D0D-B3CC-4AB4-8A01-5A9C47410139}" type="presParOf" srcId="{476580E1-DC6C-412E-A9A1-FF594DEA5979}" destId="{30BF0CC1-8E13-43E2-9E94-0533960D0950}" srcOrd="0" destOrd="0" presId="urn:microsoft.com/office/officeart/2008/layout/HorizontalMultiLevelHierarchy"/>
    <dgm:cxn modelId="{C382BDAA-5B52-4F46-AD0D-B79B8BBBBFC8}" type="presParOf" srcId="{6887AF78-5998-4882-A5C0-D502D645D2CD}" destId="{CBA28393-F0A1-4F0B-8C73-E7AAF882D0F6}" srcOrd="1" destOrd="0" presId="urn:microsoft.com/office/officeart/2008/layout/HorizontalMultiLevelHierarchy"/>
    <dgm:cxn modelId="{2BED9DF8-95EA-402C-B704-B8D25BA26C17}" type="presParOf" srcId="{CBA28393-F0A1-4F0B-8C73-E7AAF882D0F6}" destId="{B77853A8-0611-4679-BBDD-659E7170D93C}" srcOrd="0" destOrd="0" presId="urn:microsoft.com/office/officeart/2008/layout/HorizontalMultiLevelHierarchy"/>
    <dgm:cxn modelId="{4769A142-EAA6-4C03-8F26-F398F06D6D0F}" type="presParOf" srcId="{CBA28393-F0A1-4F0B-8C73-E7AAF882D0F6}" destId="{13C40614-664F-43A9-AD47-9D45BF2908A5}" srcOrd="1" destOrd="0" presId="urn:microsoft.com/office/officeart/2008/layout/HorizontalMultiLevelHierarchy"/>
    <dgm:cxn modelId="{EED91C84-1FC8-4CA1-BC80-4E98B8137198}" type="presParOf" srcId="{6887AF78-5998-4882-A5C0-D502D645D2CD}" destId="{82AB0A5B-9EC0-44C7-8DF0-2494AC1F682E}" srcOrd="2" destOrd="0" presId="urn:microsoft.com/office/officeart/2008/layout/HorizontalMultiLevelHierarchy"/>
    <dgm:cxn modelId="{C89A269F-8FDD-43A2-857B-5212A75B4CF2}" type="presParOf" srcId="{82AB0A5B-9EC0-44C7-8DF0-2494AC1F682E}" destId="{544CDB42-B258-4314-AF41-A341B71186F3}" srcOrd="0" destOrd="0" presId="urn:microsoft.com/office/officeart/2008/layout/HorizontalMultiLevelHierarchy"/>
    <dgm:cxn modelId="{D509B90E-38BB-41A3-BED5-7AD00A8D84A6}" type="presParOf" srcId="{6887AF78-5998-4882-A5C0-D502D645D2CD}" destId="{32CC913F-452E-461F-A6BA-2A0FB93E8B4F}" srcOrd="3" destOrd="0" presId="urn:microsoft.com/office/officeart/2008/layout/HorizontalMultiLevelHierarchy"/>
    <dgm:cxn modelId="{F0C4D112-BA43-4652-BB10-C392AE8BC0AE}" type="presParOf" srcId="{32CC913F-452E-461F-A6BA-2A0FB93E8B4F}" destId="{E5F99A81-105D-443B-AD4E-0168C3BDD242}" srcOrd="0" destOrd="0" presId="urn:microsoft.com/office/officeart/2008/layout/HorizontalMultiLevelHierarchy"/>
    <dgm:cxn modelId="{905D0252-87A8-4956-A0E1-76179C3EFBFB}" type="presParOf" srcId="{32CC913F-452E-461F-A6BA-2A0FB93E8B4F}" destId="{CD07B526-93E9-4F74-9351-BC452AAAA69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A8ADD6-ADFB-4695-B949-778C69A07FB2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2768F461-A65E-4F81-BD6A-948535AECEDF}">
      <dgm:prSet phldrT="[文本]"/>
      <dgm:spPr/>
      <dgm:t>
        <a:bodyPr/>
        <a:lstStyle/>
        <a:p>
          <a:r>
            <a:rPr lang="zh-CN" altLang="en-US" dirty="0" smtClean="0"/>
            <a:t>计算机系统的特征</a:t>
          </a:r>
          <a:endParaRPr lang="zh-CN" altLang="en-US" dirty="0"/>
        </a:p>
      </dgm:t>
    </dgm:pt>
    <dgm:pt modelId="{48F4F3CC-8E83-4B4E-B707-111ECC276ABA}" type="parTrans" cxnId="{D813D6C0-7562-408C-864D-BA85CA3A664D}">
      <dgm:prSet/>
      <dgm:spPr/>
      <dgm:t>
        <a:bodyPr/>
        <a:lstStyle/>
        <a:p>
          <a:endParaRPr lang="zh-CN" altLang="en-US"/>
        </a:p>
      </dgm:t>
    </dgm:pt>
    <dgm:pt modelId="{8BA4B9E3-8355-408B-B885-53ED2FC9B5EE}" type="sibTrans" cxnId="{D813D6C0-7562-408C-864D-BA85CA3A664D}">
      <dgm:prSet/>
      <dgm:spPr/>
      <dgm:t>
        <a:bodyPr/>
        <a:lstStyle/>
        <a:p>
          <a:endParaRPr lang="zh-CN" altLang="en-US"/>
        </a:p>
      </dgm:t>
    </dgm:pt>
    <dgm:pt modelId="{DBD4C7DA-6A25-4C1C-B121-F95673ABF74F}">
      <dgm:prSet phldrT="[文本]"/>
      <dgm:spPr/>
      <dgm:t>
        <a:bodyPr/>
        <a:lstStyle/>
        <a:p>
          <a:r>
            <a:rPr lang="zh-CN" altLang="en-US" dirty="0" smtClean="0"/>
            <a:t>并发性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47D3599-425C-4902-A279-CF409A9AB0CB}" type="parTrans" cxnId="{D2138CAE-1DFF-47E4-9A66-560A79E9CE03}">
      <dgm:prSet/>
      <dgm:spPr/>
      <dgm:t>
        <a:bodyPr/>
        <a:lstStyle/>
        <a:p>
          <a:endParaRPr lang="zh-CN" altLang="en-US"/>
        </a:p>
      </dgm:t>
    </dgm:pt>
    <dgm:pt modelId="{36888425-18DC-4C9F-8551-8425C04ADD7A}" type="sibTrans" cxnId="{D2138CAE-1DFF-47E4-9A66-560A79E9CE03}">
      <dgm:prSet/>
      <dgm:spPr/>
      <dgm:t>
        <a:bodyPr/>
        <a:lstStyle/>
        <a:p>
          <a:endParaRPr lang="zh-CN" altLang="en-US"/>
        </a:p>
      </dgm:t>
    </dgm:pt>
    <dgm:pt modelId="{742F917F-4AFC-4EBD-831F-88309AA38127}">
      <dgm:prSet phldrT="[文本]"/>
      <dgm:spPr/>
      <dgm:t>
        <a:bodyPr/>
        <a:lstStyle/>
        <a:p>
          <a:r>
            <a:rPr lang="zh-CN" altLang="en-US" dirty="0" smtClean="0"/>
            <a:t>共享性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BE8F530-3465-42AB-BCCA-E8EA20F87939}" type="parTrans" cxnId="{B13EDE42-7D48-4941-8C65-307AA22B020F}">
      <dgm:prSet/>
      <dgm:spPr/>
      <dgm:t>
        <a:bodyPr/>
        <a:lstStyle/>
        <a:p>
          <a:endParaRPr lang="zh-CN" altLang="en-US"/>
        </a:p>
      </dgm:t>
    </dgm:pt>
    <dgm:pt modelId="{BCFC3AF7-3149-4BE8-9A8E-075D5EC26EBB}" type="sibTrans" cxnId="{B13EDE42-7D48-4941-8C65-307AA22B020F}">
      <dgm:prSet/>
      <dgm:spPr/>
      <dgm:t>
        <a:bodyPr/>
        <a:lstStyle/>
        <a:p>
          <a:endParaRPr lang="zh-CN" altLang="en-US"/>
        </a:p>
      </dgm:t>
    </dgm:pt>
    <dgm:pt modelId="{F4232D9B-BA5A-4D33-92BC-FA5C31FDDFF8}">
      <dgm:prSet phldrT="[文本]"/>
      <dgm:spPr/>
      <dgm:t>
        <a:bodyPr/>
        <a:lstStyle/>
        <a:p>
          <a:r>
            <a:rPr lang="zh-CN" altLang="en-US" dirty="0" smtClean="0"/>
            <a:t>虚拟性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A4331B01-CFEF-43CB-B83E-BCA26F52B470}" type="parTrans" cxnId="{68C2A348-E6D1-4693-9E82-6A79D96C4FC8}">
      <dgm:prSet/>
      <dgm:spPr/>
      <dgm:t>
        <a:bodyPr/>
        <a:lstStyle/>
        <a:p>
          <a:endParaRPr lang="zh-CN" altLang="en-US"/>
        </a:p>
      </dgm:t>
    </dgm:pt>
    <dgm:pt modelId="{573F0C36-0F2D-4443-B896-EB6414D189D4}" type="sibTrans" cxnId="{68C2A348-E6D1-4693-9E82-6A79D96C4FC8}">
      <dgm:prSet/>
      <dgm:spPr/>
      <dgm:t>
        <a:bodyPr/>
        <a:lstStyle/>
        <a:p>
          <a:endParaRPr lang="zh-CN" altLang="en-US"/>
        </a:p>
      </dgm:t>
    </dgm:pt>
    <dgm:pt modelId="{BF6E0EFA-6210-4387-8D79-71287F0422F6}">
      <dgm:prSet phldrT="[文本]"/>
      <dgm:spPr/>
      <dgm:t>
        <a:bodyPr/>
        <a:lstStyle/>
        <a:p>
          <a:r>
            <a:rPr lang="zh-CN" altLang="en-US" dirty="0" smtClean="0"/>
            <a:t>异步性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70A71F0-9C88-44B8-964C-547492F47139}" type="parTrans" cxnId="{061ACBC0-B1A8-4938-8C31-ECCFDCF15593}">
      <dgm:prSet/>
      <dgm:spPr/>
      <dgm:t>
        <a:bodyPr/>
        <a:lstStyle/>
        <a:p>
          <a:endParaRPr lang="zh-CN" altLang="en-US"/>
        </a:p>
      </dgm:t>
    </dgm:pt>
    <dgm:pt modelId="{898E35E7-D99B-47A7-90CC-34235C9B3EB4}" type="sibTrans" cxnId="{061ACBC0-B1A8-4938-8C31-ECCFDCF15593}">
      <dgm:prSet/>
      <dgm:spPr/>
      <dgm:t>
        <a:bodyPr/>
        <a:lstStyle/>
        <a:p>
          <a:endParaRPr lang="zh-CN" altLang="en-US"/>
        </a:p>
      </dgm:t>
    </dgm:pt>
    <dgm:pt modelId="{2F29D09F-74DC-47FF-83CB-9224A09FCEBD}" type="pres">
      <dgm:prSet presAssocID="{2DA8ADD6-ADFB-4695-B949-778C69A07F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4E18A2-211E-4DFF-95BD-E9D6175451F2}" type="pres">
      <dgm:prSet presAssocID="{2768F461-A65E-4F81-BD6A-948535AECEDF}" presName="root1" presStyleCnt="0"/>
      <dgm:spPr/>
      <dgm:t>
        <a:bodyPr/>
        <a:lstStyle/>
        <a:p>
          <a:endParaRPr lang="zh-CN" altLang="en-US"/>
        </a:p>
      </dgm:t>
    </dgm:pt>
    <dgm:pt modelId="{70D44749-4F27-43EF-88C5-8B3649150B96}" type="pres">
      <dgm:prSet presAssocID="{2768F461-A65E-4F81-BD6A-948535AECEDF}" presName="LevelOneTextNode" presStyleLbl="node0" presStyleIdx="0" presStyleCnt="1" custAng="5400000" custScaleX="74127" custScaleY="22505" custLinFactX="-10512" custLinFactNeighborX="-100000" custLinFactNeighborY="-34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1876FA-98EA-44AC-B873-D1BF8C0CA762}" type="pres">
      <dgm:prSet presAssocID="{2768F461-A65E-4F81-BD6A-948535AECEDF}" presName="level2hierChild" presStyleCnt="0"/>
      <dgm:spPr/>
      <dgm:t>
        <a:bodyPr/>
        <a:lstStyle/>
        <a:p>
          <a:endParaRPr lang="zh-CN" altLang="en-US"/>
        </a:p>
      </dgm:t>
    </dgm:pt>
    <dgm:pt modelId="{AD676026-C139-41C6-8020-BBEE96D321ED}" type="pres">
      <dgm:prSet presAssocID="{D47D3599-425C-4902-A279-CF409A9AB0C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1750F9CE-FF86-4C13-902C-9F26913BE15C}" type="pres">
      <dgm:prSet presAssocID="{D47D3599-425C-4902-A279-CF409A9AB0C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FD63FE6C-3A5A-4713-BC9F-FA24D5598710}" type="pres">
      <dgm:prSet presAssocID="{DBD4C7DA-6A25-4C1C-B121-F95673ABF74F}" presName="root2" presStyleCnt="0"/>
      <dgm:spPr/>
      <dgm:t>
        <a:bodyPr/>
        <a:lstStyle/>
        <a:p>
          <a:endParaRPr lang="zh-CN" altLang="en-US"/>
        </a:p>
      </dgm:t>
    </dgm:pt>
    <dgm:pt modelId="{25E43B13-1BF3-4513-B3F9-4EFE5690FACB}" type="pres">
      <dgm:prSet presAssocID="{DBD4C7DA-6A25-4C1C-B121-F95673ABF74F}" presName="LevelTwoTextNode" presStyleLbl="node2" presStyleIdx="0" presStyleCnt="4" custScaleY="62760" custLinFactNeighborX="-952" custLinFactNeighborY="-192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E6BC76-499F-4BA3-B530-767536073419}" type="pres">
      <dgm:prSet presAssocID="{DBD4C7DA-6A25-4C1C-B121-F95673ABF74F}" presName="level3hierChild" presStyleCnt="0"/>
      <dgm:spPr/>
      <dgm:t>
        <a:bodyPr/>
        <a:lstStyle/>
        <a:p>
          <a:endParaRPr lang="zh-CN" altLang="en-US"/>
        </a:p>
      </dgm:t>
    </dgm:pt>
    <dgm:pt modelId="{62CD97BD-AFD3-4FFF-8869-9E1C807AC576}" type="pres">
      <dgm:prSet presAssocID="{8BE8F530-3465-42AB-BCCA-E8EA20F87939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1DBD8E51-25ED-4E02-9D28-7DFED4503680}" type="pres">
      <dgm:prSet presAssocID="{8BE8F530-3465-42AB-BCCA-E8EA20F87939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66D337D6-2D3A-4B77-B631-4298A8EB6609}" type="pres">
      <dgm:prSet presAssocID="{742F917F-4AFC-4EBD-831F-88309AA38127}" presName="root2" presStyleCnt="0"/>
      <dgm:spPr/>
      <dgm:t>
        <a:bodyPr/>
        <a:lstStyle/>
        <a:p>
          <a:endParaRPr lang="zh-CN" altLang="en-US"/>
        </a:p>
      </dgm:t>
    </dgm:pt>
    <dgm:pt modelId="{6115ABC7-E249-42E2-9223-1C8F56125CE6}" type="pres">
      <dgm:prSet presAssocID="{742F917F-4AFC-4EBD-831F-88309AA38127}" presName="LevelTwoTextNode" presStyleLbl="node2" presStyleIdx="1" presStyleCnt="4" custScaleY="601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BDDD0F-0616-4630-8756-D29EBA3BA202}" type="pres">
      <dgm:prSet presAssocID="{742F917F-4AFC-4EBD-831F-88309AA38127}" presName="level3hierChild" presStyleCnt="0"/>
      <dgm:spPr/>
      <dgm:t>
        <a:bodyPr/>
        <a:lstStyle/>
        <a:p>
          <a:endParaRPr lang="zh-CN" altLang="en-US"/>
        </a:p>
      </dgm:t>
    </dgm:pt>
    <dgm:pt modelId="{76F8EC53-A716-4FE8-B8DA-7523EFB8EF5A}" type="pres">
      <dgm:prSet presAssocID="{A4331B01-CFEF-43CB-B83E-BCA26F52B470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6047CC12-6DF6-439B-8FA2-6D7A0A33E5E3}" type="pres">
      <dgm:prSet presAssocID="{A4331B01-CFEF-43CB-B83E-BCA26F52B470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C7BE8869-E849-450A-B721-96AEB594AA8B}" type="pres">
      <dgm:prSet presAssocID="{F4232D9B-BA5A-4D33-92BC-FA5C31FDDFF8}" presName="root2" presStyleCnt="0"/>
      <dgm:spPr/>
      <dgm:t>
        <a:bodyPr/>
        <a:lstStyle/>
        <a:p>
          <a:endParaRPr lang="zh-CN" altLang="en-US"/>
        </a:p>
      </dgm:t>
    </dgm:pt>
    <dgm:pt modelId="{9D1E6558-EC28-43A3-A474-38D5DA59F243}" type="pres">
      <dgm:prSet presAssocID="{F4232D9B-BA5A-4D33-92BC-FA5C31FDDFF8}" presName="LevelTwoTextNode" presStyleLbl="node2" presStyleIdx="2" presStyleCnt="4" custScaleY="643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88D04D-E497-4923-9BB6-747FF47DC0E7}" type="pres">
      <dgm:prSet presAssocID="{F4232D9B-BA5A-4D33-92BC-FA5C31FDDFF8}" presName="level3hierChild" presStyleCnt="0"/>
      <dgm:spPr/>
      <dgm:t>
        <a:bodyPr/>
        <a:lstStyle/>
        <a:p>
          <a:endParaRPr lang="zh-CN" altLang="en-US"/>
        </a:p>
      </dgm:t>
    </dgm:pt>
    <dgm:pt modelId="{21278FD1-73FE-46E8-A1CB-311B0478CC6C}" type="pres">
      <dgm:prSet presAssocID="{E70A71F0-9C88-44B8-964C-547492F47139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E210D72-5F82-425E-B719-EB0C884827DA}" type="pres">
      <dgm:prSet presAssocID="{E70A71F0-9C88-44B8-964C-547492F47139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3E11726-B975-419D-9BC4-0415FB3430EB}" type="pres">
      <dgm:prSet presAssocID="{BF6E0EFA-6210-4387-8D79-71287F0422F6}" presName="root2" presStyleCnt="0"/>
      <dgm:spPr/>
      <dgm:t>
        <a:bodyPr/>
        <a:lstStyle/>
        <a:p>
          <a:endParaRPr lang="zh-CN" altLang="en-US"/>
        </a:p>
      </dgm:t>
    </dgm:pt>
    <dgm:pt modelId="{CAB20122-2A00-4460-A70B-FEDF7F66F0AF}" type="pres">
      <dgm:prSet presAssocID="{BF6E0EFA-6210-4387-8D79-71287F0422F6}" presName="LevelTwoTextNode" presStyleLbl="node2" presStyleIdx="3" presStyleCnt="4" custScaleY="703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B33C9D-CA6B-4FF3-B620-490A4BE4720F}" type="pres">
      <dgm:prSet presAssocID="{BF6E0EFA-6210-4387-8D79-71287F0422F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D3546CE0-9BC8-4283-90B9-2047CFE9C281}" type="presOf" srcId="{8BE8F530-3465-42AB-BCCA-E8EA20F87939}" destId="{62CD97BD-AFD3-4FFF-8869-9E1C807AC576}" srcOrd="0" destOrd="0" presId="urn:microsoft.com/office/officeart/2008/layout/HorizontalMultiLevelHierarchy"/>
    <dgm:cxn modelId="{D2138CAE-1DFF-47E4-9A66-560A79E9CE03}" srcId="{2768F461-A65E-4F81-BD6A-948535AECEDF}" destId="{DBD4C7DA-6A25-4C1C-B121-F95673ABF74F}" srcOrd="0" destOrd="0" parTransId="{D47D3599-425C-4902-A279-CF409A9AB0CB}" sibTransId="{36888425-18DC-4C9F-8551-8425C04ADD7A}"/>
    <dgm:cxn modelId="{AD58544B-F23E-4B5E-A1B0-227C0CD20D94}" type="presOf" srcId="{A4331B01-CFEF-43CB-B83E-BCA26F52B470}" destId="{76F8EC53-A716-4FE8-B8DA-7523EFB8EF5A}" srcOrd="0" destOrd="0" presId="urn:microsoft.com/office/officeart/2008/layout/HorizontalMultiLevelHierarchy"/>
    <dgm:cxn modelId="{D813D6C0-7562-408C-864D-BA85CA3A664D}" srcId="{2DA8ADD6-ADFB-4695-B949-778C69A07FB2}" destId="{2768F461-A65E-4F81-BD6A-948535AECEDF}" srcOrd="0" destOrd="0" parTransId="{48F4F3CC-8E83-4B4E-B707-111ECC276ABA}" sibTransId="{8BA4B9E3-8355-408B-B885-53ED2FC9B5EE}"/>
    <dgm:cxn modelId="{F3E930C9-2B7B-400C-A554-F03EA4845FC5}" type="presOf" srcId="{E70A71F0-9C88-44B8-964C-547492F47139}" destId="{2E210D72-5F82-425E-B719-EB0C884827DA}" srcOrd="1" destOrd="0" presId="urn:microsoft.com/office/officeart/2008/layout/HorizontalMultiLevelHierarchy"/>
    <dgm:cxn modelId="{061ACBC0-B1A8-4938-8C31-ECCFDCF15593}" srcId="{2768F461-A65E-4F81-BD6A-948535AECEDF}" destId="{BF6E0EFA-6210-4387-8D79-71287F0422F6}" srcOrd="3" destOrd="0" parTransId="{E70A71F0-9C88-44B8-964C-547492F47139}" sibTransId="{898E35E7-D99B-47A7-90CC-34235C9B3EB4}"/>
    <dgm:cxn modelId="{85686FC7-CB44-4DEB-B99B-AE68349AF4F9}" type="presOf" srcId="{2768F461-A65E-4F81-BD6A-948535AECEDF}" destId="{70D44749-4F27-43EF-88C5-8B3649150B96}" srcOrd="0" destOrd="0" presId="urn:microsoft.com/office/officeart/2008/layout/HorizontalMultiLevelHierarchy"/>
    <dgm:cxn modelId="{ED34BEE4-3841-4D02-98BA-007A28A004CC}" type="presOf" srcId="{BF6E0EFA-6210-4387-8D79-71287F0422F6}" destId="{CAB20122-2A00-4460-A70B-FEDF7F66F0AF}" srcOrd="0" destOrd="0" presId="urn:microsoft.com/office/officeart/2008/layout/HorizontalMultiLevelHierarchy"/>
    <dgm:cxn modelId="{68C2A348-E6D1-4693-9E82-6A79D96C4FC8}" srcId="{2768F461-A65E-4F81-BD6A-948535AECEDF}" destId="{F4232D9B-BA5A-4D33-92BC-FA5C31FDDFF8}" srcOrd="2" destOrd="0" parTransId="{A4331B01-CFEF-43CB-B83E-BCA26F52B470}" sibTransId="{573F0C36-0F2D-4443-B896-EB6414D189D4}"/>
    <dgm:cxn modelId="{8B71C6BA-379B-423E-8100-4EEC184D1892}" type="presOf" srcId="{D47D3599-425C-4902-A279-CF409A9AB0CB}" destId="{AD676026-C139-41C6-8020-BBEE96D321ED}" srcOrd="0" destOrd="0" presId="urn:microsoft.com/office/officeart/2008/layout/HorizontalMultiLevelHierarchy"/>
    <dgm:cxn modelId="{59AE0FB9-0861-4714-B20B-53AAFA2300E3}" type="presOf" srcId="{E70A71F0-9C88-44B8-964C-547492F47139}" destId="{21278FD1-73FE-46E8-A1CB-311B0478CC6C}" srcOrd="0" destOrd="0" presId="urn:microsoft.com/office/officeart/2008/layout/HorizontalMultiLevelHierarchy"/>
    <dgm:cxn modelId="{45CA4066-BB6D-49EF-9CDD-4435138FC076}" type="presOf" srcId="{F4232D9B-BA5A-4D33-92BC-FA5C31FDDFF8}" destId="{9D1E6558-EC28-43A3-A474-38D5DA59F243}" srcOrd="0" destOrd="0" presId="urn:microsoft.com/office/officeart/2008/layout/HorizontalMultiLevelHierarchy"/>
    <dgm:cxn modelId="{D34DAAA7-B451-495D-8BA0-95AEDB90C1F9}" type="presOf" srcId="{8BE8F530-3465-42AB-BCCA-E8EA20F87939}" destId="{1DBD8E51-25ED-4E02-9D28-7DFED4503680}" srcOrd="1" destOrd="0" presId="urn:microsoft.com/office/officeart/2008/layout/HorizontalMultiLevelHierarchy"/>
    <dgm:cxn modelId="{4D08EFA9-EADB-4982-A5BF-78F11E53F424}" type="presOf" srcId="{DBD4C7DA-6A25-4C1C-B121-F95673ABF74F}" destId="{25E43B13-1BF3-4513-B3F9-4EFE5690FACB}" srcOrd="0" destOrd="0" presId="urn:microsoft.com/office/officeart/2008/layout/HorizontalMultiLevelHierarchy"/>
    <dgm:cxn modelId="{B13EDE42-7D48-4941-8C65-307AA22B020F}" srcId="{2768F461-A65E-4F81-BD6A-948535AECEDF}" destId="{742F917F-4AFC-4EBD-831F-88309AA38127}" srcOrd="1" destOrd="0" parTransId="{8BE8F530-3465-42AB-BCCA-E8EA20F87939}" sibTransId="{BCFC3AF7-3149-4BE8-9A8E-075D5EC26EBB}"/>
    <dgm:cxn modelId="{F92269F2-F4C8-43FF-8143-70F2C7437F1B}" type="presOf" srcId="{A4331B01-CFEF-43CB-B83E-BCA26F52B470}" destId="{6047CC12-6DF6-439B-8FA2-6D7A0A33E5E3}" srcOrd="1" destOrd="0" presId="urn:microsoft.com/office/officeart/2008/layout/HorizontalMultiLevelHierarchy"/>
    <dgm:cxn modelId="{5AE63B41-05B8-4BD8-AF8E-6523E26DBB88}" type="presOf" srcId="{2DA8ADD6-ADFB-4695-B949-778C69A07FB2}" destId="{2F29D09F-74DC-47FF-83CB-9224A09FCEBD}" srcOrd="0" destOrd="0" presId="urn:microsoft.com/office/officeart/2008/layout/HorizontalMultiLevelHierarchy"/>
    <dgm:cxn modelId="{492EC430-064D-4CEB-9247-509FBE9544E8}" type="presOf" srcId="{D47D3599-425C-4902-A279-CF409A9AB0CB}" destId="{1750F9CE-FF86-4C13-902C-9F26913BE15C}" srcOrd="1" destOrd="0" presId="urn:microsoft.com/office/officeart/2008/layout/HorizontalMultiLevelHierarchy"/>
    <dgm:cxn modelId="{383E6E3A-B176-419F-9853-5915A07A959A}" type="presOf" srcId="{742F917F-4AFC-4EBD-831F-88309AA38127}" destId="{6115ABC7-E249-42E2-9223-1C8F56125CE6}" srcOrd="0" destOrd="0" presId="urn:microsoft.com/office/officeart/2008/layout/HorizontalMultiLevelHierarchy"/>
    <dgm:cxn modelId="{A579279B-EDB4-43DF-996F-5B76CBD893AB}" type="presParOf" srcId="{2F29D09F-74DC-47FF-83CB-9224A09FCEBD}" destId="{624E18A2-211E-4DFF-95BD-E9D6175451F2}" srcOrd="0" destOrd="0" presId="urn:microsoft.com/office/officeart/2008/layout/HorizontalMultiLevelHierarchy"/>
    <dgm:cxn modelId="{E8351B04-351C-4713-A14B-31E20CABBA0E}" type="presParOf" srcId="{624E18A2-211E-4DFF-95BD-E9D6175451F2}" destId="{70D44749-4F27-43EF-88C5-8B3649150B96}" srcOrd="0" destOrd="0" presId="urn:microsoft.com/office/officeart/2008/layout/HorizontalMultiLevelHierarchy"/>
    <dgm:cxn modelId="{4EA5DEDE-BE8E-448A-8D2D-6F2B9C476CAA}" type="presParOf" srcId="{624E18A2-211E-4DFF-95BD-E9D6175451F2}" destId="{B41876FA-98EA-44AC-B873-D1BF8C0CA762}" srcOrd="1" destOrd="0" presId="urn:microsoft.com/office/officeart/2008/layout/HorizontalMultiLevelHierarchy"/>
    <dgm:cxn modelId="{394A9A9F-430A-43E8-8270-E82C07E8FE67}" type="presParOf" srcId="{B41876FA-98EA-44AC-B873-D1BF8C0CA762}" destId="{AD676026-C139-41C6-8020-BBEE96D321ED}" srcOrd="0" destOrd="0" presId="urn:microsoft.com/office/officeart/2008/layout/HorizontalMultiLevelHierarchy"/>
    <dgm:cxn modelId="{AD720502-32D7-4A8C-A207-6C91C83240F3}" type="presParOf" srcId="{AD676026-C139-41C6-8020-BBEE96D321ED}" destId="{1750F9CE-FF86-4C13-902C-9F26913BE15C}" srcOrd="0" destOrd="0" presId="urn:microsoft.com/office/officeart/2008/layout/HorizontalMultiLevelHierarchy"/>
    <dgm:cxn modelId="{2DB99601-0340-42F9-AA11-E5C8BBF56220}" type="presParOf" srcId="{B41876FA-98EA-44AC-B873-D1BF8C0CA762}" destId="{FD63FE6C-3A5A-4713-BC9F-FA24D5598710}" srcOrd="1" destOrd="0" presId="urn:microsoft.com/office/officeart/2008/layout/HorizontalMultiLevelHierarchy"/>
    <dgm:cxn modelId="{CF388744-6AB0-4F59-95B8-9E27F392EE1F}" type="presParOf" srcId="{FD63FE6C-3A5A-4713-BC9F-FA24D5598710}" destId="{25E43B13-1BF3-4513-B3F9-4EFE5690FACB}" srcOrd="0" destOrd="0" presId="urn:microsoft.com/office/officeart/2008/layout/HorizontalMultiLevelHierarchy"/>
    <dgm:cxn modelId="{904543FD-41D9-4843-AF9E-8787C5F2F0E3}" type="presParOf" srcId="{FD63FE6C-3A5A-4713-BC9F-FA24D5598710}" destId="{B3E6BC76-499F-4BA3-B530-767536073419}" srcOrd="1" destOrd="0" presId="urn:microsoft.com/office/officeart/2008/layout/HorizontalMultiLevelHierarchy"/>
    <dgm:cxn modelId="{8F2A0943-5C3B-47D9-A36D-4C9803CD510C}" type="presParOf" srcId="{B41876FA-98EA-44AC-B873-D1BF8C0CA762}" destId="{62CD97BD-AFD3-4FFF-8869-9E1C807AC576}" srcOrd="2" destOrd="0" presId="urn:microsoft.com/office/officeart/2008/layout/HorizontalMultiLevelHierarchy"/>
    <dgm:cxn modelId="{AFE1D6B2-4C79-419F-B252-5600954C32BD}" type="presParOf" srcId="{62CD97BD-AFD3-4FFF-8869-9E1C807AC576}" destId="{1DBD8E51-25ED-4E02-9D28-7DFED4503680}" srcOrd="0" destOrd="0" presId="urn:microsoft.com/office/officeart/2008/layout/HorizontalMultiLevelHierarchy"/>
    <dgm:cxn modelId="{18CFDE2E-822D-4743-B17F-EFCF50EC9EE8}" type="presParOf" srcId="{B41876FA-98EA-44AC-B873-D1BF8C0CA762}" destId="{66D337D6-2D3A-4B77-B631-4298A8EB6609}" srcOrd="3" destOrd="0" presId="urn:microsoft.com/office/officeart/2008/layout/HorizontalMultiLevelHierarchy"/>
    <dgm:cxn modelId="{2A2EB207-396E-4D7C-B959-E08C34E21165}" type="presParOf" srcId="{66D337D6-2D3A-4B77-B631-4298A8EB6609}" destId="{6115ABC7-E249-42E2-9223-1C8F56125CE6}" srcOrd="0" destOrd="0" presId="urn:microsoft.com/office/officeart/2008/layout/HorizontalMultiLevelHierarchy"/>
    <dgm:cxn modelId="{2DFF1997-8F0F-4ABA-A26F-9AB29BF99624}" type="presParOf" srcId="{66D337D6-2D3A-4B77-B631-4298A8EB6609}" destId="{63BDDD0F-0616-4630-8756-D29EBA3BA202}" srcOrd="1" destOrd="0" presId="urn:microsoft.com/office/officeart/2008/layout/HorizontalMultiLevelHierarchy"/>
    <dgm:cxn modelId="{8093EC38-C92D-4F84-BFBC-ED3645B0610C}" type="presParOf" srcId="{B41876FA-98EA-44AC-B873-D1BF8C0CA762}" destId="{76F8EC53-A716-4FE8-B8DA-7523EFB8EF5A}" srcOrd="4" destOrd="0" presId="urn:microsoft.com/office/officeart/2008/layout/HorizontalMultiLevelHierarchy"/>
    <dgm:cxn modelId="{9D539D42-A5C0-401F-985B-9A238BE8C309}" type="presParOf" srcId="{76F8EC53-A716-4FE8-B8DA-7523EFB8EF5A}" destId="{6047CC12-6DF6-439B-8FA2-6D7A0A33E5E3}" srcOrd="0" destOrd="0" presId="urn:microsoft.com/office/officeart/2008/layout/HorizontalMultiLevelHierarchy"/>
    <dgm:cxn modelId="{326993AA-038B-4ED1-8FC8-154F4B0C4678}" type="presParOf" srcId="{B41876FA-98EA-44AC-B873-D1BF8C0CA762}" destId="{C7BE8869-E849-450A-B721-96AEB594AA8B}" srcOrd="5" destOrd="0" presId="urn:microsoft.com/office/officeart/2008/layout/HorizontalMultiLevelHierarchy"/>
    <dgm:cxn modelId="{DF1577E2-BC23-4133-B823-1E35B9DB533C}" type="presParOf" srcId="{C7BE8869-E849-450A-B721-96AEB594AA8B}" destId="{9D1E6558-EC28-43A3-A474-38D5DA59F243}" srcOrd="0" destOrd="0" presId="urn:microsoft.com/office/officeart/2008/layout/HorizontalMultiLevelHierarchy"/>
    <dgm:cxn modelId="{0A251AFB-62C5-4C15-9236-A7E2AD8E9A3F}" type="presParOf" srcId="{C7BE8869-E849-450A-B721-96AEB594AA8B}" destId="{7388D04D-E497-4923-9BB6-747FF47DC0E7}" srcOrd="1" destOrd="0" presId="urn:microsoft.com/office/officeart/2008/layout/HorizontalMultiLevelHierarchy"/>
    <dgm:cxn modelId="{157FCB92-14C0-4AA9-A37E-80ACBE40E30C}" type="presParOf" srcId="{B41876FA-98EA-44AC-B873-D1BF8C0CA762}" destId="{21278FD1-73FE-46E8-A1CB-311B0478CC6C}" srcOrd="6" destOrd="0" presId="urn:microsoft.com/office/officeart/2008/layout/HorizontalMultiLevelHierarchy"/>
    <dgm:cxn modelId="{42F9FC1A-4CB2-4C7A-B0F6-08C113796691}" type="presParOf" srcId="{21278FD1-73FE-46E8-A1CB-311B0478CC6C}" destId="{2E210D72-5F82-425E-B719-EB0C884827DA}" srcOrd="0" destOrd="0" presId="urn:microsoft.com/office/officeart/2008/layout/HorizontalMultiLevelHierarchy"/>
    <dgm:cxn modelId="{D4D914FA-C780-40E6-B03A-43139A66AEF7}" type="presParOf" srcId="{B41876FA-98EA-44AC-B873-D1BF8C0CA762}" destId="{B3E11726-B975-419D-9BC4-0415FB3430EB}" srcOrd="7" destOrd="0" presId="urn:microsoft.com/office/officeart/2008/layout/HorizontalMultiLevelHierarchy"/>
    <dgm:cxn modelId="{38F52218-2CE5-4289-9C35-892CFBC09826}" type="presParOf" srcId="{B3E11726-B975-419D-9BC4-0415FB3430EB}" destId="{CAB20122-2A00-4460-A70B-FEDF7F66F0AF}" srcOrd="0" destOrd="0" presId="urn:microsoft.com/office/officeart/2008/layout/HorizontalMultiLevelHierarchy"/>
    <dgm:cxn modelId="{70DCF301-B91C-4F21-A90B-B2BF96F73D54}" type="presParOf" srcId="{B3E11726-B975-419D-9BC4-0415FB3430EB}" destId="{3AB33C9D-CA6B-4FF3-B620-490A4BE472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3FAA46-F883-44E0-831D-652478F14B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5A857E52-5ABD-4EDF-A447-F6D40F828747}">
      <dgm:prSet phldrT="[文本]"/>
      <dgm:spPr/>
      <dgm:t>
        <a:bodyPr/>
        <a:lstStyle/>
        <a:p>
          <a:r>
            <a:rPr lang="zh-CN" altLang="en-US" dirty="0" smtClean="0"/>
            <a:t>作业</a:t>
          </a:r>
          <a:endParaRPr lang="zh-CN" altLang="en-US" dirty="0"/>
        </a:p>
      </dgm:t>
    </dgm:pt>
    <dgm:pt modelId="{27D98084-83F8-4E06-8494-0B2D766FBAF2}" type="parTrans" cxnId="{06013AED-0BD8-4441-8297-7C6982382611}">
      <dgm:prSet/>
      <dgm:spPr/>
      <dgm:t>
        <a:bodyPr/>
        <a:lstStyle/>
        <a:p>
          <a:endParaRPr lang="zh-CN" altLang="en-US"/>
        </a:p>
      </dgm:t>
    </dgm:pt>
    <dgm:pt modelId="{8067B574-B195-40F8-BFFD-5FD310D60130}" type="sibTrans" cxnId="{06013AED-0BD8-4441-8297-7C6982382611}">
      <dgm:prSet/>
      <dgm:spPr/>
      <dgm:t>
        <a:bodyPr/>
        <a:lstStyle/>
        <a:p>
          <a:endParaRPr lang="zh-CN" altLang="en-US"/>
        </a:p>
      </dgm:t>
    </dgm:pt>
    <dgm:pt modelId="{6A5BED46-B8F3-4BC4-8329-4CA5CB51F067}">
      <dgm:prSet phldrT="[文本]"/>
      <dgm:spPr/>
      <dgm:t>
        <a:bodyPr/>
        <a:lstStyle/>
        <a:p>
          <a:r>
            <a:rPr lang="zh-CN" altLang="en-US" dirty="0" smtClean="0"/>
            <a:t>程序</a:t>
          </a:r>
          <a:endParaRPr lang="zh-CN" altLang="en-US" dirty="0"/>
        </a:p>
      </dgm:t>
    </dgm:pt>
    <dgm:pt modelId="{7B58332E-B1AA-475A-BF5E-C89C97CBB0BE}" type="parTrans" cxnId="{06AB3FF1-BB00-4398-9C0C-66CE78BE4BD5}">
      <dgm:prSet/>
      <dgm:spPr/>
      <dgm:t>
        <a:bodyPr/>
        <a:lstStyle/>
        <a:p>
          <a:endParaRPr lang="zh-CN" altLang="en-US"/>
        </a:p>
      </dgm:t>
    </dgm:pt>
    <dgm:pt modelId="{B35AA9D1-E16A-4DF7-A60C-274F8A10E2BC}" type="sibTrans" cxnId="{06AB3FF1-BB00-4398-9C0C-66CE78BE4BD5}">
      <dgm:prSet/>
      <dgm:spPr/>
      <dgm:t>
        <a:bodyPr/>
        <a:lstStyle/>
        <a:p>
          <a:endParaRPr lang="zh-CN" altLang="en-US"/>
        </a:p>
      </dgm:t>
    </dgm:pt>
    <dgm:pt modelId="{AE17391D-ED3C-4B06-A83E-9700D0DCF647}">
      <dgm:prSet phldrT="[文本]"/>
      <dgm:spPr/>
      <dgm:t>
        <a:bodyPr/>
        <a:lstStyle/>
        <a:p>
          <a:r>
            <a:rPr lang="zh-CN" altLang="en-US" dirty="0" smtClean="0"/>
            <a:t>数据（作业体）</a:t>
          </a:r>
          <a:endParaRPr lang="zh-CN" altLang="en-US" dirty="0"/>
        </a:p>
      </dgm:t>
    </dgm:pt>
    <dgm:pt modelId="{49813F2A-07E4-4F5E-A4C7-8C0DBCDCAA1A}" type="parTrans" cxnId="{B2D5C240-C45C-4BAC-93C7-F5D3E9CB4646}">
      <dgm:prSet/>
      <dgm:spPr/>
      <dgm:t>
        <a:bodyPr/>
        <a:lstStyle/>
        <a:p>
          <a:endParaRPr lang="zh-CN" altLang="en-US"/>
        </a:p>
      </dgm:t>
    </dgm:pt>
    <dgm:pt modelId="{CFB040FE-554E-4E99-BB13-6602429B97B8}" type="sibTrans" cxnId="{B2D5C240-C45C-4BAC-93C7-F5D3E9CB4646}">
      <dgm:prSet/>
      <dgm:spPr/>
      <dgm:t>
        <a:bodyPr/>
        <a:lstStyle/>
        <a:p>
          <a:endParaRPr lang="zh-CN" altLang="en-US"/>
        </a:p>
      </dgm:t>
    </dgm:pt>
    <dgm:pt modelId="{B676898B-A60C-450F-855F-37DE08B1A1CD}">
      <dgm:prSet phldrT="[文本]"/>
      <dgm:spPr/>
      <dgm:t>
        <a:bodyPr/>
        <a:lstStyle/>
        <a:p>
          <a:r>
            <a:rPr lang="zh-CN" altLang="en-US" dirty="0" smtClean="0"/>
            <a:t>作业说明书（作业控制语言）</a:t>
          </a:r>
          <a:endParaRPr lang="zh-CN" altLang="en-US" dirty="0"/>
        </a:p>
      </dgm:t>
    </dgm:pt>
    <dgm:pt modelId="{C451AB4C-699D-4657-8DAC-0CC278F535D0}" type="parTrans" cxnId="{DA9A20F6-BA0E-4A40-9674-D925ABE25662}">
      <dgm:prSet/>
      <dgm:spPr/>
      <dgm:t>
        <a:bodyPr/>
        <a:lstStyle/>
        <a:p>
          <a:endParaRPr lang="zh-CN" altLang="en-US"/>
        </a:p>
      </dgm:t>
    </dgm:pt>
    <dgm:pt modelId="{17E9AD1B-9391-499A-A0FE-590C618B705C}" type="sibTrans" cxnId="{DA9A20F6-BA0E-4A40-9674-D925ABE25662}">
      <dgm:prSet/>
      <dgm:spPr/>
      <dgm:t>
        <a:bodyPr/>
        <a:lstStyle/>
        <a:p>
          <a:endParaRPr lang="zh-CN" altLang="en-US"/>
        </a:p>
      </dgm:t>
    </dgm:pt>
    <dgm:pt modelId="{FF37AD79-50B9-4DAA-89A3-55D30D8AEA33}" type="pres">
      <dgm:prSet presAssocID="{7F3FAA46-F883-44E0-831D-652478F14B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D8B8A26-D783-44AE-ABFC-31ED2584134C}" type="pres">
      <dgm:prSet presAssocID="{5A857E52-5ABD-4EDF-A447-F6D40F828747}" presName="root1" presStyleCnt="0"/>
      <dgm:spPr/>
    </dgm:pt>
    <dgm:pt modelId="{244F4F1E-52FB-4F3F-9103-9BFFD58A6387}" type="pres">
      <dgm:prSet presAssocID="{5A857E52-5ABD-4EDF-A447-F6D40F828747}" presName="LevelOneTextNode" presStyleLbl="node0" presStyleIdx="0" presStyleCnt="1" custScaleX="52188" custScaleY="40306" custLinFactNeighborX="-43047" custLinFactNeighborY="10829">
        <dgm:presLayoutVars>
          <dgm:chPref val="3"/>
        </dgm:presLayoutVars>
      </dgm:prSet>
      <dgm:spPr/>
    </dgm:pt>
    <dgm:pt modelId="{E6CDE2ED-E6B5-4106-A1A4-5EBB959ECE3D}" type="pres">
      <dgm:prSet presAssocID="{5A857E52-5ABD-4EDF-A447-F6D40F828747}" presName="level2hierChild" presStyleCnt="0"/>
      <dgm:spPr/>
    </dgm:pt>
    <dgm:pt modelId="{3BA8F721-3657-4E9D-84D1-A1EEE9693B02}" type="pres">
      <dgm:prSet presAssocID="{7B58332E-B1AA-475A-BF5E-C89C97CBB0BE}" presName="conn2-1" presStyleLbl="parChTrans1D2" presStyleIdx="0" presStyleCnt="3"/>
      <dgm:spPr/>
    </dgm:pt>
    <dgm:pt modelId="{53676B17-EE96-4173-806F-54317756255A}" type="pres">
      <dgm:prSet presAssocID="{7B58332E-B1AA-475A-BF5E-C89C97CBB0BE}" presName="connTx" presStyleLbl="parChTrans1D2" presStyleIdx="0" presStyleCnt="3"/>
      <dgm:spPr/>
    </dgm:pt>
    <dgm:pt modelId="{4319ED9A-54A9-48BA-912C-56EE54F248DF}" type="pres">
      <dgm:prSet presAssocID="{6A5BED46-B8F3-4BC4-8329-4CA5CB51F067}" presName="root2" presStyleCnt="0"/>
      <dgm:spPr/>
    </dgm:pt>
    <dgm:pt modelId="{25029DDE-598D-45A4-9A81-4B9592128444}" type="pres">
      <dgm:prSet presAssocID="{6A5BED46-B8F3-4BC4-8329-4CA5CB51F067}" presName="LevelTwoTextNode" presStyleLbl="node2" presStyleIdx="0" presStyleCnt="3" custScaleX="76470" custScaleY="34014">
        <dgm:presLayoutVars>
          <dgm:chPref val="3"/>
        </dgm:presLayoutVars>
      </dgm:prSet>
      <dgm:spPr/>
    </dgm:pt>
    <dgm:pt modelId="{7EEE8375-2B6B-47D6-92A1-F0310CB7787B}" type="pres">
      <dgm:prSet presAssocID="{6A5BED46-B8F3-4BC4-8329-4CA5CB51F067}" presName="level3hierChild" presStyleCnt="0"/>
      <dgm:spPr/>
    </dgm:pt>
    <dgm:pt modelId="{E039008D-3832-40A3-9327-DB9FA2F4AEC8}" type="pres">
      <dgm:prSet presAssocID="{49813F2A-07E4-4F5E-A4C7-8C0DBCDCAA1A}" presName="conn2-1" presStyleLbl="parChTrans1D2" presStyleIdx="1" presStyleCnt="3"/>
      <dgm:spPr/>
    </dgm:pt>
    <dgm:pt modelId="{07C5206E-25ED-4088-8B62-1C8B64CED1A4}" type="pres">
      <dgm:prSet presAssocID="{49813F2A-07E4-4F5E-A4C7-8C0DBCDCAA1A}" presName="connTx" presStyleLbl="parChTrans1D2" presStyleIdx="1" presStyleCnt="3"/>
      <dgm:spPr/>
    </dgm:pt>
    <dgm:pt modelId="{9CF6C67E-96CA-4EFF-96C6-4008F83B44F3}" type="pres">
      <dgm:prSet presAssocID="{AE17391D-ED3C-4B06-A83E-9700D0DCF647}" presName="root2" presStyleCnt="0"/>
      <dgm:spPr/>
    </dgm:pt>
    <dgm:pt modelId="{AA08E9CA-38CF-445B-A501-1BE76E80E1C1}" type="pres">
      <dgm:prSet presAssocID="{AE17391D-ED3C-4B06-A83E-9700D0DCF647}" presName="LevelTwoTextNode" presStyleLbl="node2" presStyleIdx="1" presStyleCnt="3" custScaleX="78213" custScaleY="37248">
        <dgm:presLayoutVars>
          <dgm:chPref val="3"/>
        </dgm:presLayoutVars>
      </dgm:prSet>
      <dgm:spPr/>
    </dgm:pt>
    <dgm:pt modelId="{E3CD2CEB-5D94-4F9D-9EFC-43B16111AB9B}" type="pres">
      <dgm:prSet presAssocID="{AE17391D-ED3C-4B06-A83E-9700D0DCF647}" presName="level3hierChild" presStyleCnt="0"/>
      <dgm:spPr/>
    </dgm:pt>
    <dgm:pt modelId="{AE38218E-D35C-4E20-A6EE-C6239BCF6E5A}" type="pres">
      <dgm:prSet presAssocID="{C451AB4C-699D-4657-8DAC-0CC278F535D0}" presName="conn2-1" presStyleLbl="parChTrans1D2" presStyleIdx="2" presStyleCnt="3"/>
      <dgm:spPr/>
    </dgm:pt>
    <dgm:pt modelId="{6D97D9A6-C3BE-40B8-8D8D-4D95692F2994}" type="pres">
      <dgm:prSet presAssocID="{C451AB4C-699D-4657-8DAC-0CC278F535D0}" presName="connTx" presStyleLbl="parChTrans1D2" presStyleIdx="2" presStyleCnt="3"/>
      <dgm:spPr/>
    </dgm:pt>
    <dgm:pt modelId="{25E02EB5-D78F-4271-A703-FE3000387AD3}" type="pres">
      <dgm:prSet presAssocID="{B676898B-A60C-450F-855F-37DE08B1A1CD}" presName="root2" presStyleCnt="0"/>
      <dgm:spPr/>
    </dgm:pt>
    <dgm:pt modelId="{A8C09080-495B-490A-A752-E3A154F06AA7}" type="pres">
      <dgm:prSet presAssocID="{B676898B-A60C-450F-855F-37DE08B1A1CD}" presName="LevelTwoTextNode" presStyleLbl="node2" presStyleIdx="2" presStyleCnt="3" custScaleX="79865" custScaleY="40250">
        <dgm:presLayoutVars>
          <dgm:chPref val="3"/>
        </dgm:presLayoutVars>
      </dgm:prSet>
      <dgm:spPr/>
    </dgm:pt>
    <dgm:pt modelId="{85D64338-3AA8-4BDF-8DB7-C3D5E4AFE85A}" type="pres">
      <dgm:prSet presAssocID="{B676898B-A60C-450F-855F-37DE08B1A1CD}" presName="level3hierChild" presStyleCnt="0"/>
      <dgm:spPr/>
    </dgm:pt>
  </dgm:ptLst>
  <dgm:cxnLst>
    <dgm:cxn modelId="{9B942595-B0D3-4984-9F68-924725174581}" type="presOf" srcId="{AE17391D-ED3C-4B06-A83E-9700D0DCF647}" destId="{AA08E9CA-38CF-445B-A501-1BE76E80E1C1}" srcOrd="0" destOrd="0" presId="urn:microsoft.com/office/officeart/2005/8/layout/hierarchy2"/>
    <dgm:cxn modelId="{9141D22E-45E5-42C7-907C-D41DCD0F858D}" type="presOf" srcId="{C451AB4C-699D-4657-8DAC-0CC278F535D0}" destId="{6D97D9A6-C3BE-40B8-8D8D-4D95692F2994}" srcOrd="1" destOrd="0" presId="urn:microsoft.com/office/officeart/2005/8/layout/hierarchy2"/>
    <dgm:cxn modelId="{06AB3FF1-BB00-4398-9C0C-66CE78BE4BD5}" srcId="{5A857E52-5ABD-4EDF-A447-F6D40F828747}" destId="{6A5BED46-B8F3-4BC4-8329-4CA5CB51F067}" srcOrd="0" destOrd="0" parTransId="{7B58332E-B1AA-475A-BF5E-C89C97CBB0BE}" sibTransId="{B35AA9D1-E16A-4DF7-A60C-274F8A10E2BC}"/>
    <dgm:cxn modelId="{06A76E2D-764D-4ADE-B3E1-3D2F8C4CE874}" type="presOf" srcId="{B676898B-A60C-450F-855F-37DE08B1A1CD}" destId="{A8C09080-495B-490A-A752-E3A154F06AA7}" srcOrd="0" destOrd="0" presId="urn:microsoft.com/office/officeart/2005/8/layout/hierarchy2"/>
    <dgm:cxn modelId="{B2D5C240-C45C-4BAC-93C7-F5D3E9CB4646}" srcId="{5A857E52-5ABD-4EDF-A447-F6D40F828747}" destId="{AE17391D-ED3C-4B06-A83E-9700D0DCF647}" srcOrd="1" destOrd="0" parTransId="{49813F2A-07E4-4F5E-A4C7-8C0DBCDCAA1A}" sibTransId="{CFB040FE-554E-4E99-BB13-6602429B97B8}"/>
    <dgm:cxn modelId="{8D72B7EB-77A3-4F78-81F3-D81EE3A51A7F}" type="presOf" srcId="{49813F2A-07E4-4F5E-A4C7-8C0DBCDCAA1A}" destId="{07C5206E-25ED-4088-8B62-1C8B64CED1A4}" srcOrd="1" destOrd="0" presId="urn:microsoft.com/office/officeart/2005/8/layout/hierarchy2"/>
    <dgm:cxn modelId="{E30A922A-7BA3-4224-B8F3-E5331682CCE5}" type="presOf" srcId="{7B58332E-B1AA-475A-BF5E-C89C97CBB0BE}" destId="{3BA8F721-3657-4E9D-84D1-A1EEE9693B02}" srcOrd="0" destOrd="0" presId="urn:microsoft.com/office/officeart/2005/8/layout/hierarchy2"/>
    <dgm:cxn modelId="{F152FA6A-6B12-4733-9F8E-30C899CDE5CE}" type="presOf" srcId="{7B58332E-B1AA-475A-BF5E-C89C97CBB0BE}" destId="{53676B17-EE96-4173-806F-54317756255A}" srcOrd="1" destOrd="0" presId="urn:microsoft.com/office/officeart/2005/8/layout/hierarchy2"/>
    <dgm:cxn modelId="{DA9A20F6-BA0E-4A40-9674-D925ABE25662}" srcId="{5A857E52-5ABD-4EDF-A447-F6D40F828747}" destId="{B676898B-A60C-450F-855F-37DE08B1A1CD}" srcOrd="2" destOrd="0" parTransId="{C451AB4C-699D-4657-8DAC-0CC278F535D0}" sibTransId="{17E9AD1B-9391-499A-A0FE-590C618B705C}"/>
    <dgm:cxn modelId="{06013AED-0BD8-4441-8297-7C6982382611}" srcId="{7F3FAA46-F883-44E0-831D-652478F14B55}" destId="{5A857E52-5ABD-4EDF-A447-F6D40F828747}" srcOrd="0" destOrd="0" parTransId="{27D98084-83F8-4E06-8494-0B2D766FBAF2}" sibTransId="{8067B574-B195-40F8-BFFD-5FD310D60130}"/>
    <dgm:cxn modelId="{DC493514-64ED-430B-A307-5FE2632896EA}" type="presOf" srcId="{7F3FAA46-F883-44E0-831D-652478F14B55}" destId="{FF37AD79-50B9-4DAA-89A3-55D30D8AEA33}" srcOrd="0" destOrd="0" presId="urn:microsoft.com/office/officeart/2005/8/layout/hierarchy2"/>
    <dgm:cxn modelId="{BD7304FA-4BC6-4886-BA4E-BE9BF1D48A77}" type="presOf" srcId="{49813F2A-07E4-4F5E-A4C7-8C0DBCDCAA1A}" destId="{E039008D-3832-40A3-9327-DB9FA2F4AEC8}" srcOrd="0" destOrd="0" presId="urn:microsoft.com/office/officeart/2005/8/layout/hierarchy2"/>
    <dgm:cxn modelId="{66990244-0121-4D61-BFDB-35BDA5B4D0C6}" type="presOf" srcId="{C451AB4C-699D-4657-8DAC-0CC278F535D0}" destId="{AE38218E-D35C-4E20-A6EE-C6239BCF6E5A}" srcOrd="0" destOrd="0" presId="urn:microsoft.com/office/officeart/2005/8/layout/hierarchy2"/>
    <dgm:cxn modelId="{F2DF42C3-7959-429C-B56C-B6E9520D81EA}" type="presOf" srcId="{6A5BED46-B8F3-4BC4-8329-4CA5CB51F067}" destId="{25029DDE-598D-45A4-9A81-4B9592128444}" srcOrd="0" destOrd="0" presId="urn:microsoft.com/office/officeart/2005/8/layout/hierarchy2"/>
    <dgm:cxn modelId="{E788CCC5-A4E8-4799-8A32-718EE74C1406}" type="presOf" srcId="{5A857E52-5ABD-4EDF-A447-F6D40F828747}" destId="{244F4F1E-52FB-4F3F-9103-9BFFD58A6387}" srcOrd="0" destOrd="0" presId="urn:microsoft.com/office/officeart/2005/8/layout/hierarchy2"/>
    <dgm:cxn modelId="{6D3FE42F-1D7D-41B9-9431-8E0C534E71B7}" type="presParOf" srcId="{FF37AD79-50B9-4DAA-89A3-55D30D8AEA33}" destId="{6D8B8A26-D783-44AE-ABFC-31ED2584134C}" srcOrd="0" destOrd="0" presId="urn:microsoft.com/office/officeart/2005/8/layout/hierarchy2"/>
    <dgm:cxn modelId="{6F59DD39-DD53-485D-8957-989F83711652}" type="presParOf" srcId="{6D8B8A26-D783-44AE-ABFC-31ED2584134C}" destId="{244F4F1E-52FB-4F3F-9103-9BFFD58A6387}" srcOrd="0" destOrd="0" presId="urn:microsoft.com/office/officeart/2005/8/layout/hierarchy2"/>
    <dgm:cxn modelId="{8B8A1D0A-F2BD-452F-A9D1-A72AD4097D46}" type="presParOf" srcId="{6D8B8A26-D783-44AE-ABFC-31ED2584134C}" destId="{E6CDE2ED-E6B5-4106-A1A4-5EBB959ECE3D}" srcOrd="1" destOrd="0" presId="urn:microsoft.com/office/officeart/2005/8/layout/hierarchy2"/>
    <dgm:cxn modelId="{5C8B0BC0-F5A5-4FC9-97BE-C61A1DAB445E}" type="presParOf" srcId="{E6CDE2ED-E6B5-4106-A1A4-5EBB959ECE3D}" destId="{3BA8F721-3657-4E9D-84D1-A1EEE9693B02}" srcOrd="0" destOrd="0" presId="urn:microsoft.com/office/officeart/2005/8/layout/hierarchy2"/>
    <dgm:cxn modelId="{8F88AD0E-11B0-4CD6-B647-469F30B6B618}" type="presParOf" srcId="{3BA8F721-3657-4E9D-84D1-A1EEE9693B02}" destId="{53676B17-EE96-4173-806F-54317756255A}" srcOrd="0" destOrd="0" presId="urn:microsoft.com/office/officeart/2005/8/layout/hierarchy2"/>
    <dgm:cxn modelId="{EE7D83CA-4C53-4580-A83D-BDAD3C1C9640}" type="presParOf" srcId="{E6CDE2ED-E6B5-4106-A1A4-5EBB959ECE3D}" destId="{4319ED9A-54A9-48BA-912C-56EE54F248DF}" srcOrd="1" destOrd="0" presId="urn:microsoft.com/office/officeart/2005/8/layout/hierarchy2"/>
    <dgm:cxn modelId="{1330EDBA-629E-46FC-9AC0-ACA92594F119}" type="presParOf" srcId="{4319ED9A-54A9-48BA-912C-56EE54F248DF}" destId="{25029DDE-598D-45A4-9A81-4B9592128444}" srcOrd="0" destOrd="0" presId="urn:microsoft.com/office/officeart/2005/8/layout/hierarchy2"/>
    <dgm:cxn modelId="{53F56501-0A49-4916-B550-B4A5614E2D6A}" type="presParOf" srcId="{4319ED9A-54A9-48BA-912C-56EE54F248DF}" destId="{7EEE8375-2B6B-47D6-92A1-F0310CB7787B}" srcOrd="1" destOrd="0" presId="urn:microsoft.com/office/officeart/2005/8/layout/hierarchy2"/>
    <dgm:cxn modelId="{8C8E401C-7A70-43B6-B657-831D8E18DD2E}" type="presParOf" srcId="{E6CDE2ED-E6B5-4106-A1A4-5EBB959ECE3D}" destId="{E039008D-3832-40A3-9327-DB9FA2F4AEC8}" srcOrd="2" destOrd="0" presId="urn:microsoft.com/office/officeart/2005/8/layout/hierarchy2"/>
    <dgm:cxn modelId="{C418D33A-0B9F-484E-B72F-DE3B74ABEEE5}" type="presParOf" srcId="{E039008D-3832-40A3-9327-DB9FA2F4AEC8}" destId="{07C5206E-25ED-4088-8B62-1C8B64CED1A4}" srcOrd="0" destOrd="0" presId="urn:microsoft.com/office/officeart/2005/8/layout/hierarchy2"/>
    <dgm:cxn modelId="{75F454A9-73B4-4700-AFAF-DC356CD44384}" type="presParOf" srcId="{E6CDE2ED-E6B5-4106-A1A4-5EBB959ECE3D}" destId="{9CF6C67E-96CA-4EFF-96C6-4008F83B44F3}" srcOrd="3" destOrd="0" presId="urn:microsoft.com/office/officeart/2005/8/layout/hierarchy2"/>
    <dgm:cxn modelId="{AC384EC0-838C-4558-BDF8-CA09F286B49C}" type="presParOf" srcId="{9CF6C67E-96CA-4EFF-96C6-4008F83B44F3}" destId="{AA08E9CA-38CF-445B-A501-1BE76E80E1C1}" srcOrd="0" destOrd="0" presId="urn:microsoft.com/office/officeart/2005/8/layout/hierarchy2"/>
    <dgm:cxn modelId="{5D9C03A9-CE75-4E01-9016-1605E5117DEF}" type="presParOf" srcId="{9CF6C67E-96CA-4EFF-96C6-4008F83B44F3}" destId="{E3CD2CEB-5D94-4F9D-9EFC-43B16111AB9B}" srcOrd="1" destOrd="0" presId="urn:microsoft.com/office/officeart/2005/8/layout/hierarchy2"/>
    <dgm:cxn modelId="{23CCAFA1-82D1-4256-8192-6060A707D9E4}" type="presParOf" srcId="{E6CDE2ED-E6B5-4106-A1A4-5EBB959ECE3D}" destId="{AE38218E-D35C-4E20-A6EE-C6239BCF6E5A}" srcOrd="4" destOrd="0" presId="urn:microsoft.com/office/officeart/2005/8/layout/hierarchy2"/>
    <dgm:cxn modelId="{2FEDE27E-6D2A-4CB2-9CE4-3865AC0D9A5E}" type="presParOf" srcId="{AE38218E-D35C-4E20-A6EE-C6239BCF6E5A}" destId="{6D97D9A6-C3BE-40B8-8D8D-4D95692F2994}" srcOrd="0" destOrd="0" presId="urn:microsoft.com/office/officeart/2005/8/layout/hierarchy2"/>
    <dgm:cxn modelId="{ABB2CCAB-37D1-4E1A-BE65-6482089A9F7F}" type="presParOf" srcId="{E6CDE2ED-E6B5-4106-A1A4-5EBB959ECE3D}" destId="{25E02EB5-D78F-4271-A703-FE3000387AD3}" srcOrd="5" destOrd="0" presId="urn:microsoft.com/office/officeart/2005/8/layout/hierarchy2"/>
    <dgm:cxn modelId="{B3A0284B-99CB-4E19-8F6F-CBFF6AFCF628}" type="presParOf" srcId="{25E02EB5-D78F-4271-A703-FE3000387AD3}" destId="{A8C09080-495B-490A-A752-E3A154F06AA7}" srcOrd="0" destOrd="0" presId="urn:microsoft.com/office/officeart/2005/8/layout/hierarchy2"/>
    <dgm:cxn modelId="{6B37DE64-24C8-4CFD-A949-1C75D66D8829}" type="presParOf" srcId="{25E02EB5-D78F-4271-A703-FE3000387AD3}" destId="{85D64338-3AA8-4BDF-8DB7-C3D5E4AFE8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A7C1D-2904-4883-9970-31D2707BEE13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</a:t>
          </a:r>
          <a:endParaRPr lang="zh-CN" altLang="en-US" sz="2200" kern="1200" dirty="0"/>
        </a:p>
      </dsp:txBody>
      <dsp:txXfrm rot="-5400000">
        <a:off x="1" y="395096"/>
        <a:ext cx="788987" cy="338137"/>
      </dsp:txXfrm>
    </dsp:sp>
    <dsp:sp modelId="{3C0CF6C5-DC7A-47BA-B04D-0750B1FD4CE2}">
      <dsp:nvSpPr>
        <dsp:cNvPr id="0" name=""/>
        <dsp:cNvSpPr/>
      </dsp:nvSpPr>
      <dsp:spPr>
        <a:xfrm rot="5400000">
          <a:off x="3330178" y="-2540589"/>
          <a:ext cx="732631" cy="581501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计算机系统的概念</a:t>
          </a:r>
          <a:endParaRPr lang="zh-CN" altLang="en-US" sz="3000" kern="1200" dirty="0"/>
        </a:p>
      </dsp:txBody>
      <dsp:txXfrm rot="-5400000">
        <a:off x="788988" y="36365"/>
        <a:ext cx="5779248" cy="661103"/>
      </dsp:txXfrm>
    </dsp:sp>
    <dsp:sp modelId="{57CF80C3-B139-449C-96E4-2FF1E18E24DA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</a:t>
          </a:r>
          <a:endParaRPr lang="zh-CN" altLang="en-US" sz="2200" kern="1200" dirty="0"/>
        </a:p>
      </dsp:txBody>
      <dsp:txXfrm rot="-5400000">
        <a:off x="1" y="1373653"/>
        <a:ext cx="788987" cy="338137"/>
      </dsp:txXfrm>
    </dsp:sp>
    <dsp:sp modelId="{37F1120E-3954-4F67-B721-E259B1DD7280}">
      <dsp:nvSpPr>
        <dsp:cNvPr id="0" name=""/>
        <dsp:cNvSpPr/>
      </dsp:nvSpPr>
      <dsp:spPr>
        <a:xfrm rot="5400000">
          <a:off x="3330178" y="-1562031"/>
          <a:ext cx="732631" cy="581501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计算机系统的工作原理</a:t>
          </a:r>
          <a:endParaRPr lang="zh-CN" altLang="en-US" sz="3000" kern="1200" dirty="0"/>
        </a:p>
      </dsp:txBody>
      <dsp:txXfrm rot="-5400000">
        <a:off x="788988" y="1014923"/>
        <a:ext cx="5779248" cy="661103"/>
      </dsp:txXfrm>
    </dsp:sp>
    <dsp:sp modelId="{06A51A72-93C2-428A-8BA8-1557BE3AD770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</a:t>
          </a:r>
          <a:endParaRPr lang="zh-CN" altLang="en-US" sz="2200" kern="1200" dirty="0"/>
        </a:p>
      </dsp:txBody>
      <dsp:txXfrm rot="-5400000">
        <a:off x="1" y="2352210"/>
        <a:ext cx="788987" cy="338137"/>
      </dsp:txXfrm>
    </dsp:sp>
    <dsp:sp modelId="{6379A237-A653-4452-B43B-DFC4BDCF7997}">
      <dsp:nvSpPr>
        <dsp:cNvPr id="0" name=""/>
        <dsp:cNvSpPr/>
      </dsp:nvSpPr>
      <dsp:spPr>
        <a:xfrm rot="5400000">
          <a:off x="3330178" y="-583474"/>
          <a:ext cx="732631" cy="581501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计算机系统的软件系统</a:t>
          </a:r>
          <a:endParaRPr lang="zh-CN" altLang="en-US" sz="3000" kern="1200" dirty="0"/>
        </a:p>
      </dsp:txBody>
      <dsp:txXfrm rot="-5400000">
        <a:off x="788988" y="1993480"/>
        <a:ext cx="5779248" cy="661103"/>
      </dsp:txXfrm>
    </dsp:sp>
    <dsp:sp modelId="{C7397960-9143-4D3B-9AA4-BED54F9C39E1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4</a:t>
          </a:r>
          <a:endParaRPr lang="zh-CN" altLang="en-US" sz="2200" kern="1200" dirty="0"/>
        </a:p>
      </dsp:txBody>
      <dsp:txXfrm rot="-5400000">
        <a:off x="1" y="3330768"/>
        <a:ext cx="788987" cy="338137"/>
      </dsp:txXfrm>
    </dsp:sp>
    <dsp:sp modelId="{6880DAB6-7EC2-4AE5-AA14-4A4F5032B37C}">
      <dsp:nvSpPr>
        <dsp:cNvPr id="0" name=""/>
        <dsp:cNvSpPr/>
      </dsp:nvSpPr>
      <dsp:spPr>
        <a:xfrm rot="5400000">
          <a:off x="3330178" y="395083"/>
          <a:ext cx="732631" cy="581501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计算机系统的硬件系统</a:t>
          </a:r>
          <a:endParaRPr lang="zh-CN" altLang="en-US" sz="3000" kern="1200" dirty="0"/>
        </a:p>
      </dsp:txBody>
      <dsp:txXfrm rot="-5400000">
        <a:off x="788988" y="2972037"/>
        <a:ext cx="5779248" cy="661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B0A5B-9EC0-44C7-8DF0-2494AC1F682E}">
      <dsp:nvSpPr>
        <dsp:cNvPr id="0" name=""/>
        <dsp:cNvSpPr/>
      </dsp:nvSpPr>
      <dsp:spPr>
        <a:xfrm>
          <a:off x="4796961" y="5817921"/>
          <a:ext cx="1673333" cy="68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666" y="0"/>
              </a:lnTo>
              <a:lnTo>
                <a:pt x="836666" y="689937"/>
              </a:lnTo>
              <a:lnTo>
                <a:pt x="1673333" y="689937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588378" y="6117640"/>
        <a:ext cx="90499" cy="90499"/>
      </dsp:txXfrm>
    </dsp:sp>
    <dsp:sp modelId="{476580E1-DC6C-412E-A9A1-FF594DEA5979}">
      <dsp:nvSpPr>
        <dsp:cNvPr id="0" name=""/>
        <dsp:cNvSpPr/>
      </dsp:nvSpPr>
      <dsp:spPr>
        <a:xfrm>
          <a:off x="4796961" y="5817921"/>
          <a:ext cx="1673333" cy="11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666" y="0"/>
              </a:lnTo>
              <a:lnTo>
                <a:pt x="836666" y="118236"/>
              </a:lnTo>
              <a:lnTo>
                <a:pt x="1673333" y="11823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591690" y="5835102"/>
        <a:ext cx="83875" cy="83875"/>
      </dsp:txXfrm>
    </dsp:sp>
    <dsp:sp modelId="{9B411757-A385-4ADD-B994-F7C39F5BC3D1}">
      <dsp:nvSpPr>
        <dsp:cNvPr id="0" name=""/>
        <dsp:cNvSpPr/>
      </dsp:nvSpPr>
      <dsp:spPr>
        <a:xfrm>
          <a:off x="1710014" y="4018574"/>
          <a:ext cx="1586804" cy="1799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402" y="0"/>
              </a:lnTo>
              <a:lnTo>
                <a:pt x="793402" y="1799346"/>
              </a:lnTo>
              <a:lnTo>
                <a:pt x="1586804" y="179934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443440" y="4858271"/>
        <a:ext cx="119954" cy="119954"/>
      </dsp:txXfrm>
    </dsp:sp>
    <dsp:sp modelId="{3F0C836C-8E6F-42E1-9661-20BC96AE5403}">
      <dsp:nvSpPr>
        <dsp:cNvPr id="0" name=""/>
        <dsp:cNvSpPr/>
      </dsp:nvSpPr>
      <dsp:spPr>
        <a:xfrm>
          <a:off x="4796961" y="4377762"/>
          <a:ext cx="1673333" cy="986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666" y="0"/>
              </a:lnTo>
              <a:lnTo>
                <a:pt x="836666" y="986695"/>
              </a:lnTo>
              <a:lnTo>
                <a:pt x="1673333" y="986695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585063" y="4822545"/>
        <a:ext cx="97128" cy="97128"/>
      </dsp:txXfrm>
    </dsp:sp>
    <dsp:sp modelId="{E553F0EE-FE52-4DF0-B4B0-DCB4B5E30EF2}">
      <dsp:nvSpPr>
        <dsp:cNvPr id="0" name=""/>
        <dsp:cNvSpPr/>
      </dsp:nvSpPr>
      <dsp:spPr>
        <a:xfrm>
          <a:off x="4796961" y="4377762"/>
          <a:ext cx="1673333" cy="414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666" y="0"/>
              </a:lnTo>
              <a:lnTo>
                <a:pt x="836666" y="414994"/>
              </a:lnTo>
              <a:lnTo>
                <a:pt x="1673333" y="414994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590527" y="4542159"/>
        <a:ext cx="86201" cy="86201"/>
      </dsp:txXfrm>
    </dsp:sp>
    <dsp:sp modelId="{07054DE1-ABF7-493F-85AA-DD751F697A12}">
      <dsp:nvSpPr>
        <dsp:cNvPr id="0" name=""/>
        <dsp:cNvSpPr/>
      </dsp:nvSpPr>
      <dsp:spPr>
        <a:xfrm>
          <a:off x="4796961" y="4221057"/>
          <a:ext cx="1673333" cy="156705"/>
        </a:xfrm>
        <a:custGeom>
          <a:avLst/>
          <a:gdLst/>
          <a:ahLst/>
          <a:cxnLst/>
          <a:rect l="0" t="0" r="0" b="0"/>
          <a:pathLst>
            <a:path>
              <a:moveTo>
                <a:pt x="0" y="156705"/>
              </a:moveTo>
              <a:lnTo>
                <a:pt x="836666" y="156705"/>
              </a:lnTo>
              <a:lnTo>
                <a:pt x="836666" y="0"/>
              </a:lnTo>
              <a:lnTo>
                <a:pt x="1673333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591611" y="4257393"/>
        <a:ext cx="84032" cy="84032"/>
      </dsp:txXfrm>
    </dsp:sp>
    <dsp:sp modelId="{CB52FB69-B73F-4516-BE3A-5B1A050DF273}">
      <dsp:nvSpPr>
        <dsp:cNvPr id="0" name=""/>
        <dsp:cNvSpPr/>
      </dsp:nvSpPr>
      <dsp:spPr>
        <a:xfrm>
          <a:off x="1710014" y="4018574"/>
          <a:ext cx="1586804" cy="35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402" y="0"/>
              </a:lnTo>
              <a:lnTo>
                <a:pt x="793402" y="359187"/>
              </a:lnTo>
              <a:lnTo>
                <a:pt x="1586804" y="35918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62743" y="4157495"/>
        <a:ext cx="81347" cy="81347"/>
      </dsp:txXfrm>
    </dsp:sp>
    <dsp:sp modelId="{46B9A82B-0802-4C0C-9453-883A8968AD43}">
      <dsp:nvSpPr>
        <dsp:cNvPr id="0" name=""/>
        <dsp:cNvSpPr/>
      </dsp:nvSpPr>
      <dsp:spPr>
        <a:xfrm>
          <a:off x="751047" y="2986770"/>
          <a:ext cx="169502" cy="1031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51" y="0"/>
              </a:lnTo>
              <a:lnTo>
                <a:pt x="84751" y="1031803"/>
              </a:lnTo>
              <a:lnTo>
                <a:pt x="169502" y="1031803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09658" y="3476532"/>
        <a:ext cx="52281" cy="52281"/>
      </dsp:txXfrm>
    </dsp:sp>
    <dsp:sp modelId="{5749CBFE-ACFE-4E12-B4B8-31E6CAE8C1A6}">
      <dsp:nvSpPr>
        <dsp:cNvPr id="0" name=""/>
        <dsp:cNvSpPr/>
      </dsp:nvSpPr>
      <dsp:spPr>
        <a:xfrm>
          <a:off x="2645323" y="2897776"/>
          <a:ext cx="1731613" cy="759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5806" y="0"/>
              </a:lnTo>
              <a:lnTo>
                <a:pt x="865806" y="759904"/>
              </a:lnTo>
              <a:lnTo>
                <a:pt x="1731613" y="759904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463854" y="3230453"/>
        <a:ext cx="94550" cy="94550"/>
      </dsp:txXfrm>
    </dsp:sp>
    <dsp:sp modelId="{AA311615-8F94-4150-9D26-4984B4C964DD}">
      <dsp:nvSpPr>
        <dsp:cNvPr id="0" name=""/>
        <dsp:cNvSpPr/>
      </dsp:nvSpPr>
      <dsp:spPr>
        <a:xfrm>
          <a:off x="2645323" y="2897776"/>
          <a:ext cx="1731613" cy="183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5806" y="0"/>
              </a:lnTo>
              <a:lnTo>
                <a:pt x="865806" y="183840"/>
              </a:lnTo>
              <a:lnTo>
                <a:pt x="1731613" y="18384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467596" y="2946163"/>
        <a:ext cx="87067" cy="87067"/>
      </dsp:txXfrm>
    </dsp:sp>
    <dsp:sp modelId="{EC221E1E-5791-4F7F-9BB7-4EF5BAA38778}">
      <dsp:nvSpPr>
        <dsp:cNvPr id="0" name=""/>
        <dsp:cNvSpPr/>
      </dsp:nvSpPr>
      <dsp:spPr>
        <a:xfrm>
          <a:off x="2645323" y="2577560"/>
          <a:ext cx="1731613" cy="320216"/>
        </a:xfrm>
        <a:custGeom>
          <a:avLst/>
          <a:gdLst/>
          <a:ahLst/>
          <a:cxnLst/>
          <a:rect l="0" t="0" r="0" b="0"/>
          <a:pathLst>
            <a:path>
              <a:moveTo>
                <a:pt x="0" y="320216"/>
              </a:moveTo>
              <a:lnTo>
                <a:pt x="865806" y="320216"/>
              </a:lnTo>
              <a:lnTo>
                <a:pt x="865806" y="0"/>
              </a:lnTo>
              <a:lnTo>
                <a:pt x="1731613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467105" y="2693644"/>
        <a:ext cx="88048" cy="88048"/>
      </dsp:txXfrm>
    </dsp:sp>
    <dsp:sp modelId="{21787B96-DEF1-4261-B0E4-7B7A0F7D1173}">
      <dsp:nvSpPr>
        <dsp:cNvPr id="0" name=""/>
        <dsp:cNvSpPr/>
      </dsp:nvSpPr>
      <dsp:spPr>
        <a:xfrm>
          <a:off x="1638713" y="2190912"/>
          <a:ext cx="217940" cy="706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970" y="0"/>
              </a:lnTo>
              <a:lnTo>
                <a:pt x="108970" y="706864"/>
              </a:lnTo>
              <a:lnTo>
                <a:pt x="217940" y="706864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29190" y="2525852"/>
        <a:ext cx="36984" cy="36984"/>
      </dsp:txXfrm>
    </dsp:sp>
    <dsp:sp modelId="{E50EF660-2EFA-4F71-A146-1B1D5F45529C}">
      <dsp:nvSpPr>
        <dsp:cNvPr id="0" name=""/>
        <dsp:cNvSpPr/>
      </dsp:nvSpPr>
      <dsp:spPr>
        <a:xfrm>
          <a:off x="4675284" y="2002926"/>
          <a:ext cx="2860575" cy="517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287" y="0"/>
              </a:lnTo>
              <a:lnTo>
                <a:pt x="1430287" y="517384"/>
              </a:lnTo>
              <a:lnTo>
                <a:pt x="2860575" y="517384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32897" y="2188943"/>
        <a:ext cx="145349" cy="145349"/>
      </dsp:txXfrm>
    </dsp:sp>
    <dsp:sp modelId="{CEB368E5-6D8E-4869-9E1F-EBD51812DFCE}">
      <dsp:nvSpPr>
        <dsp:cNvPr id="0" name=""/>
        <dsp:cNvSpPr/>
      </dsp:nvSpPr>
      <dsp:spPr>
        <a:xfrm>
          <a:off x="4675284" y="1902890"/>
          <a:ext cx="2860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0036"/>
              </a:moveTo>
              <a:lnTo>
                <a:pt x="1430287" y="100036"/>
              </a:lnTo>
              <a:lnTo>
                <a:pt x="1430287" y="45720"/>
              </a:lnTo>
              <a:lnTo>
                <a:pt x="2860575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34045" y="1877082"/>
        <a:ext cx="143054" cy="143054"/>
      </dsp:txXfrm>
    </dsp:sp>
    <dsp:sp modelId="{42400C7A-5A00-4F2F-9BBC-3BD9EC08EA4D}">
      <dsp:nvSpPr>
        <dsp:cNvPr id="0" name=""/>
        <dsp:cNvSpPr/>
      </dsp:nvSpPr>
      <dsp:spPr>
        <a:xfrm>
          <a:off x="4675284" y="1376909"/>
          <a:ext cx="2860575" cy="626016"/>
        </a:xfrm>
        <a:custGeom>
          <a:avLst/>
          <a:gdLst/>
          <a:ahLst/>
          <a:cxnLst/>
          <a:rect l="0" t="0" r="0" b="0"/>
          <a:pathLst>
            <a:path>
              <a:moveTo>
                <a:pt x="0" y="626016"/>
              </a:moveTo>
              <a:lnTo>
                <a:pt x="1430287" y="626016"/>
              </a:lnTo>
              <a:lnTo>
                <a:pt x="1430287" y="0"/>
              </a:lnTo>
              <a:lnTo>
                <a:pt x="2860575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32365" y="1616711"/>
        <a:ext cx="146413" cy="146413"/>
      </dsp:txXfrm>
    </dsp:sp>
    <dsp:sp modelId="{6EF8A826-0E4E-4A20-8BC4-ED03B1E123C4}">
      <dsp:nvSpPr>
        <dsp:cNvPr id="0" name=""/>
        <dsp:cNvSpPr/>
      </dsp:nvSpPr>
      <dsp:spPr>
        <a:xfrm>
          <a:off x="2689502" y="1552910"/>
          <a:ext cx="430255" cy="450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127" y="0"/>
              </a:lnTo>
              <a:lnTo>
                <a:pt x="215127" y="450016"/>
              </a:lnTo>
              <a:lnTo>
                <a:pt x="430255" y="45001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89065" y="1762353"/>
        <a:ext cx="31130" cy="31130"/>
      </dsp:txXfrm>
    </dsp:sp>
    <dsp:sp modelId="{37FF8597-D931-4097-81E5-9B8420F434A1}">
      <dsp:nvSpPr>
        <dsp:cNvPr id="0" name=""/>
        <dsp:cNvSpPr/>
      </dsp:nvSpPr>
      <dsp:spPr>
        <a:xfrm>
          <a:off x="4791320" y="875654"/>
          <a:ext cx="758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5393"/>
              </a:moveTo>
              <a:lnTo>
                <a:pt x="379130" y="95393"/>
              </a:lnTo>
              <a:lnTo>
                <a:pt x="379130" y="45720"/>
              </a:lnTo>
              <a:lnTo>
                <a:pt x="75826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51454" y="902377"/>
        <a:ext cx="37994" cy="37994"/>
      </dsp:txXfrm>
    </dsp:sp>
    <dsp:sp modelId="{4595D2CA-CCA3-44D4-A343-90E9DE714E38}">
      <dsp:nvSpPr>
        <dsp:cNvPr id="0" name=""/>
        <dsp:cNvSpPr/>
      </dsp:nvSpPr>
      <dsp:spPr>
        <a:xfrm>
          <a:off x="4791320" y="228680"/>
          <a:ext cx="758261" cy="742368"/>
        </a:xfrm>
        <a:custGeom>
          <a:avLst/>
          <a:gdLst/>
          <a:ahLst/>
          <a:cxnLst/>
          <a:rect l="0" t="0" r="0" b="0"/>
          <a:pathLst>
            <a:path>
              <a:moveTo>
                <a:pt x="0" y="742368"/>
              </a:moveTo>
              <a:lnTo>
                <a:pt x="379130" y="742368"/>
              </a:lnTo>
              <a:lnTo>
                <a:pt x="379130" y="0"/>
              </a:lnTo>
              <a:lnTo>
                <a:pt x="758261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3922" y="573335"/>
        <a:ext cx="53058" cy="53058"/>
      </dsp:txXfrm>
    </dsp:sp>
    <dsp:sp modelId="{C75D06C1-76EF-403B-A06B-4E5972BC5D01}">
      <dsp:nvSpPr>
        <dsp:cNvPr id="0" name=""/>
        <dsp:cNvSpPr/>
      </dsp:nvSpPr>
      <dsp:spPr>
        <a:xfrm>
          <a:off x="2689502" y="971048"/>
          <a:ext cx="411803" cy="581861"/>
        </a:xfrm>
        <a:custGeom>
          <a:avLst/>
          <a:gdLst/>
          <a:ahLst/>
          <a:cxnLst/>
          <a:rect l="0" t="0" r="0" b="0"/>
          <a:pathLst>
            <a:path>
              <a:moveTo>
                <a:pt x="0" y="581861"/>
              </a:moveTo>
              <a:lnTo>
                <a:pt x="205901" y="581861"/>
              </a:lnTo>
              <a:lnTo>
                <a:pt x="205901" y="0"/>
              </a:lnTo>
              <a:lnTo>
                <a:pt x="411803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77583" y="1244158"/>
        <a:ext cx="35642" cy="35642"/>
      </dsp:txXfrm>
    </dsp:sp>
    <dsp:sp modelId="{139C535E-3906-4680-A7A7-842ADAB184B0}">
      <dsp:nvSpPr>
        <dsp:cNvPr id="0" name=""/>
        <dsp:cNvSpPr/>
      </dsp:nvSpPr>
      <dsp:spPr>
        <a:xfrm>
          <a:off x="1638713" y="1552910"/>
          <a:ext cx="269335" cy="638002"/>
        </a:xfrm>
        <a:custGeom>
          <a:avLst/>
          <a:gdLst/>
          <a:ahLst/>
          <a:cxnLst/>
          <a:rect l="0" t="0" r="0" b="0"/>
          <a:pathLst>
            <a:path>
              <a:moveTo>
                <a:pt x="0" y="638002"/>
              </a:moveTo>
              <a:lnTo>
                <a:pt x="134667" y="638002"/>
              </a:lnTo>
              <a:lnTo>
                <a:pt x="134667" y="0"/>
              </a:lnTo>
              <a:lnTo>
                <a:pt x="269335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56067" y="1854598"/>
        <a:ext cx="34626" cy="34626"/>
      </dsp:txXfrm>
    </dsp:sp>
    <dsp:sp modelId="{6A6C6E94-1959-45E0-8223-4DA3C08BD245}">
      <dsp:nvSpPr>
        <dsp:cNvPr id="0" name=""/>
        <dsp:cNvSpPr/>
      </dsp:nvSpPr>
      <dsp:spPr>
        <a:xfrm>
          <a:off x="751047" y="2190912"/>
          <a:ext cx="169502" cy="795858"/>
        </a:xfrm>
        <a:custGeom>
          <a:avLst/>
          <a:gdLst/>
          <a:ahLst/>
          <a:cxnLst/>
          <a:rect l="0" t="0" r="0" b="0"/>
          <a:pathLst>
            <a:path>
              <a:moveTo>
                <a:pt x="0" y="795858"/>
              </a:moveTo>
              <a:lnTo>
                <a:pt x="84751" y="795858"/>
              </a:lnTo>
              <a:lnTo>
                <a:pt x="84751" y="0"/>
              </a:lnTo>
              <a:lnTo>
                <a:pt x="169502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15456" y="2568498"/>
        <a:ext cx="40685" cy="40685"/>
      </dsp:txXfrm>
    </dsp:sp>
    <dsp:sp modelId="{7ABBFD28-9638-41F2-BA6E-326646BAA4E1}">
      <dsp:nvSpPr>
        <dsp:cNvPr id="0" name=""/>
        <dsp:cNvSpPr/>
      </dsp:nvSpPr>
      <dsp:spPr>
        <a:xfrm>
          <a:off x="0" y="2583557"/>
          <a:ext cx="695669" cy="806426"/>
        </a:xfrm>
        <a:prstGeom prst="rect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计算机系统</a:t>
          </a:r>
          <a:endParaRPr lang="zh-CN" altLang="en-US" sz="1700" kern="1200" dirty="0"/>
        </a:p>
      </dsp:txBody>
      <dsp:txXfrm>
        <a:off x="0" y="2583557"/>
        <a:ext cx="695669" cy="806426"/>
      </dsp:txXfrm>
    </dsp:sp>
    <dsp:sp modelId="{C7A2F589-F7AD-47FE-9D20-0CF979C2DA5A}">
      <dsp:nvSpPr>
        <dsp:cNvPr id="0" name=""/>
        <dsp:cNvSpPr/>
      </dsp:nvSpPr>
      <dsp:spPr>
        <a:xfrm>
          <a:off x="920550" y="1916832"/>
          <a:ext cx="718162" cy="548160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硬件系统</a:t>
          </a:r>
          <a:endParaRPr lang="zh-CN" altLang="en-US" sz="1800" kern="1200" dirty="0"/>
        </a:p>
      </dsp:txBody>
      <dsp:txXfrm>
        <a:off x="920550" y="1916832"/>
        <a:ext cx="718162" cy="548160"/>
      </dsp:txXfrm>
    </dsp:sp>
    <dsp:sp modelId="{94672029-F8D8-49D3-A025-DC2A2EB77721}">
      <dsp:nvSpPr>
        <dsp:cNvPr id="0" name=""/>
        <dsp:cNvSpPr/>
      </dsp:nvSpPr>
      <dsp:spPr>
        <a:xfrm>
          <a:off x="1908048" y="1154775"/>
          <a:ext cx="781453" cy="796268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主机</a:t>
          </a:r>
          <a:endParaRPr lang="zh-CN" altLang="en-US" sz="1800" kern="1200" dirty="0"/>
        </a:p>
      </dsp:txBody>
      <dsp:txXfrm>
        <a:off x="1908048" y="1154775"/>
        <a:ext cx="781453" cy="796268"/>
      </dsp:txXfrm>
    </dsp:sp>
    <dsp:sp modelId="{A683BCA4-C509-47C7-ADA4-52566B4E9909}">
      <dsp:nvSpPr>
        <dsp:cNvPr id="0" name=""/>
        <dsp:cNvSpPr/>
      </dsp:nvSpPr>
      <dsp:spPr>
        <a:xfrm>
          <a:off x="3101306" y="764705"/>
          <a:ext cx="1690014" cy="412685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中央处理器</a:t>
          </a:r>
          <a:r>
            <a:rPr lang="en-US" altLang="zh-CN" sz="1100" kern="1200" dirty="0" smtClean="0"/>
            <a:t>CPU</a:t>
          </a:r>
          <a:endParaRPr lang="zh-CN" altLang="en-US" sz="1100" kern="1200" dirty="0"/>
        </a:p>
      </dsp:txBody>
      <dsp:txXfrm>
        <a:off x="3101306" y="764705"/>
        <a:ext cx="1690014" cy="412685"/>
      </dsp:txXfrm>
    </dsp:sp>
    <dsp:sp modelId="{D3CE1CD2-84FC-4CE5-94A0-DF489AAD14DA}">
      <dsp:nvSpPr>
        <dsp:cNvPr id="0" name=""/>
        <dsp:cNvSpPr/>
      </dsp:nvSpPr>
      <dsp:spPr>
        <a:xfrm>
          <a:off x="5549582" y="0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控制器</a:t>
          </a:r>
          <a:endParaRPr lang="zh-CN" altLang="en-US" sz="1100" kern="1200" dirty="0"/>
        </a:p>
      </dsp:txBody>
      <dsp:txXfrm>
        <a:off x="5549582" y="0"/>
        <a:ext cx="1500141" cy="457360"/>
      </dsp:txXfrm>
    </dsp:sp>
    <dsp:sp modelId="{544809B7-F499-4A6B-9AFA-438BB9F1ABA3}">
      <dsp:nvSpPr>
        <dsp:cNvPr id="0" name=""/>
        <dsp:cNvSpPr/>
      </dsp:nvSpPr>
      <dsp:spPr>
        <a:xfrm>
          <a:off x="5549582" y="692694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运算器</a:t>
          </a:r>
          <a:endParaRPr lang="zh-CN" altLang="en-US" sz="1100" kern="1200" dirty="0"/>
        </a:p>
      </dsp:txBody>
      <dsp:txXfrm>
        <a:off x="5549582" y="692694"/>
        <a:ext cx="1500141" cy="457360"/>
      </dsp:txXfrm>
    </dsp:sp>
    <dsp:sp modelId="{BBD5A816-879E-4982-828B-12FA777D684C}">
      <dsp:nvSpPr>
        <dsp:cNvPr id="0" name=""/>
        <dsp:cNvSpPr/>
      </dsp:nvSpPr>
      <dsp:spPr>
        <a:xfrm rot="10800000" flipV="1">
          <a:off x="3119758" y="1788600"/>
          <a:ext cx="1555526" cy="428651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内存</a:t>
          </a:r>
          <a:endParaRPr lang="zh-CN" altLang="en-US" sz="1100" kern="1200" dirty="0"/>
        </a:p>
      </dsp:txBody>
      <dsp:txXfrm rot="-10800000">
        <a:off x="3119758" y="1788600"/>
        <a:ext cx="1555526" cy="428651"/>
      </dsp:txXfrm>
    </dsp:sp>
    <dsp:sp modelId="{2980F0C1-BEFC-4190-B931-D6F0C0BF3241}">
      <dsp:nvSpPr>
        <dsp:cNvPr id="0" name=""/>
        <dsp:cNvSpPr/>
      </dsp:nvSpPr>
      <dsp:spPr>
        <a:xfrm>
          <a:off x="7535860" y="1148229"/>
          <a:ext cx="1965770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ROM(</a:t>
          </a:r>
          <a:r>
            <a:rPr lang="zh-CN" altLang="en-US" sz="1100" kern="1200" dirty="0" smtClean="0"/>
            <a:t>只读存储器</a:t>
          </a:r>
          <a:r>
            <a:rPr lang="en-US" altLang="zh-CN" sz="1100" kern="1200" dirty="0" smtClean="0"/>
            <a:t>)</a:t>
          </a:r>
          <a:endParaRPr lang="zh-CN" altLang="en-US" sz="1100" kern="1200" dirty="0"/>
        </a:p>
      </dsp:txBody>
      <dsp:txXfrm>
        <a:off x="7535860" y="1148229"/>
        <a:ext cx="1965770" cy="457360"/>
      </dsp:txXfrm>
    </dsp:sp>
    <dsp:sp modelId="{D6F170F3-EC31-493A-9F26-2BE1B3BC3A83}">
      <dsp:nvSpPr>
        <dsp:cNvPr id="0" name=""/>
        <dsp:cNvSpPr/>
      </dsp:nvSpPr>
      <dsp:spPr>
        <a:xfrm>
          <a:off x="7535860" y="1719930"/>
          <a:ext cx="1975086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RAM</a:t>
          </a:r>
          <a:r>
            <a:rPr lang="zh-CN" altLang="en-US" sz="1100" kern="1200" dirty="0" smtClean="0"/>
            <a:t>（读写存储器）</a:t>
          </a:r>
          <a:endParaRPr lang="zh-CN" altLang="en-US" sz="1100" kern="1200" dirty="0"/>
        </a:p>
      </dsp:txBody>
      <dsp:txXfrm>
        <a:off x="7535860" y="1719930"/>
        <a:ext cx="1975086" cy="457360"/>
      </dsp:txXfrm>
    </dsp:sp>
    <dsp:sp modelId="{D9E4EBA0-6EF7-420F-B4A9-0F0338B8B00A}">
      <dsp:nvSpPr>
        <dsp:cNvPr id="0" name=""/>
        <dsp:cNvSpPr/>
      </dsp:nvSpPr>
      <dsp:spPr>
        <a:xfrm>
          <a:off x="7535860" y="2291630"/>
          <a:ext cx="2025656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Cache</a:t>
          </a:r>
          <a:r>
            <a:rPr lang="zh-CN" altLang="en-US" sz="1100" kern="1200" dirty="0" smtClean="0"/>
            <a:t>（高速缓冲存储器）</a:t>
          </a:r>
          <a:endParaRPr lang="zh-CN" altLang="en-US" sz="1100" kern="1200" dirty="0"/>
        </a:p>
      </dsp:txBody>
      <dsp:txXfrm>
        <a:off x="7535860" y="2291630"/>
        <a:ext cx="2025656" cy="457360"/>
      </dsp:txXfrm>
    </dsp:sp>
    <dsp:sp modelId="{72508863-058E-49D5-B4A8-1B7461B80E01}">
      <dsp:nvSpPr>
        <dsp:cNvPr id="0" name=""/>
        <dsp:cNvSpPr/>
      </dsp:nvSpPr>
      <dsp:spPr>
        <a:xfrm rot="10800000" flipV="1">
          <a:off x="1856653" y="2564905"/>
          <a:ext cx="788669" cy="665742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外设</a:t>
          </a:r>
          <a:endParaRPr lang="zh-CN" altLang="en-US" sz="1800" kern="1200" dirty="0"/>
        </a:p>
      </dsp:txBody>
      <dsp:txXfrm rot="-10800000">
        <a:off x="1856653" y="2564905"/>
        <a:ext cx="788669" cy="665742"/>
      </dsp:txXfrm>
    </dsp:sp>
    <dsp:sp modelId="{46D030DF-AD16-4261-9CA5-F1D494DD0D19}">
      <dsp:nvSpPr>
        <dsp:cNvPr id="0" name=""/>
        <dsp:cNvSpPr/>
      </dsp:nvSpPr>
      <dsp:spPr>
        <a:xfrm>
          <a:off x="4376936" y="2348880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输入设备：键盘，鼠标，扫描仪</a:t>
          </a:r>
          <a:endParaRPr lang="zh-CN" altLang="en-US" sz="1100" kern="1200" dirty="0"/>
        </a:p>
      </dsp:txBody>
      <dsp:txXfrm>
        <a:off x="4376936" y="2348880"/>
        <a:ext cx="1500141" cy="457360"/>
      </dsp:txXfrm>
    </dsp:sp>
    <dsp:sp modelId="{58F58FC5-57F2-4E50-B054-E25BF9A41625}">
      <dsp:nvSpPr>
        <dsp:cNvPr id="0" name=""/>
        <dsp:cNvSpPr/>
      </dsp:nvSpPr>
      <dsp:spPr>
        <a:xfrm>
          <a:off x="4376936" y="2852937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输出设备</a:t>
          </a:r>
          <a:r>
            <a:rPr lang="en-US" altLang="zh-CN" sz="1100" kern="1200" dirty="0" smtClean="0"/>
            <a:t>:</a:t>
          </a:r>
          <a:r>
            <a:rPr lang="zh-CN" altLang="en-US" sz="1100" kern="1200" dirty="0" smtClean="0"/>
            <a:t>显示器，打印机，音响</a:t>
          </a:r>
          <a:endParaRPr lang="zh-CN" altLang="en-US" sz="1100" kern="1200" dirty="0"/>
        </a:p>
      </dsp:txBody>
      <dsp:txXfrm>
        <a:off x="4376936" y="2852937"/>
        <a:ext cx="1500141" cy="457360"/>
      </dsp:txXfrm>
    </dsp:sp>
    <dsp:sp modelId="{F8F82304-FAAF-4BD4-A72E-3C80ACDC0700}">
      <dsp:nvSpPr>
        <dsp:cNvPr id="0" name=""/>
        <dsp:cNvSpPr/>
      </dsp:nvSpPr>
      <dsp:spPr>
        <a:xfrm>
          <a:off x="4376936" y="3429000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外存：硬盘，软盘，光盘，闪存</a:t>
          </a:r>
          <a:endParaRPr lang="zh-CN" altLang="en-US" sz="1100" kern="1200" dirty="0"/>
        </a:p>
      </dsp:txBody>
      <dsp:txXfrm>
        <a:off x="4376936" y="3429000"/>
        <a:ext cx="1500141" cy="457360"/>
      </dsp:txXfrm>
    </dsp:sp>
    <dsp:sp modelId="{62727756-BB4B-4C1B-A992-0701EB0EA0C1}">
      <dsp:nvSpPr>
        <dsp:cNvPr id="0" name=""/>
        <dsp:cNvSpPr/>
      </dsp:nvSpPr>
      <dsp:spPr>
        <a:xfrm>
          <a:off x="920550" y="3789039"/>
          <a:ext cx="789464" cy="459070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软件系统</a:t>
          </a:r>
          <a:endParaRPr lang="zh-CN" altLang="en-US" sz="1800" kern="1200" dirty="0"/>
        </a:p>
      </dsp:txBody>
      <dsp:txXfrm>
        <a:off x="920550" y="3789039"/>
        <a:ext cx="789464" cy="459070"/>
      </dsp:txXfrm>
    </dsp:sp>
    <dsp:sp modelId="{52A41D4E-DAFB-41C1-B4C8-8C9D7A36F597}">
      <dsp:nvSpPr>
        <dsp:cNvPr id="0" name=""/>
        <dsp:cNvSpPr/>
      </dsp:nvSpPr>
      <dsp:spPr>
        <a:xfrm>
          <a:off x="3296819" y="4149082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系统软件</a:t>
          </a:r>
          <a:endParaRPr lang="zh-CN" altLang="en-US" sz="1100" kern="1200" dirty="0"/>
        </a:p>
      </dsp:txBody>
      <dsp:txXfrm>
        <a:off x="3296819" y="4149082"/>
        <a:ext cx="1500141" cy="457360"/>
      </dsp:txXfrm>
    </dsp:sp>
    <dsp:sp modelId="{E7B7641D-CA62-4E58-A8C1-AE9340A78895}">
      <dsp:nvSpPr>
        <dsp:cNvPr id="0" name=""/>
        <dsp:cNvSpPr/>
      </dsp:nvSpPr>
      <dsp:spPr>
        <a:xfrm>
          <a:off x="6470294" y="3992377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操作系统</a:t>
          </a:r>
          <a:endParaRPr lang="zh-CN" altLang="en-US" sz="1100" kern="1200" dirty="0"/>
        </a:p>
      </dsp:txBody>
      <dsp:txXfrm>
        <a:off x="6470294" y="3992377"/>
        <a:ext cx="1500141" cy="457360"/>
      </dsp:txXfrm>
    </dsp:sp>
    <dsp:sp modelId="{42B0CDD0-76D6-463D-A09C-21B03B333F69}">
      <dsp:nvSpPr>
        <dsp:cNvPr id="0" name=""/>
        <dsp:cNvSpPr/>
      </dsp:nvSpPr>
      <dsp:spPr>
        <a:xfrm>
          <a:off x="6470294" y="4564077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数据库管理</a:t>
          </a:r>
          <a:endParaRPr lang="zh-CN" altLang="en-US" sz="1100" kern="1200" dirty="0"/>
        </a:p>
      </dsp:txBody>
      <dsp:txXfrm>
        <a:off x="6470294" y="4564077"/>
        <a:ext cx="1500141" cy="457360"/>
      </dsp:txXfrm>
    </dsp:sp>
    <dsp:sp modelId="{A496895E-EC31-4693-BCED-4547F55D08BA}">
      <dsp:nvSpPr>
        <dsp:cNvPr id="0" name=""/>
        <dsp:cNvSpPr/>
      </dsp:nvSpPr>
      <dsp:spPr>
        <a:xfrm>
          <a:off x="6470294" y="5135777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编译程序和解释程序</a:t>
          </a:r>
          <a:endParaRPr lang="zh-CN" altLang="en-US" sz="1100" kern="1200" dirty="0"/>
        </a:p>
      </dsp:txBody>
      <dsp:txXfrm>
        <a:off x="6470294" y="5135777"/>
        <a:ext cx="1500141" cy="457360"/>
      </dsp:txXfrm>
    </dsp:sp>
    <dsp:sp modelId="{0C32F0A3-E5A3-4328-8E3E-A72F8A1C47DB}">
      <dsp:nvSpPr>
        <dsp:cNvPr id="0" name=""/>
        <dsp:cNvSpPr/>
      </dsp:nvSpPr>
      <dsp:spPr>
        <a:xfrm>
          <a:off x="3296819" y="5589241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应用软件</a:t>
          </a:r>
          <a:endParaRPr lang="zh-CN" altLang="en-US" sz="1100" kern="1200" dirty="0"/>
        </a:p>
      </dsp:txBody>
      <dsp:txXfrm>
        <a:off x="3296819" y="5589241"/>
        <a:ext cx="1500141" cy="457360"/>
      </dsp:txXfrm>
    </dsp:sp>
    <dsp:sp modelId="{B77853A8-0611-4679-BBDD-659E7170D93C}">
      <dsp:nvSpPr>
        <dsp:cNvPr id="0" name=""/>
        <dsp:cNvSpPr/>
      </dsp:nvSpPr>
      <dsp:spPr>
        <a:xfrm>
          <a:off x="6470294" y="5707478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各种字处理系统</a:t>
          </a:r>
          <a:endParaRPr lang="zh-CN" altLang="en-US" sz="1100" kern="1200" dirty="0"/>
        </a:p>
      </dsp:txBody>
      <dsp:txXfrm>
        <a:off x="6470294" y="5707478"/>
        <a:ext cx="1500141" cy="457360"/>
      </dsp:txXfrm>
    </dsp:sp>
    <dsp:sp modelId="{E5F99A81-105D-443B-AD4E-0168C3BDD242}">
      <dsp:nvSpPr>
        <dsp:cNvPr id="0" name=""/>
        <dsp:cNvSpPr/>
      </dsp:nvSpPr>
      <dsp:spPr>
        <a:xfrm>
          <a:off x="6470294" y="6279178"/>
          <a:ext cx="1500141" cy="457360"/>
        </a:xfrm>
        <a:prstGeom prst="rect">
          <a:avLst/>
        </a:prstGeom>
        <a:gradFill rotWithShape="0">
          <a:gsLst>
            <a:gs pos="0">
              <a:schemeClr val="accent2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各种软件包</a:t>
          </a:r>
          <a:endParaRPr lang="zh-CN" altLang="en-US" sz="1100" kern="1200" dirty="0"/>
        </a:p>
      </dsp:txBody>
      <dsp:txXfrm>
        <a:off x="6470294" y="6279178"/>
        <a:ext cx="1500141" cy="457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78FD1-73FE-46E8-A1CB-311B0478CC6C}">
      <dsp:nvSpPr>
        <dsp:cNvPr id="0" name=""/>
        <dsp:cNvSpPr/>
      </dsp:nvSpPr>
      <dsp:spPr>
        <a:xfrm>
          <a:off x="1420963" y="2884368"/>
          <a:ext cx="2072152" cy="175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076" y="0"/>
              </a:lnTo>
              <a:lnTo>
                <a:pt x="1036076" y="1754747"/>
              </a:lnTo>
              <a:lnTo>
                <a:pt x="2072152" y="175474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389156" y="3693859"/>
        <a:ext cx="135765" cy="135765"/>
      </dsp:txXfrm>
    </dsp:sp>
    <dsp:sp modelId="{76F8EC53-A716-4FE8-B8DA-7523EFB8EF5A}">
      <dsp:nvSpPr>
        <dsp:cNvPr id="0" name=""/>
        <dsp:cNvSpPr/>
      </dsp:nvSpPr>
      <dsp:spPr>
        <a:xfrm>
          <a:off x="1420963" y="2884368"/>
          <a:ext cx="2072152" cy="66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076" y="0"/>
              </a:lnTo>
              <a:lnTo>
                <a:pt x="1036076" y="668506"/>
              </a:lnTo>
              <a:lnTo>
                <a:pt x="2072152" y="6685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402606" y="3164188"/>
        <a:ext cx="108865" cy="108865"/>
      </dsp:txXfrm>
    </dsp:sp>
    <dsp:sp modelId="{62CD97BD-AFD3-4FFF-8869-9E1C807AC576}">
      <dsp:nvSpPr>
        <dsp:cNvPr id="0" name=""/>
        <dsp:cNvSpPr/>
      </dsp:nvSpPr>
      <dsp:spPr>
        <a:xfrm>
          <a:off x="1420963" y="2526399"/>
          <a:ext cx="2072152" cy="357968"/>
        </a:xfrm>
        <a:custGeom>
          <a:avLst/>
          <a:gdLst/>
          <a:ahLst/>
          <a:cxnLst/>
          <a:rect l="0" t="0" r="0" b="0"/>
          <a:pathLst>
            <a:path>
              <a:moveTo>
                <a:pt x="0" y="357968"/>
              </a:moveTo>
              <a:lnTo>
                <a:pt x="1036076" y="357968"/>
              </a:lnTo>
              <a:lnTo>
                <a:pt x="1036076" y="0"/>
              </a:lnTo>
              <a:lnTo>
                <a:pt x="2072152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404468" y="2652812"/>
        <a:ext cx="105142" cy="105142"/>
      </dsp:txXfrm>
    </dsp:sp>
    <dsp:sp modelId="{AD676026-C139-41C6-8020-BBEE96D321ED}">
      <dsp:nvSpPr>
        <dsp:cNvPr id="0" name=""/>
        <dsp:cNvSpPr/>
      </dsp:nvSpPr>
      <dsp:spPr>
        <a:xfrm>
          <a:off x="1420963" y="1282280"/>
          <a:ext cx="2035412" cy="1602087"/>
        </a:xfrm>
        <a:custGeom>
          <a:avLst/>
          <a:gdLst/>
          <a:ahLst/>
          <a:cxnLst/>
          <a:rect l="0" t="0" r="0" b="0"/>
          <a:pathLst>
            <a:path>
              <a:moveTo>
                <a:pt x="0" y="1602087"/>
              </a:moveTo>
              <a:lnTo>
                <a:pt x="1017706" y="1602087"/>
              </a:lnTo>
              <a:lnTo>
                <a:pt x="1017706" y="0"/>
              </a:lnTo>
              <a:lnTo>
                <a:pt x="2035412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373912" y="2018567"/>
        <a:ext cx="129514" cy="129514"/>
      </dsp:txXfrm>
    </dsp:sp>
    <dsp:sp modelId="{70D44749-4F27-43EF-88C5-8B3649150B96}">
      <dsp:nvSpPr>
        <dsp:cNvPr id="0" name=""/>
        <dsp:cNvSpPr/>
      </dsp:nvSpPr>
      <dsp:spPr>
        <a:xfrm>
          <a:off x="288037" y="2448275"/>
          <a:ext cx="1393664" cy="872186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计算机系统的特征</a:t>
          </a:r>
          <a:endParaRPr lang="zh-CN" altLang="en-US" sz="2100" kern="1200" dirty="0"/>
        </a:p>
      </dsp:txBody>
      <dsp:txXfrm>
        <a:off x="288037" y="2448275"/>
        <a:ext cx="1393664" cy="872186"/>
      </dsp:txXfrm>
    </dsp:sp>
    <dsp:sp modelId="{25E43B13-1BF3-4513-B3F9-4EFE5690FACB}">
      <dsp:nvSpPr>
        <dsp:cNvPr id="0" name=""/>
        <dsp:cNvSpPr/>
      </dsp:nvSpPr>
      <dsp:spPr>
        <a:xfrm>
          <a:off x="3456375" y="913060"/>
          <a:ext cx="3859283" cy="738440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并发性</a:t>
          </a:r>
          <a:endParaRPr lang="zh-CN" altLang="en-US" sz="2100" kern="1200" dirty="0"/>
        </a:p>
      </dsp:txBody>
      <dsp:txXfrm>
        <a:off x="3456375" y="913060"/>
        <a:ext cx="3859283" cy="738440"/>
      </dsp:txXfrm>
    </dsp:sp>
    <dsp:sp modelId="{6115ABC7-E249-42E2-9223-1C8F56125CE6}">
      <dsp:nvSpPr>
        <dsp:cNvPr id="0" name=""/>
        <dsp:cNvSpPr/>
      </dsp:nvSpPr>
      <dsp:spPr>
        <a:xfrm>
          <a:off x="3493115" y="2172481"/>
          <a:ext cx="3859283" cy="70783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共享性</a:t>
          </a:r>
          <a:endParaRPr lang="zh-CN" altLang="en-US" sz="2100" kern="1200" dirty="0"/>
        </a:p>
      </dsp:txBody>
      <dsp:txXfrm>
        <a:off x="3493115" y="2172481"/>
        <a:ext cx="3859283" cy="707837"/>
      </dsp:txXfrm>
    </dsp:sp>
    <dsp:sp modelId="{9D1E6558-EC28-43A3-A474-38D5DA59F243}">
      <dsp:nvSpPr>
        <dsp:cNvPr id="0" name=""/>
        <dsp:cNvSpPr/>
      </dsp:nvSpPr>
      <dsp:spPr>
        <a:xfrm>
          <a:off x="3493115" y="3174470"/>
          <a:ext cx="3859283" cy="75680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虚拟性</a:t>
          </a:r>
          <a:endParaRPr lang="zh-CN" altLang="en-US" sz="2100" kern="1200" dirty="0"/>
        </a:p>
      </dsp:txBody>
      <dsp:txXfrm>
        <a:off x="3493115" y="3174470"/>
        <a:ext cx="3859283" cy="756807"/>
      </dsp:txXfrm>
    </dsp:sp>
    <dsp:sp modelId="{CAB20122-2A00-4460-A70B-FEDF7F66F0AF}">
      <dsp:nvSpPr>
        <dsp:cNvPr id="0" name=""/>
        <dsp:cNvSpPr/>
      </dsp:nvSpPr>
      <dsp:spPr>
        <a:xfrm>
          <a:off x="3493115" y="4225431"/>
          <a:ext cx="3859283" cy="827369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异步性</a:t>
          </a:r>
          <a:endParaRPr lang="zh-CN" altLang="en-US" sz="2100" kern="1200" dirty="0"/>
        </a:p>
      </dsp:txBody>
      <dsp:txXfrm>
        <a:off x="3493115" y="4225431"/>
        <a:ext cx="3859283" cy="827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F4F1E-52FB-4F3F-9103-9BFFD58A6387}">
      <dsp:nvSpPr>
        <dsp:cNvPr id="0" name=""/>
        <dsp:cNvSpPr/>
      </dsp:nvSpPr>
      <dsp:spPr>
        <a:xfrm>
          <a:off x="0" y="1000432"/>
          <a:ext cx="1698125" cy="655750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作业</a:t>
          </a:r>
          <a:endParaRPr lang="zh-CN" altLang="en-US" sz="1600" kern="1200" dirty="0"/>
        </a:p>
      </dsp:txBody>
      <dsp:txXfrm>
        <a:off x="19206" y="1019638"/>
        <a:ext cx="1659713" cy="617338"/>
      </dsp:txXfrm>
    </dsp:sp>
    <dsp:sp modelId="{3BA8F721-3657-4E9D-84D1-A1EEE9693B02}">
      <dsp:nvSpPr>
        <dsp:cNvPr id="0" name=""/>
        <dsp:cNvSpPr/>
      </dsp:nvSpPr>
      <dsp:spPr>
        <a:xfrm rot="19787323">
          <a:off x="1556327" y="739443"/>
          <a:ext cx="2087956" cy="127089"/>
        </a:xfrm>
        <a:custGeom>
          <a:avLst/>
          <a:gdLst/>
          <a:ahLst/>
          <a:cxnLst/>
          <a:rect l="0" t="0" r="0" b="0"/>
          <a:pathLst>
            <a:path>
              <a:moveTo>
                <a:pt x="0" y="63544"/>
              </a:moveTo>
              <a:lnTo>
                <a:pt x="2087956" y="6354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548107" y="750789"/>
        <a:ext cx="104397" cy="104397"/>
      </dsp:txXfrm>
    </dsp:sp>
    <dsp:sp modelId="{25029DDE-598D-45A4-9A81-4B9592128444}">
      <dsp:nvSpPr>
        <dsp:cNvPr id="0" name=""/>
        <dsp:cNvSpPr/>
      </dsp:nvSpPr>
      <dsp:spPr>
        <a:xfrm>
          <a:off x="3502486" y="976"/>
          <a:ext cx="2488227" cy="553384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程序</a:t>
          </a:r>
          <a:endParaRPr lang="zh-CN" altLang="en-US" sz="1600" kern="1200" dirty="0"/>
        </a:p>
      </dsp:txBody>
      <dsp:txXfrm>
        <a:off x="3518694" y="17184"/>
        <a:ext cx="2455811" cy="520968"/>
      </dsp:txXfrm>
    </dsp:sp>
    <dsp:sp modelId="{E039008D-3832-40A3-9327-DB9FA2F4AEC8}">
      <dsp:nvSpPr>
        <dsp:cNvPr id="0" name=""/>
        <dsp:cNvSpPr/>
      </dsp:nvSpPr>
      <dsp:spPr>
        <a:xfrm rot="21169943">
          <a:off x="1691019" y="1151309"/>
          <a:ext cx="1818572" cy="127089"/>
        </a:xfrm>
        <a:custGeom>
          <a:avLst/>
          <a:gdLst/>
          <a:ahLst/>
          <a:cxnLst/>
          <a:rect l="0" t="0" r="0" b="0"/>
          <a:pathLst>
            <a:path>
              <a:moveTo>
                <a:pt x="0" y="63544"/>
              </a:moveTo>
              <a:lnTo>
                <a:pt x="1818572" y="6354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554841" y="1169389"/>
        <a:ext cx="90928" cy="90928"/>
      </dsp:txXfrm>
    </dsp:sp>
    <dsp:sp modelId="{AA08E9CA-38CF-445B-A501-1BE76E80E1C1}">
      <dsp:nvSpPr>
        <dsp:cNvPr id="0" name=""/>
        <dsp:cNvSpPr/>
      </dsp:nvSpPr>
      <dsp:spPr>
        <a:xfrm>
          <a:off x="3502486" y="798400"/>
          <a:ext cx="2544942" cy="605999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数据（作业体）</a:t>
          </a:r>
          <a:endParaRPr lang="zh-CN" altLang="en-US" sz="1600" kern="1200" dirty="0"/>
        </a:p>
      </dsp:txBody>
      <dsp:txXfrm>
        <a:off x="3520235" y="816149"/>
        <a:ext cx="2509444" cy="570501"/>
      </dsp:txXfrm>
    </dsp:sp>
    <dsp:sp modelId="{AE38218E-D35C-4E20-A6EE-C6239BCF6E5A}">
      <dsp:nvSpPr>
        <dsp:cNvPr id="0" name=""/>
        <dsp:cNvSpPr/>
      </dsp:nvSpPr>
      <dsp:spPr>
        <a:xfrm rot="1184526">
          <a:off x="1641785" y="1588538"/>
          <a:ext cx="1917040" cy="127089"/>
        </a:xfrm>
        <a:custGeom>
          <a:avLst/>
          <a:gdLst/>
          <a:ahLst/>
          <a:cxnLst/>
          <a:rect l="0" t="0" r="0" b="0"/>
          <a:pathLst>
            <a:path>
              <a:moveTo>
                <a:pt x="0" y="63544"/>
              </a:moveTo>
              <a:lnTo>
                <a:pt x="1917040" y="6354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552379" y="1604157"/>
        <a:ext cx="95852" cy="95852"/>
      </dsp:txXfrm>
    </dsp:sp>
    <dsp:sp modelId="{A8C09080-495B-490A-A752-E3A154F06AA7}">
      <dsp:nvSpPr>
        <dsp:cNvPr id="0" name=""/>
        <dsp:cNvSpPr/>
      </dsp:nvSpPr>
      <dsp:spPr>
        <a:xfrm>
          <a:off x="3502486" y="1648439"/>
          <a:ext cx="2598696" cy="654839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作业说明书（作业控制语言）</a:t>
          </a:r>
          <a:endParaRPr lang="zh-CN" altLang="en-US" sz="1600" kern="1200" dirty="0"/>
        </a:p>
      </dsp:txBody>
      <dsp:txXfrm>
        <a:off x="3521666" y="1667619"/>
        <a:ext cx="2560336" cy="61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AD77-E2AB-463F-8692-8C6BE9E6636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2B7FD-F69D-4FCF-8996-FEB954312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6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932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864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796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727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659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591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523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455" algn="l" defTabSz="9578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46" t="1084" r="11945" b="998"/>
          <a:stretch/>
        </p:blipFill>
        <p:spPr>
          <a:xfrm>
            <a:off x="1" y="-26504"/>
            <a:ext cx="9906000" cy="68778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34841" y="2279375"/>
            <a:ext cx="3693045" cy="3635018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434841" y="5221571"/>
            <a:ext cx="3693045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34841" y="2504661"/>
            <a:ext cx="3693045" cy="271690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添加您的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138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623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8264174" y="365129"/>
            <a:ext cx="96079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717497" y="365129"/>
            <a:ext cx="6445781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6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6504"/>
            <a:ext cx="10379767" cy="68778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210254"/>
            <a:ext cx="10379767" cy="2404365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705175" y="2817515"/>
            <a:ext cx="6495654" cy="731252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705175" y="3548767"/>
            <a:ext cx="6495653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9935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137356" y="1244603"/>
            <a:ext cx="41275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296960" y="1244603"/>
            <a:ext cx="4138969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1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871132" y="118532"/>
            <a:ext cx="7566082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292" y="1376363"/>
            <a:ext cx="4190702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93292" y="2200275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878" y="1376363"/>
            <a:ext cx="4211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225878" y="2200275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2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6504"/>
            <a:ext cx="10379767" cy="68845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-26504"/>
            <a:ext cx="10379767" cy="6884504"/>
          </a:xfrm>
          <a:prstGeom prst="rect">
            <a:avLst/>
          </a:prstGeom>
          <a:solidFill>
            <a:srgbClr val="30303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29980" y="533403"/>
            <a:ext cx="3194943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458991" y="1063632"/>
            <a:ext cx="5014913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29980" y="2133603"/>
            <a:ext cx="3194943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12531" y="457200"/>
            <a:ext cx="3194943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422302" y="987431"/>
            <a:ext cx="5014913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012531" y="2057401"/>
            <a:ext cx="3194943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5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9" r="12637" b="1"/>
          <a:stretch/>
        </p:blipFill>
        <p:spPr>
          <a:xfrm>
            <a:off x="1" y="-16979"/>
            <a:ext cx="9892242" cy="68845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6883" y="342902"/>
            <a:ext cx="9448984" cy="6200775"/>
          </a:xfrm>
          <a:prstGeom prst="rect">
            <a:avLst/>
          </a:prstGeom>
          <a:solidFill>
            <a:srgbClr val="30303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28406" y="434132"/>
            <a:ext cx="920612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81038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281363" y="6356355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996113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28407" y="1304926"/>
            <a:ext cx="9206119" cy="5013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9067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57175" indent="-257175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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slide" Target="slide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6595" y="624184"/>
            <a:ext cx="7176797" cy="743052"/>
          </a:xfrm>
          <a:prstGeom prst="rect">
            <a:avLst/>
          </a:prstGeom>
          <a:noFill/>
        </p:spPr>
        <p:txBody>
          <a:bodyPr wrap="square" lIns="95786" tIns="47893" rIns="95786" bIns="47893" rtlCol="0">
            <a:spAutoFit/>
          </a:bodyPr>
          <a:lstStyle/>
          <a:p>
            <a:pPr algn="ctr"/>
            <a:r>
              <a:rPr lang="zh-CN" altLang="en-US" sz="4200" dirty="0"/>
              <a:t>计算机系统的认识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1182" y="5379163"/>
            <a:ext cx="3042338" cy="604553"/>
          </a:xfrm>
          <a:prstGeom prst="rect">
            <a:avLst/>
          </a:prstGeom>
          <a:noFill/>
        </p:spPr>
        <p:txBody>
          <a:bodyPr wrap="square" lIns="95786" tIns="47893" rIns="95786" bIns="47893" rtlCol="0">
            <a:spAutoFit/>
          </a:bodyPr>
          <a:lstStyle/>
          <a:p>
            <a:r>
              <a:rPr lang="en-US" altLang="zh-CN" sz="3300" dirty="0"/>
              <a:t>15</a:t>
            </a:r>
            <a:r>
              <a:rPr lang="zh-CN" altLang="en-US" sz="3300" dirty="0"/>
              <a:t>网编李伟博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484789"/>
            <a:ext cx="5400600" cy="38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6536" y="26065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并发性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9297" y="1844829"/>
            <a:ext cx="77341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并行性和并发性是既相似又有区别的两个概念，并行性是指两个或多个事件在同一时刻发生；而并发性是指两个或多个事件在同一时间间隔内发生。在多道程序环境下，并发性是指在一段时间内，宏观上有多个程序在同时运行，但在单处理机系统中，每一时刻却仅能有一道程序执行，故微观上这些程序只能是分时地交替执行。倘若在计算机系统中有多个处理机，则这些可以并发执行的程序便可被分配到多个处理机上，实现并行执行，即利用每个处理机来处理一个可并发执行的程序，这样，多个程序便可同时执行。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2" name="右弧形箭头 1">
            <a:hlinkClick r:id="rId2" action="ppaction://hlinksldjump"/>
          </p:cNvPr>
          <p:cNvSpPr/>
          <p:nvPr/>
        </p:nvSpPr>
        <p:spPr>
          <a:xfrm>
            <a:off x="8553404" y="5157192"/>
            <a:ext cx="576060" cy="842621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7" y="476675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共享性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36576" y="1484784"/>
            <a:ext cx="648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/>
              <a:t>操作系统环境下，所谓共享是指系统中的资源可供内存中多个并发执行的进程</a:t>
            </a:r>
            <a:r>
              <a:rPr lang="en-US" altLang="zh-CN" sz="3600" dirty="0"/>
              <a:t>(</a:t>
            </a:r>
            <a:r>
              <a:rPr lang="zh-CN" altLang="zh-CN" sz="3600" dirty="0"/>
              <a:t>线程</a:t>
            </a:r>
            <a:r>
              <a:rPr lang="en-US" altLang="zh-CN" sz="3600" dirty="0"/>
              <a:t>)</a:t>
            </a:r>
            <a:r>
              <a:rPr lang="zh-CN" altLang="zh-CN" sz="3600" dirty="0"/>
              <a:t>共同使用。由于资源属性的不同，进程对资源共享的方式也不同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4" name="右弧形箭头 3">
            <a:hlinkClick r:id="rId2" action="ppaction://hlinksldjump"/>
          </p:cNvPr>
          <p:cNvSpPr/>
          <p:nvPr/>
        </p:nvSpPr>
        <p:spPr>
          <a:xfrm>
            <a:off x="8121352" y="4901104"/>
            <a:ext cx="576064" cy="90416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88" y="404674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虚拟性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73" y="1700811"/>
            <a:ext cx="6768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操作系统中的所谓</a:t>
            </a:r>
            <a:r>
              <a:rPr lang="en-US" altLang="zh-CN" sz="3200" dirty="0"/>
              <a:t>"</a:t>
            </a:r>
            <a:r>
              <a:rPr lang="zh-CN" altLang="zh-CN" sz="3200" dirty="0"/>
              <a:t>虚拟</a:t>
            </a:r>
            <a:r>
              <a:rPr lang="en-US" altLang="zh-CN" sz="3200" dirty="0"/>
              <a:t>"</a:t>
            </a:r>
            <a:r>
              <a:rPr lang="zh-CN" altLang="zh-CN" sz="3200" dirty="0"/>
              <a:t>，是指通过某种技术把一个物理实体变为若干个逻辑上的对应物。物理实体</a:t>
            </a:r>
            <a:r>
              <a:rPr lang="en-US" altLang="zh-CN" sz="3200" dirty="0"/>
              <a:t>(</a:t>
            </a:r>
            <a:r>
              <a:rPr lang="zh-CN" altLang="zh-CN" sz="3200" dirty="0"/>
              <a:t>前者</a:t>
            </a:r>
            <a:r>
              <a:rPr lang="en-US" altLang="zh-CN" sz="3200" dirty="0"/>
              <a:t>)</a:t>
            </a:r>
            <a:r>
              <a:rPr lang="zh-CN" altLang="zh-CN" sz="3200" dirty="0"/>
              <a:t>是实的，即实际存在的，而后者是虚的，是用户感觉上的东西。相应地，用于实现虚拟的技术，称为虚拟技术。在</a:t>
            </a:r>
            <a:r>
              <a:rPr lang="en-US" altLang="zh-CN" sz="3200" dirty="0"/>
              <a:t>OS</a:t>
            </a:r>
            <a:r>
              <a:rPr lang="zh-CN" altLang="zh-CN" sz="3200" dirty="0"/>
              <a:t>中利用了多种虚拟技术，分别用来实现虚拟处理机、虚拟内存、虚拟外部设备和虚拟信道等。</a:t>
            </a:r>
            <a:endParaRPr lang="zh-CN" altLang="en-US" sz="3200" dirty="0"/>
          </a:p>
        </p:txBody>
      </p:sp>
      <p:sp>
        <p:nvSpPr>
          <p:cNvPr id="4" name="右弧形箭头 3">
            <a:hlinkClick r:id="rId2" action="ppaction://hlinksldjump"/>
          </p:cNvPr>
          <p:cNvSpPr/>
          <p:nvPr/>
        </p:nvSpPr>
        <p:spPr>
          <a:xfrm>
            <a:off x="8625408" y="5013176"/>
            <a:ext cx="576064" cy="936104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60" y="404664"/>
            <a:ext cx="4104456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异步性</a:t>
            </a:r>
            <a:endParaRPr lang="zh-CN" altLang="en-US" sz="3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6576" y="1219021"/>
            <a:ext cx="78488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dirty="0"/>
              <a:t>在多道程序环境下，允许多个进程并发执行， 但只有进程在获得所需的资源后方能执行。在单处理机环境下，由于系统中只有一个处理机，因而每次只允许一个进程执行，其余进程只能等待。当正在执行的进程提出某种资源要求时</a:t>
            </a:r>
            <a:r>
              <a:rPr lang="zh-CN" altLang="zh-CN" sz="2800" dirty="0" smtClean="0"/>
              <a:t>，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右弧形箭头 3">
            <a:hlinkClick r:id="rId2" action="ppaction://hlinksldjump"/>
          </p:cNvPr>
          <p:cNvSpPr/>
          <p:nvPr/>
        </p:nvSpPr>
        <p:spPr>
          <a:xfrm>
            <a:off x="8193360" y="4869160"/>
            <a:ext cx="576064" cy="108012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883" y="1484789"/>
            <a:ext cx="64087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处理机</a:t>
            </a:r>
            <a:r>
              <a:rPr lang="zh-CN" altLang="en-US" sz="2800" dirty="0" smtClean="0"/>
              <a:t>包括中央处理器，主存储器，</a:t>
            </a:r>
            <a:r>
              <a:rPr lang="zh-CN" altLang="en-US" sz="2800" dirty="0"/>
              <a:t>输入</a:t>
            </a:r>
            <a:r>
              <a:rPr lang="en-US" altLang="zh-CN" sz="2800" dirty="0"/>
              <a:t>-</a:t>
            </a:r>
            <a:r>
              <a:rPr lang="zh-CN" altLang="en-US" sz="2800" dirty="0"/>
              <a:t>输出接口，加接外围设备就构成完整的计算机系统。处理机是处理计算机系统中存储程序和数据，并按照程序规定的步骤执行指令的部件。程序是描述处理机完成某项任务的指令序列。指令则是处理机能直接解释、执行的信息单位。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2888" y="476672"/>
            <a:ext cx="424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什么是处理机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24608" y="2060848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创建和撤销进程</a:t>
            </a:r>
            <a:endParaRPr lang="en-US" altLang="zh-CN" sz="3600" dirty="0" smtClean="0"/>
          </a:p>
          <a:p>
            <a:r>
              <a:rPr lang="zh-CN" altLang="en-US" sz="3600" dirty="0" smtClean="0"/>
              <a:t>对进程的运行的协调</a:t>
            </a:r>
            <a:endParaRPr lang="en-US" altLang="zh-CN" sz="3600" dirty="0" smtClean="0"/>
          </a:p>
          <a:p>
            <a:r>
              <a:rPr lang="zh-CN" altLang="en-US" sz="3600" dirty="0" smtClean="0"/>
              <a:t>实现进程之间的信息交流</a:t>
            </a:r>
            <a:endParaRPr lang="en-US" altLang="zh-CN" sz="3600" dirty="0" smtClean="0"/>
          </a:p>
          <a:p>
            <a:r>
              <a:rPr lang="zh-CN" altLang="en-US" sz="3600" dirty="0" smtClean="0"/>
              <a:t>进程的调度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20951" y="476682"/>
            <a:ext cx="511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处理机管理</a:t>
            </a:r>
            <a:endParaRPr lang="zh-CN" altLang="en-US" sz="3200" dirty="0"/>
          </a:p>
        </p:txBody>
      </p:sp>
      <p:sp>
        <p:nvSpPr>
          <p:cNvPr id="6" name="右弧形箭头 5">
            <a:hlinkClick r:id="rId2" action="ppaction://hlinksldjump"/>
          </p:cNvPr>
          <p:cNvSpPr/>
          <p:nvPr/>
        </p:nvSpPr>
        <p:spPr>
          <a:xfrm>
            <a:off x="7689304" y="4869160"/>
            <a:ext cx="504056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509" y="476682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什么是存储器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6516" y="1196760"/>
            <a:ext cx="87129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在系统中，具有实物形式的存储设备也叫存储器，如内存条、</a:t>
            </a:r>
            <a:r>
              <a:rPr lang="en-US" altLang="zh-CN" sz="2400" dirty="0"/>
              <a:t>TF</a:t>
            </a:r>
            <a:r>
              <a:rPr lang="zh-CN" altLang="en-US" sz="2400" dirty="0"/>
              <a:t>卡等。计算机中全部信息，包括输入的原始数据、计算机程序、中间运行结果和最终运行结果都保存在存储器中。它根据控制器指定的位置存入和取出信息。有了存储器，计算机才有记忆功能，才能保证正常工作。计算机中的存储器按用途存储器可分为主存储器（内存）和辅助存储器（外存）</a:t>
            </a:r>
            <a:r>
              <a:rPr lang="en-US" altLang="zh-CN" sz="2400" dirty="0"/>
              <a:t>,</a:t>
            </a:r>
            <a:r>
              <a:rPr lang="zh-CN" altLang="en-US" sz="2400" dirty="0"/>
              <a:t>也有分为外部存储器和内部存储器的分类方法。外存通常是磁性介质或光盘等，能长期保存信息。内存指主板上的存储部件，用来存放当前正在执行的数据和程序，但仅用于暂时存放程序和数据，关闭电源或断电，数据会丢失。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7987" y="456716"/>
            <a:ext cx="511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存储器的管理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4647" y="1827703"/>
            <a:ext cx="60486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内存分配：为每道程序分配内存空间提高存储器的利用率</a:t>
            </a:r>
            <a:endParaRPr lang="en-US" altLang="zh-CN" sz="2800" dirty="0" smtClean="0"/>
          </a:p>
          <a:p>
            <a:r>
              <a:rPr lang="zh-CN" altLang="en-US" sz="2800" dirty="0" smtClean="0"/>
              <a:t>地址的传递：将程序中的逻辑地址变换成储存空间中的物理地址</a:t>
            </a:r>
            <a:endParaRPr lang="en-US" altLang="zh-CN" sz="2800" dirty="0" smtClean="0"/>
          </a:p>
          <a:p>
            <a:r>
              <a:rPr lang="zh-CN" altLang="en-US" sz="2800" dirty="0" smtClean="0"/>
              <a:t>内存的保护</a:t>
            </a:r>
            <a:r>
              <a:rPr lang="en-US" altLang="zh-CN" sz="2800" dirty="0" smtClean="0"/>
              <a:t>	</a:t>
            </a:r>
          </a:p>
          <a:p>
            <a:r>
              <a:rPr lang="zh-CN" altLang="en-US" sz="2800" dirty="0" smtClean="0"/>
              <a:t>虚拟内存：使用硬盘空间模拟内存，为用户提供比实际大的内存空间</a:t>
            </a:r>
            <a:endParaRPr lang="zh-CN" altLang="en-US" sz="2800" dirty="0"/>
          </a:p>
        </p:txBody>
      </p:sp>
      <p:sp>
        <p:nvSpPr>
          <p:cNvPr id="6" name="右弧形箭头 5">
            <a:hlinkClick r:id="rId2" action="ppaction://hlinksldjump"/>
          </p:cNvPr>
          <p:cNvSpPr/>
          <p:nvPr/>
        </p:nvSpPr>
        <p:spPr>
          <a:xfrm>
            <a:off x="7833320" y="5301208"/>
            <a:ext cx="576064" cy="79208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0553" y="62068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什么是文件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1484794"/>
            <a:ext cx="67687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文件是存储在一定介质上的一组新型的集合，每个文件必须有一个确定的名字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4573" y="270892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文件系统管理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3717032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创建文件的三个要素：文件名，存放位置，类型（扩展名）</a:t>
            </a:r>
            <a:endParaRPr lang="en-US" altLang="zh-CN" sz="2800" dirty="0" smtClean="0"/>
          </a:p>
          <a:p>
            <a:r>
              <a:rPr lang="zh-CN" altLang="en-US" sz="2800" dirty="0" smtClean="0"/>
              <a:t>文件的属性：存档，隐藏，只读</a:t>
            </a:r>
            <a:endParaRPr lang="en-US" altLang="zh-CN" sz="2800" dirty="0" smtClean="0"/>
          </a:p>
          <a:p>
            <a:r>
              <a:rPr lang="zh-CN" altLang="en-US" sz="2800" dirty="0" smtClean="0"/>
              <a:t>文件的基本操作：创建，打开，选取，复制，移动，删除，查找</a:t>
            </a:r>
            <a:endParaRPr lang="en-US" altLang="zh-CN" sz="2800" dirty="0" smtClean="0"/>
          </a:p>
          <a:p>
            <a:r>
              <a:rPr lang="zh-CN" altLang="en-US" sz="2800" dirty="0" smtClean="0"/>
              <a:t>文件目录路径：绝对路径和相对路径</a:t>
            </a:r>
            <a:endParaRPr lang="zh-CN" altLang="en-US" sz="2800" dirty="0"/>
          </a:p>
        </p:txBody>
      </p:sp>
      <p:sp>
        <p:nvSpPr>
          <p:cNvPr id="6" name="右弧形箭头 5">
            <a:hlinkClick r:id="rId2" action="ppaction://hlinksldjump"/>
          </p:cNvPr>
          <p:cNvSpPr/>
          <p:nvPr/>
        </p:nvSpPr>
        <p:spPr>
          <a:xfrm>
            <a:off x="8409385" y="5589240"/>
            <a:ext cx="576064" cy="8054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6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170" y="238709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设备管理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84548" y="1181070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设备驱动程序：是操作系统管理和驱动设备程序</a:t>
            </a:r>
            <a:endParaRPr lang="en-US" altLang="zh-CN" sz="2800" dirty="0" smtClean="0"/>
          </a:p>
          <a:p>
            <a:r>
              <a:rPr lang="zh-CN" altLang="en-US" sz="2800" dirty="0"/>
              <a:t>即插即</a:t>
            </a:r>
            <a:r>
              <a:rPr lang="zh-CN" altLang="en-US" sz="2800" dirty="0" smtClean="0"/>
              <a:t>用：指将设备链接到计算机上后无须手动配置即可立即使用</a:t>
            </a:r>
            <a:endParaRPr lang="zh-CN" altLang="en-US" sz="2800" dirty="0"/>
          </a:p>
        </p:txBody>
      </p:sp>
      <p:sp>
        <p:nvSpPr>
          <p:cNvPr id="7" name="右弧形箭头 6">
            <a:hlinkClick r:id="rId2" action="ppaction://hlinksldjump"/>
          </p:cNvPr>
          <p:cNvSpPr/>
          <p:nvPr/>
        </p:nvSpPr>
        <p:spPr>
          <a:xfrm>
            <a:off x="7545288" y="4725144"/>
            <a:ext cx="576064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01" y="404674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作业管理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80594" y="1484794"/>
            <a:ext cx="6984777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完成一个独立任务的程序及其所需的数据组成一个作业。作业管理是用户提交的诸多作业进行管理，包括作业的组织、控制、和调度等，尽可能高效地利用整个系统的资源。</a:t>
            </a:r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60048135"/>
              </p:ext>
            </p:extLst>
          </p:nvPr>
        </p:nvGraphicFramePr>
        <p:xfrm>
          <a:off x="1470980" y="4077072"/>
          <a:ext cx="660400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弧形箭头 5">
            <a:hlinkClick r:id="rId7" action="ppaction://hlinksldjump"/>
          </p:cNvPr>
          <p:cNvSpPr/>
          <p:nvPr/>
        </p:nvSpPr>
        <p:spPr>
          <a:xfrm>
            <a:off x="8481392" y="5517232"/>
            <a:ext cx="576064" cy="79208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504" y="548690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操作系统的接口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00490" y="1428269"/>
            <a:ext cx="727280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用户接口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命令接口：为用户提供以命令方式进行对话的界面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图形用户接口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为用户提供图形界面，通过点击鼠标的方式</a:t>
            </a:r>
            <a:r>
              <a:rPr lang="en-US" altLang="zh-CN" sz="3600" dirty="0" smtClean="0"/>
              <a:t>		         </a:t>
            </a:r>
            <a:r>
              <a:rPr lang="zh-CN" altLang="en-US" sz="3600" dirty="0" smtClean="0"/>
              <a:t>进行相关的操作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系统调用：编程用接口</a:t>
            </a:r>
            <a:endParaRPr lang="en-US" altLang="zh-CN" sz="3600" dirty="0" smtClean="0"/>
          </a:p>
          <a:p>
            <a:endParaRPr lang="zh-CN" altLang="en-US" dirty="0"/>
          </a:p>
        </p:txBody>
      </p:sp>
      <p:sp>
        <p:nvSpPr>
          <p:cNvPr id="4" name="右弧形箭头 3">
            <a:hlinkClick r:id="rId2" action="ppaction://hlinksldjump"/>
          </p:cNvPr>
          <p:cNvSpPr/>
          <p:nvPr/>
        </p:nvSpPr>
        <p:spPr>
          <a:xfrm>
            <a:off x="8049344" y="5373216"/>
            <a:ext cx="648072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67954339"/>
              </p:ext>
            </p:extLst>
          </p:nvPr>
        </p:nvGraphicFramePr>
        <p:xfrm>
          <a:off x="1442610" y="620688"/>
          <a:ext cx="660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6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47668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什么是操作系统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92560" y="1556792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能有效的管理计算机系统中软 硬件资源，合理的组织计算机的工作流程，为用户创造良好工作环境的系统软件。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64572" y="3139658"/>
            <a:ext cx="69847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主要功能有：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>
                <a:hlinkClick r:id="rId2" action="ppaction://hlinksldjump"/>
              </a:rPr>
              <a:t>储存管理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>
                <a:hlinkClick r:id="rId3" action="ppaction://hlinksldjump"/>
              </a:rPr>
              <a:t>设备管理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>
                <a:hlinkClick r:id="rId4" action="ppaction://hlinksldjump"/>
              </a:rPr>
              <a:t>文件管理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>
                <a:hlinkClick r:id="rId5" action="ppaction://hlinksldjump"/>
              </a:rPr>
              <a:t>作业管理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>
                <a:hlinkClick r:id="rId6" action="ppaction://hlinksldjump"/>
              </a:rPr>
              <a:t>处理机管理</a:t>
            </a:r>
            <a:endParaRPr lang="zh-CN" altLang="en-US" sz="2800" dirty="0"/>
          </a:p>
        </p:txBody>
      </p:sp>
      <p:sp>
        <p:nvSpPr>
          <p:cNvPr id="5" name="右箭头 4">
            <a:hlinkClick r:id="rId7" action="ppaction://hlinksldjump"/>
          </p:cNvPr>
          <p:cNvSpPr/>
          <p:nvPr/>
        </p:nvSpPr>
        <p:spPr>
          <a:xfrm>
            <a:off x="7833320" y="5061778"/>
            <a:ext cx="1440160" cy="7200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1632070105"/>
              </p:ext>
            </p:extLst>
          </p:nvPr>
        </p:nvGraphicFramePr>
        <p:xfrm>
          <a:off x="3" y="0"/>
          <a:ext cx="12035693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0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67231301"/>
              </p:ext>
            </p:extLst>
          </p:nvPr>
        </p:nvGraphicFramePr>
        <p:xfrm>
          <a:off x="704528" y="764704"/>
          <a:ext cx="9201472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1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484" y="22552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进程的概念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6040" y="842333"/>
            <a:ext cx="990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定义：进程是一个具有独立功能的程序对数据集的一次执行</a:t>
            </a:r>
            <a:endParaRPr lang="en-US" altLang="zh-CN" sz="3200" dirty="0"/>
          </a:p>
          <a:p>
            <a:r>
              <a:rPr lang="zh-CN" altLang="en-US" sz="3200" dirty="0" smtClean="0"/>
              <a:t>进程与程序的差异：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zh-CN" altLang="en-US" sz="3200" dirty="0" smtClean="0"/>
              <a:t>程序是一系列静态的指令，而进程是一个动态活动，这种活动的属性随时间而变化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一个单独的程序能和多个进程有关系</a:t>
            </a:r>
            <a:endParaRPr lang="en-US" altLang="zh-CN" sz="3200" dirty="0" smtClean="0"/>
          </a:p>
          <a:p>
            <a:r>
              <a:rPr lang="zh-CN" altLang="en-US" sz="3200" dirty="0" smtClean="0"/>
              <a:t>特征：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动态性：进程有一定的生命期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并发性：系统中可以同时有多个进程在活动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独立性：进程是一个可以独立运作的基本单位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异步性：进程是按各自独立的，不可预知的速度进行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24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544" y="76471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进程调度程序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64568" y="1700808"/>
            <a:ext cx="820891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功能：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记录系统中所有的进程情况。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根据既定的调度算法，确定</a:t>
            </a:r>
            <a:r>
              <a:rPr lang="en-US" altLang="zh-CN" sz="3600" dirty="0" smtClean="0"/>
              <a:t>CPU</a:t>
            </a:r>
            <a:r>
              <a:rPr lang="zh-CN" altLang="en-US" sz="3600" dirty="0" smtClean="0"/>
              <a:t>分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配给就绪列队的某个进程。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回收和分配</a:t>
            </a:r>
            <a:r>
              <a:rPr lang="en-US" altLang="zh-CN" sz="3600" dirty="0" smtClean="0"/>
              <a:t>CPU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10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7" y="33266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线程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92560" y="1340768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定义：线程组成进程，描述进程内的执行是操作系统分配</a:t>
            </a:r>
            <a:r>
              <a:rPr lang="en-US" altLang="zh-CN" sz="4000" dirty="0" smtClean="0"/>
              <a:t>CPU</a:t>
            </a:r>
            <a:r>
              <a:rPr lang="zh-CN" altLang="en-US" sz="4000" dirty="0" smtClean="0"/>
              <a:t>的基本单位</a:t>
            </a:r>
            <a:endParaRPr lang="en-US" altLang="zh-CN" sz="4000" dirty="0" smtClean="0"/>
          </a:p>
          <a:p>
            <a:r>
              <a:rPr lang="zh-CN" altLang="en-US" sz="4000" dirty="0" smtClean="0"/>
              <a:t>属性：</a:t>
            </a:r>
            <a:endParaRPr lang="en-US" altLang="zh-CN" sz="4000" dirty="0" smtClean="0"/>
          </a:p>
          <a:p>
            <a:r>
              <a:rPr lang="zh-CN" altLang="en-US" sz="4000" dirty="0" smtClean="0"/>
              <a:t>线程不拥有资源</a:t>
            </a:r>
            <a:endParaRPr lang="en-US" altLang="zh-CN" sz="4000" dirty="0" smtClean="0"/>
          </a:p>
          <a:p>
            <a:r>
              <a:rPr lang="zh-CN" altLang="en-US" sz="4000" dirty="0" smtClean="0"/>
              <a:t>独立调度的基本单元</a:t>
            </a:r>
            <a:endParaRPr lang="en-US" altLang="zh-CN" sz="4000" dirty="0" smtClean="0"/>
          </a:p>
          <a:p>
            <a:r>
              <a:rPr lang="zh-CN" altLang="en-US" sz="4000" dirty="0" smtClean="0"/>
              <a:t>可并发执行</a:t>
            </a:r>
            <a:endParaRPr lang="en-US" altLang="zh-CN" sz="4000" dirty="0" smtClean="0"/>
          </a:p>
          <a:p>
            <a:r>
              <a:rPr lang="zh-CN" altLang="en-US" sz="4000" dirty="0" smtClean="0"/>
              <a:t>共享进程资源</a:t>
            </a:r>
            <a:endParaRPr lang="en-US" altLang="zh-CN" sz="4000" dirty="0" smtClean="0"/>
          </a:p>
        </p:txBody>
      </p:sp>
      <p:sp>
        <p:nvSpPr>
          <p:cNvPr id="4" name="右弧形箭头 3">
            <a:hlinkClick r:id="rId2" action="ppaction://hlinksldjump"/>
          </p:cNvPr>
          <p:cNvSpPr/>
          <p:nvPr/>
        </p:nvSpPr>
        <p:spPr>
          <a:xfrm>
            <a:off x="7977336" y="5373216"/>
            <a:ext cx="504056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93" y="54868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操作系统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1484793"/>
            <a:ext cx="6696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宋体" pitchFamily="2" charset="-122"/>
              </a:rPr>
              <a:t>操作系统（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400" dirty="0" err="1">
                <a:latin typeface="宋体" pitchFamily="2" charset="-122"/>
              </a:rPr>
              <a:t>，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sz="2400" dirty="0">
                <a:latin typeface="宋体" pitchFamily="2" charset="-122"/>
              </a:rPr>
              <a:t>）</a:t>
            </a:r>
            <a:r>
              <a:rPr lang="zh-CN" altLang="en-US" sz="2400" dirty="0">
                <a:latin typeface="宋体" pitchFamily="2" charset="-122"/>
              </a:rPr>
              <a:t>是直接运行在裸机上的最基本的系统软件，是系统软件的核心，其他软件必须在操作系统的支持下才能运行。因此，操作系统是最基本、最不可少的系统软件，它控制和管理计算机系统内各种软、硬件资源，合理有效地组织计算机系统的工作。有了操作系统，用户不必关心硬件细节，机器更易于使用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400" dirty="0">
                <a:latin typeface="宋体" pitchFamily="2" charset="-122"/>
              </a:rPr>
              <a:t>操作系统实际上也是一组计算机程序，和别的计算机程序一样，它们都给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2400" dirty="0">
                <a:latin typeface="宋体" pitchFamily="2" charset="-122"/>
              </a:rPr>
              <a:t>的执行提供指令，但它又不同于其他程序。操作系统控制着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2400" dirty="0">
                <a:latin typeface="宋体" pitchFamily="2" charset="-122"/>
              </a:rPr>
              <a:t>及其他系统资源，并控制着其他程序的执行</a:t>
            </a:r>
            <a:r>
              <a:rPr lang="zh-CN" altLang="en-US" sz="2400" dirty="0" smtClean="0">
                <a:latin typeface="宋体" pitchFamily="2" charset="-122"/>
              </a:rPr>
              <a:t>。如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DOS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、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WINDOWS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、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UNIX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、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Linux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等</a:t>
            </a:r>
          </a:p>
          <a:p>
            <a:pPr algn="just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6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16">
      <a:dk1>
        <a:srgbClr val="FFFFFF"/>
      </a:dk1>
      <a:lt1>
        <a:srgbClr val="FFFFFF"/>
      </a:lt1>
      <a:dk2>
        <a:srgbClr val="FFFFFF"/>
      </a:dk2>
      <a:lt2>
        <a:srgbClr val="5F5F5F"/>
      </a:lt2>
      <a:accent1>
        <a:srgbClr val="C1C3D1"/>
      </a:accent1>
      <a:accent2>
        <a:srgbClr val="D1BA9F"/>
      </a:accent2>
      <a:accent3>
        <a:srgbClr val="ADD3B8"/>
      </a:accent3>
      <a:accent4>
        <a:srgbClr val="CAAEBB"/>
      </a:accent4>
      <a:accent5>
        <a:srgbClr val="FF9F9F"/>
      </a:accent5>
      <a:accent6>
        <a:srgbClr val="FF0000"/>
      </a:accent6>
      <a:hlink>
        <a:srgbClr val="92D050"/>
      </a:hlink>
      <a:folHlink>
        <a:srgbClr val="AFB2B4"/>
      </a:folHlink>
    </a:clrScheme>
    <a:fontScheme name="自定义 78">
      <a:majorFont>
        <a:latin typeface="Ebrima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A000120150910A15PPBG</Template>
  <TotalTime>441</TotalTime>
  <Words>1184</Words>
  <Application>Microsoft Office PowerPoint</Application>
  <PresentationFormat>A4 纸张(210x297 毫米)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</dc:title>
  <dc:creator>admin</dc:creator>
  <cp:lastModifiedBy>admin</cp:lastModifiedBy>
  <cp:revision>31</cp:revision>
  <dcterms:created xsi:type="dcterms:W3CDTF">2016-12-19T09:05:22Z</dcterms:created>
  <dcterms:modified xsi:type="dcterms:W3CDTF">2016-12-22T11:18:45Z</dcterms:modified>
</cp:coreProperties>
</file>