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深入理解计算机系统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4365104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马宁博</a:t>
            </a:r>
            <a:endParaRPr lang="en-US" altLang="zh-CN" dirty="0" smtClean="0"/>
          </a:p>
          <a:p>
            <a:r>
              <a:rPr lang="en-US" altLang="zh-CN" dirty="0" smtClean="0"/>
              <a:t>20151104708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42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一、计算机的硬件</a:t>
            </a:r>
            <a:endParaRPr lang="en-US" altLang="zh-CN" dirty="0" smtClean="0"/>
          </a:p>
          <a:p>
            <a:r>
              <a:rPr lang="zh-CN" altLang="en-US" dirty="0" smtClean="0"/>
              <a:t>二、计算机的软件</a:t>
            </a:r>
            <a:endParaRPr lang="en-US" altLang="zh-CN" dirty="0" smtClean="0"/>
          </a:p>
          <a:p>
            <a:r>
              <a:rPr lang="zh-CN" altLang="en-US" dirty="0" smtClean="0"/>
              <a:t>三、指针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的理解和应用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4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一、计算机的硬件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16832"/>
            <a:ext cx="8219256" cy="4389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计</a:t>
            </a:r>
            <a:r>
              <a:rPr lang="zh-CN" altLang="zh-CN" dirty="0" smtClean="0"/>
              <a:t>算机</a:t>
            </a:r>
            <a:r>
              <a:rPr lang="zh-CN" altLang="zh-CN" dirty="0"/>
              <a:t>的硬件主要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四</a:t>
            </a:r>
            <a:r>
              <a:rPr lang="zh-CN" altLang="zh-CN" dirty="0" smtClean="0"/>
              <a:t>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运算器</a:t>
            </a:r>
            <a:r>
              <a:rPr lang="zh-CN" altLang="en-US" dirty="0" smtClean="0"/>
              <a:t>：主要处理各种数据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控制器</a:t>
            </a:r>
            <a:r>
              <a:rPr lang="zh-CN" altLang="en-US" dirty="0"/>
              <a:t>：</a:t>
            </a:r>
            <a:r>
              <a:rPr lang="zh-CN" altLang="en-US" dirty="0" smtClean="0"/>
              <a:t>指</a:t>
            </a:r>
            <a:r>
              <a:rPr lang="zh-CN" altLang="zh-CN" dirty="0" smtClean="0"/>
              <a:t>挥</a:t>
            </a:r>
            <a:r>
              <a:rPr lang="zh-CN" altLang="zh-CN" dirty="0"/>
              <a:t>计算机的各个部件按照指令</a:t>
            </a:r>
            <a:r>
              <a:rPr lang="zh-CN" altLang="zh-CN" dirty="0" smtClean="0"/>
              <a:t>的要</a:t>
            </a:r>
            <a:r>
              <a:rPr lang="en-US" altLang="zh-CN" dirty="0" smtClean="0"/>
              <a:t>		   </a:t>
            </a:r>
            <a:r>
              <a:rPr lang="zh-CN" altLang="zh-CN" dirty="0" smtClean="0"/>
              <a:t>求</a:t>
            </a:r>
            <a:r>
              <a:rPr lang="zh-CN" altLang="zh-CN" dirty="0"/>
              <a:t>协调工作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存储器</a:t>
            </a:r>
            <a:r>
              <a:rPr lang="zh-CN" altLang="en-US" dirty="0" smtClean="0"/>
              <a:t>：</a:t>
            </a:r>
            <a:r>
              <a:rPr lang="zh-CN" altLang="zh-CN" dirty="0"/>
              <a:t>主要功能是存储程序和各种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I/O</a:t>
            </a:r>
            <a:r>
              <a:rPr lang="zh-CN" altLang="zh-CN" dirty="0" smtClean="0"/>
              <a:t>设备</a:t>
            </a:r>
            <a:r>
              <a:rPr lang="zh-CN" altLang="en-US" dirty="0" smtClean="0"/>
              <a:t>：</a:t>
            </a:r>
            <a:r>
              <a:rPr lang="zh-CN" altLang="zh-CN" dirty="0"/>
              <a:t>管理和控制</a:t>
            </a:r>
            <a:r>
              <a:rPr lang="zh-CN" altLang="zh-CN" dirty="0" smtClean="0"/>
              <a:t>计算机所有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 smtClean="0"/>
              <a:t>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二、计算机的软件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计算机软件是指计算机系统中的程序及其文档。软件是用户与硬件之间的接口界面。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、操作系统：</a:t>
            </a:r>
            <a:r>
              <a:rPr lang="zh-CN" altLang="zh-CN" dirty="0"/>
              <a:t>管理和控制计算机硬件与软件资源的</a:t>
            </a:r>
            <a:r>
              <a:rPr lang="zh-CN" altLang="zh-CN" dirty="0" smtClean="0"/>
              <a:t>计算机程序</a:t>
            </a:r>
            <a:r>
              <a:rPr lang="zh-CN" altLang="en-US" dirty="0" smtClean="0"/>
              <a:t>。操作系统的主要功能是资源管理和程序控制。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、应用软件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应用软件</a:t>
            </a:r>
            <a:r>
              <a:rPr lang="zh-CN" altLang="zh-CN" dirty="0"/>
              <a:t>是用各种程序设计语言编制的应用程序的</a:t>
            </a:r>
            <a:r>
              <a:rPr lang="zh-CN" altLang="zh-CN" dirty="0" smtClean="0"/>
              <a:t>集合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25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en-US" dirty="0" smtClean="0"/>
              <a:t>三、指针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指针是编程语言中的一个对象，通过地址，它的值直接指向存在电脑存储器中另一个地方的值。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、对指针的理解：通过指针可以更灵活更方便的访问地址从而访问地址中的内容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、链表：</a:t>
            </a:r>
            <a:r>
              <a:rPr lang="zh-CN" altLang="zh-CN" dirty="0"/>
              <a:t>链表由许多个结点组成，每个结点又包括俩个部分</a:t>
            </a:r>
            <a:r>
              <a:rPr lang="en-US" altLang="zh-CN" dirty="0"/>
              <a:t>:</a:t>
            </a:r>
            <a:r>
              <a:rPr lang="zh-CN" altLang="zh-CN" dirty="0"/>
              <a:t>一个存储的是数据还有一个存储的是下一个结点地址的指针域。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的理解和应用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Arduino</a:t>
            </a:r>
            <a:r>
              <a:rPr lang="zh-CN" altLang="zh-CN" dirty="0"/>
              <a:t>是一款便捷灵活、方便上手的开源电子原型平台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/>
              <a:t>对</a:t>
            </a:r>
            <a:r>
              <a:rPr lang="en-US" altLang="zh-CN" b="1" dirty="0" err="1"/>
              <a:t>Arduino</a:t>
            </a:r>
            <a:r>
              <a:rPr lang="zh-CN" altLang="zh-CN" b="1" dirty="0"/>
              <a:t>的</a:t>
            </a:r>
            <a:r>
              <a:rPr lang="zh-CN" altLang="zh-CN" b="1" dirty="0" smtClean="0"/>
              <a:t>理解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Arduino</a:t>
            </a:r>
            <a:r>
              <a:rPr lang="zh-CN" altLang="en-US" b="1" dirty="0" smtClean="0"/>
              <a:t>是一种微型的计算机，但是可以做到计算机所不能或不方便的事情，让我们身边的东西可以变得像电脑一样智能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Arduino</a:t>
            </a:r>
            <a:r>
              <a:rPr lang="zh-CN" altLang="en-US" b="1" dirty="0" smtClean="0"/>
              <a:t>的应用：现在</a:t>
            </a:r>
            <a:r>
              <a:rPr lang="en-US" altLang="zh-CN" b="1" dirty="0" err="1" smtClean="0"/>
              <a:t>Arduino</a:t>
            </a:r>
            <a:r>
              <a:rPr lang="zh-CN" altLang="en-US" b="1" dirty="0" smtClean="0"/>
              <a:t>的应用很广泛，可以针对一种功能进行开发和应用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92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</TotalTime>
  <Words>301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深入理解计算机系统</vt:lpstr>
      <vt:lpstr>    目录</vt:lpstr>
      <vt:lpstr>一、计算机的硬件</vt:lpstr>
      <vt:lpstr>二、计算机的软件</vt:lpstr>
      <vt:lpstr> 三、指针</vt:lpstr>
      <vt:lpstr>四、Arduino的理解和应用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深入理解计算机系统</dc:title>
  <dc:creator>DELL</dc:creator>
  <cp:lastModifiedBy>DELL</cp:lastModifiedBy>
  <cp:revision>11</cp:revision>
  <dcterms:created xsi:type="dcterms:W3CDTF">2016-12-20T15:16:40Z</dcterms:created>
  <dcterms:modified xsi:type="dcterms:W3CDTF">2016-12-22T15:17:34Z</dcterms:modified>
</cp:coreProperties>
</file>