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71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2" r:id="rId37"/>
    <p:sldId id="274" r:id="rId38"/>
    <p:sldId id="273" r:id="rId39"/>
    <p:sldId id="275" r:id="rId40"/>
    <p:sldId id="276" r:id="rId41"/>
    <p:sldId id="277" r:id="rId42"/>
    <p:sldId id="278" r:id="rId43"/>
    <p:sldId id="298" r:id="rId44"/>
    <p:sldId id="299" r:id="rId45"/>
    <p:sldId id="300" r:id="rId46"/>
    <p:sldId id="301" r:id="rId47"/>
    <p:sldId id="303" r:id="rId48"/>
    <p:sldId id="304" r:id="rId49"/>
    <p:sldId id="302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2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FAF7-C4A6-46FA-AD59-974D4F29F5D9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4AC5-CF57-4124-8DE3-FA64357A6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0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FAF7-C4A6-46FA-AD59-974D4F29F5D9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4AC5-CF57-4124-8DE3-FA64357A6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9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FAF7-C4A6-46FA-AD59-974D4F29F5D9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4AC5-CF57-4124-8DE3-FA64357A6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65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FAF7-C4A6-46FA-AD59-974D4F29F5D9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4AC5-CF57-4124-8DE3-FA64357A6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67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FAF7-C4A6-46FA-AD59-974D4F29F5D9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4AC5-CF57-4124-8DE3-FA64357A6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73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FAF7-C4A6-46FA-AD59-974D4F29F5D9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4AC5-CF57-4124-8DE3-FA64357A6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83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FAF7-C4A6-46FA-AD59-974D4F29F5D9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4AC5-CF57-4124-8DE3-FA64357A6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78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FAF7-C4A6-46FA-AD59-974D4F29F5D9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4AC5-CF57-4124-8DE3-FA64357A6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57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FAF7-C4A6-46FA-AD59-974D4F29F5D9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4AC5-CF57-4124-8DE3-FA64357A6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81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FAF7-C4A6-46FA-AD59-974D4F29F5D9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4AC5-CF57-4124-8DE3-FA64357A6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FAF7-C4A6-46FA-AD59-974D4F29F5D9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4AC5-CF57-4124-8DE3-FA64357A6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7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1FAF7-C4A6-46FA-AD59-974D4F29F5D9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34AC5-CF57-4124-8DE3-FA64357A6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9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79" y="1922552"/>
            <a:ext cx="4914379" cy="216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68" r="26462" b="28471"/>
          <a:stretch/>
        </p:blipFill>
        <p:spPr bwMode="auto">
          <a:xfrm>
            <a:off x="5652119" y="2783966"/>
            <a:ext cx="3225517" cy="130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線單箭頭接點 5"/>
          <p:cNvCxnSpPr/>
          <p:nvPr/>
        </p:nvCxnSpPr>
        <p:spPr>
          <a:xfrm>
            <a:off x="389880" y="2783966"/>
            <a:ext cx="3390032" cy="140726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288812" y="3729561"/>
            <a:ext cx="7989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長度</a:t>
            </a:r>
            <a:endParaRPr lang="zh-TW" altLang="en-US" sz="2400" dirty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3923928" y="3593684"/>
            <a:ext cx="1380330" cy="597542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592413" y="4087546"/>
            <a:ext cx="7989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寬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度</a:t>
            </a:r>
            <a:endParaRPr lang="zh-TW" altLang="en-US" sz="2400" dirty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8532440" y="3593684"/>
            <a:ext cx="0" cy="29877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770842" y="4028996"/>
            <a:ext cx="7989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厚度</a:t>
            </a:r>
            <a:endParaRPr lang="zh-TW" altLang="en-US" sz="2400" dirty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83568" y="57332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8308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028384" y="-53332"/>
            <a:ext cx="128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上蓋</a:t>
            </a:r>
            <a:r>
              <a:rPr lang="en-US" altLang="zh-TW" dirty="0" smtClean="0"/>
              <a:t>HVBCT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37" y="216141"/>
            <a:ext cx="1594447" cy="1205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968785" y="1312607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21T3B2765-12P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88640"/>
            <a:ext cx="1808036" cy="1232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390107" y="1302754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21T3B3383-32P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1" y="309332"/>
            <a:ext cx="2232248" cy="1018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906470" y="1378495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21T3B3624-48P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344" y="1628800"/>
            <a:ext cx="157032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329539" y="3011350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21SA30583-6P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18" y="1628800"/>
            <a:ext cx="1488958" cy="135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4549922" y="3011350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21SA40680-16P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87" y="4043993"/>
            <a:ext cx="6221683" cy="26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40245"/>
            <a:ext cx="432048" cy="67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直線單箭頭接點 20"/>
          <p:cNvCxnSpPr/>
          <p:nvPr/>
        </p:nvCxnSpPr>
        <p:spPr>
          <a:xfrm flipV="1">
            <a:off x="3779912" y="5673472"/>
            <a:ext cx="1074700" cy="800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940054" y="5777214"/>
            <a:ext cx="169130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法蘭距離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4986778" y="4869160"/>
            <a:ext cx="0" cy="52352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328084" y="4669255"/>
            <a:ext cx="165618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法蘭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7" name="直線接點 26"/>
          <p:cNvCxnSpPr/>
          <p:nvPr/>
        </p:nvCxnSpPr>
        <p:spPr>
          <a:xfrm flipH="1">
            <a:off x="3768254" y="4867560"/>
            <a:ext cx="1050306" cy="3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3707904" y="4883884"/>
            <a:ext cx="0" cy="705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92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37" y="4084016"/>
            <a:ext cx="6634824" cy="2825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8242825" y="-53332"/>
            <a:ext cx="122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上蓋</a:t>
            </a:r>
            <a:r>
              <a:rPr lang="en-US" altLang="zh-TW" dirty="0" smtClean="0"/>
              <a:t>LVBCT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37" y="216141"/>
            <a:ext cx="1594447" cy="1205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968785" y="1312607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21T3B2765-12P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88640"/>
            <a:ext cx="1808036" cy="1232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390107" y="1302754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21T3B3383-32P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1" y="309332"/>
            <a:ext cx="2232248" cy="1018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906470" y="1378495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21T3B3624-48P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344" y="1628800"/>
            <a:ext cx="157032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329539" y="3011350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21SA30583-6P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18" y="1628800"/>
            <a:ext cx="1488958" cy="135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4549922" y="3011350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21SA40680-16P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18" y="3518397"/>
            <a:ext cx="432048" cy="67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直線單箭頭接點 20"/>
          <p:cNvCxnSpPr/>
          <p:nvPr/>
        </p:nvCxnSpPr>
        <p:spPr>
          <a:xfrm>
            <a:off x="3851920" y="5258922"/>
            <a:ext cx="103132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940053" y="4581128"/>
            <a:ext cx="169130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法蘭距離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4986778" y="5484526"/>
            <a:ext cx="0" cy="770679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328084" y="5639032"/>
            <a:ext cx="165618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法蘭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7" name="直線接點 26"/>
          <p:cNvCxnSpPr/>
          <p:nvPr/>
        </p:nvCxnSpPr>
        <p:spPr>
          <a:xfrm flipH="1">
            <a:off x="3937672" y="6255205"/>
            <a:ext cx="945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3877992" y="5484526"/>
            <a:ext cx="0" cy="613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44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8" y="3791652"/>
            <a:ext cx="7204099" cy="3059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8676456" y="-80692"/>
            <a:ext cx="129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上蓋</a:t>
            </a:r>
            <a:r>
              <a:rPr lang="en-US" altLang="zh-TW" dirty="0" smtClean="0"/>
              <a:t>HVCGT</a:t>
            </a:r>
            <a:endParaRPr lang="zh-TW" alt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046" y="3185862"/>
            <a:ext cx="432048" cy="67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直線單箭頭接點 20"/>
          <p:cNvCxnSpPr/>
          <p:nvPr/>
        </p:nvCxnSpPr>
        <p:spPr>
          <a:xfrm>
            <a:off x="3793909" y="5517232"/>
            <a:ext cx="103823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2915816" y="5949280"/>
            <a:ext cx="169130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法蘭距離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4974070" y="4696290"/>
            <a:ext cx="0" cy="62516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511672" y="4640183"/>
            <a:ext cx="165618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法蘭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7" name="直線接點 26"/>
          <p:cNvCxnSpPr/>
          <p:nvPr/>
        </p:nvCxnSpPr>
        <p:spPr>
          <a:xfrm flipH="1">
            <a:off x="3793909" y="4725144"/>
            <a:ext cx="9926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3761468" y="4725144"/>
            <a:ext cx="0" cy="616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5" y="176715"/>
            <a:ext cx="1108369" cy="108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74346" y="1193689"/>
            <a:ext cx="124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21T3B3986</a:t>
            </a:r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056" y="197527"/>
            <a:ext cx="1059582" cy="99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2110659" y="1193689"/>
            <a:ext cx="124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21T3B6009</a:t>
            </a:r>
            <a:endParaRPr lang="zh-TW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640" y="176715"/>
            <a:ext cx="1039055" cy="100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3674964" y="1193689"/>
            <a:ext cx="14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21T3C2642-A</a:t>
            </a:r>
            <a:endParaRPr lang="zh-TW" alt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696" y="154945"/>
            <a:ext cx="1008112" cy="10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5441248" y="1193689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21T3C2642-B</a:t>
            </a:r>
            <a:endParaRPr lang="zh-TW" altLang="en-US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92" y="1774736"/>
            <a:ext cx="1436154" cy="923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474346" y="2704844"/>
            <a:ext cx="124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21T3B7052</a:t>
            </a:r>
            <a:endParaRPr lang="zh-TW" altLang="en-US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724" y="1836481"/>
            <a:ext cx="1588826" cy="861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2417960" y="2704844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21T3C4060</a:t>
            </a:r>
            <a:endParaRPr lang="zh-TW" altLang="en-US" dirty="0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328" y="1809455"/>
            <a:ext cx="989641" cy="895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065080" y="2704844"/>
            <a:ext cx="14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21T3C0238-A</a:t>
            </a:r>
            <a:endParaRPr lang="zh-TW" altLang="en-US" dirty="0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907" y="1806145"/>
            <a:ext cx="971140" cy="8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矩形 35"/>
          <p:cNvSpPr/>
          <p:nvPr/>
        </p:nvSpPr>
        <p:spPr>
          <a:xfrm>
            <a:off x="5585264" y="2704844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21T3C0238-B</a:t>
            </a:r>
            <a:endParaRPr lang="zh-TW" altLang="en-US" dirty="0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058" y="1788623"/>
            <a:ext cx="979433" cy="87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矩形 37"/>
          <p:cNvSpPr/>
          <p:nvPr/>
        </p:nvSpPr>
        <p:spPr>
          <a:xfrm>
            <a:off x="7099034" y="2704844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21T3C0238-C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4423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63" y="3806975"/>
            <a:ext cx="713422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8676456" y="-80692"/>
            <a:ext cx="123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上蓋</a:t>
            </a:r>
            <a:r>
              <a:rPr lang="en-US" altLang="zh-TW" dirty="0"/>
              <a:t>L</a:t>
            </a:r>
            <a:r>
              <a:rPr lang="en-US" altLang="zh-TW" dirty="0" smtClean="0"/>
              <a:t>VCGT</a:t>
            </a:r>
            <a:endParaRPr lang="zh-TW" alt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046" y="3185862"/>
            <a:ext cx="432048" cy="67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直線單箭頭接點 20"/>
          <p:cNvCxnSpPr/>
          <p:nvPr/>
        </p:nvCxnSpPr>
        <p:spPr>
          <a:xfrm>
            <a:off x="3843550" y="5101848"/>
            <a:ext cx="115250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2415806" y="4412083"/>
            <a:ext cx="169130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法蘭距離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117988" y="5341493"/>
            <a:ext cx="0" cy="62516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415680" y="5423240"/>
            <a:ext cx="165618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法蘭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7" name="直線接點 26"/>
          <p:cNvCxnSpPr/>
          <p:nvPr/>
        </p:nvCxnSpPr>
        <p:spPr>
          <a:xfrm flipH="1">
            <a:off x="3957825" y="5949279"/>
            <a:ext cx="9926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3843550" y="5341493"/>
            <a:ext cx="0" cy="46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5" y="176715"/>
            <a:ext cx="1108369" cy="108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74346" y="1193689"/>
            <a:ext cx="124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21T3B3986</a:t>
            </a:r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056" y="197527"/>
            <a:ext cx="1059582" cy="99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2110659" y="1193689"/>
            <a:ext cx="124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21T3B6009</a:t>
            </a:r>
            <a:endParaRPr lang="zh-TW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640" y="176715"/>
            <a:ext cx="1039055" cy="100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3674964" y="1193689"/>
            <a:ext cx="14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21T3C2642-A</a:t>
            </a:r>
            <a:endParaRPr lang="zh-TW" alt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696" y="154945"/>
            <a:ext cx="1008112" cy="10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5441248" y="1193689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21T3C2642-B</a:t>
            </a:r>
            <a:endParaRPr lang="zh-TW" altLang="en-US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92" y="1774736"/>
            <a:ext cx="1436154" cy="923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474346" y="2704844"/>
            <a:ext cx="124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21T3B7052</a:t>
            </a:r>
            <a:endParaRPr lang="zh-TW" altLang="en-US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724" y="1836481"/>
            <a:ext cx="1588826" cy="861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2417960" y="2704844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21T3C4060</a:t>
            </a:r>
            <a:endParaRPr lang="zh-TW" altLang="en-US" dirty="0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328" y="1809455"/>
            <a:ext cx="989641" cy="895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065080" y="2704844"/>
            <a:ext cx="14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21T3C0238-A</a:t>
            </a:r>
            <a:endParaRPr lang="zh-TW" altLang="en-US" dirty="0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907" y="1806145"/>
            <a:ext cx="971140" cy="8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矩形 35"/>
          <p:cNvSpPr/>
          <p:nvPr/>
        </p:nvSpPr>
        <p:spPr>
          <a:xfrm>
            <a:off x="5585264" y="2704844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21T3C0238-B</a:t>
            </a:r>
            <a:endParaRPr lang="zh-TW" altLang="en-US" dirty="0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058" y="1788623"/>
            <a:ext cx="979433" cy="87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矩形 37"/>
          <p:cNvSpPr/>
          <p:nvPr/>
        </p:nvSpPr>
        <p:spPr>
          <a:xfrm>
            <a:off x="7099034" y="2704844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21T3C0238-C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0939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52" y="1143557"/>
            <a:ext cx="70866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867168" y="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上蓋</a:t>
            </a:r>
            <a:r>
              <a:rPr lang="en-US" altLang="zh-TW" dirty="0" smtClean="0"/>
              <a:t>HV</a:t>
            </a:r>
            <a:r>
              <a:rPr lang="zh-TW" altLang="en-US" dirty="0" smtClean="0"/>
              <a:t>切換器</a:t>
            </a:r>
            <a:endParaRPr lang="zh-TW" alt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395" y="420654"/>
            <a:ext cx="432048" cy="67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直線單箭頭接點 20"/>
          <p:cNvCxnSpPr/>
          <p:nvPr/>
        </p:nvCxnSpPr>
        <p:spPr>
          <a:xfrm>
            <a:off x="4535419" y="2900654"/>
            <a:ext cx="203737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004048" y="3237763"/>
            <a:ext cx="194421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切換器距離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4427984" y="1892542"/>
            <a:ext cx="0" cy="76549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051720" y="2036687"/>
            <a:ext cx="208802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切換器距離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7" name="直線接點 26"/>
          <p:cNvCxnSpPr/>
          <p:nvPr/>
        </p:nvCxnSpPr>
        <p:spPr>
          <a:xfrm flipH="1">
            <a:off x="4535419" y="1892542"/>
            <a:ext cx="20373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6604575" y="2036688"/>
            <a:ext cx="0" cy="621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4" y="4772862"/>
            <a:ext cx="675157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6" name="直線單箭頭接點 45"/>
          <p:cNvCxnSpPr/>
          <p:nvPr/>
        </p:nvCxnSpPr>
        <p:spPr>
          <a:xfrm>
            <a:off x="7884368" y="5060894"/>
            <a:ext cx="0" cy="7920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H="1">
            <a:off x="6300192" y="5060894"/>
            <a:ext cx="1584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7308304" y="5852982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8100392" y="3980774"/>
            <a:ext cx="584391" cy="25445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wordArtVertRtl" wrap="square" rtlCol="0">
            <a:spAutoFit/>
          </a:bodyPr>
          <a:lstStyle/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切換器高度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215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8517"/>
            <a:ext cx="7855094" cy="331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867168" y="0"/>
            <a:ext cx="15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上蓋</a:t>
            </a:r>
            <a:r>
              <a:rPr lang="en-US" altLang="zh-TW" dirty="0"/>
              <a:t>L</a:t>
            </a:r>
            <a:r>
              <a:rPr lang="en-US" altLang="zh-TW" dirty="0" smtClean="0"/>
              <a:t>V</a:t>
            </a:r>
            <a:r>
              <a:rPr lang="zh-TW" altLang="en-US" dirty="0" smtClean="0"/>
              <a:t>切換器</a:t>
            </a:r>
            <a:endParaRPr lang="zh-TW" alt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395" y="420654"/>
            <a:ext cx="432048" cy="67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直線單箭頭接點 20"/>
          <p:cNvCxnSpPr/>
          <p:nvPr/>
        </p:nvCxnSpPr>
        <p:spPr>
          <a:xfrm>
            <a:off x="4535419" y="2658032"/>
            <a:ext cx="234083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095488" y="2020576"/>
            <a:ext cx="194421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切換器距離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4427984" y="2879534"/>
            <a:ext cx="0" cy="76549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066592" y="3031446"/>
            <a:ext cx="208802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切換器距離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7" name="直線接點 26"/>
          <p:cNvCxnSpPr/>
          <p:nvPr/>
        </p:nvCxnSpPr>
        <p:spPr>
          <a:xfrm flipH="1">
            <a:off x="4535419" y="3645024"/>
            <a:ext cx="22534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6876256" y="2755120"/>
            <a:ext cx="0" cy="766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4" y="4772862"/>
            <a:ext cx="675157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6" name="直線單箭頭接點 45"/>
          <p:cNvCxnSpPr/>
          <p:nvPr/>
        </p:nvCxnSpPr>
        <p:spPr>
          <a:xfrm>
            <a:off x="7884368" y="5060894"/>
            <a:ext cx="0" cy="7920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H="1">
            <a:off x="6300192" y="5060894"/>
            <a:ext cx="1584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7308304" y="5852982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8100392" y="3980774"/>
            <a:ext cx="584391" cy="25445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wordArtVertRtl" wrap="square" rtlCol="0">
            <a:spAutoFit/>
          </a:bodyPr>
          <a:lstStyle/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切換器高度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93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jack.you\Google 雲端硬碟\公司資料\FE\weblink\WebLink\pic\HVSR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68582"/>
            <a:ext cx="7931150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867168" y="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上蓋</a:t>
            </a:r>
            <a:r>
              <a:rPr lang="en-US" altLang="zh-TW" dirty="0" smtClean="0"/>
              <a:t>HV</a:t>
            </a:r>
            <a:r>
              <a:rPr lang="zh-TW" altLang="en-US" dirty="0" smtClean="0"/>
              <a:t>衝擊</a:t>
            </a:r>
            <a:endParaRPr lang="zh-TW" alt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040592"/>
            <a:ext cx="432048" cy="67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直線單箭頭接點 20"/>
          <p:cNvCxnSpPr/>
          <p:nvPr/>
        </p:nvCxnSpPr>
        <p:spPr>
          <a:xfrm>
            <a:off x="4754858" y="3275213"/>
            <a:ext cx="183336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004048" y="3642617"/>
            <a:ext cx="257625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衝擊紀錄器距離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4626842" y="2557928"/>
            <a:ext cx="182858" cy="47824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018389" y="1988840"/>
            <a:ext cx="262789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衝擊紀錄器距離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8" name="直線接點 27"/>
          <p:cNvCxnSpPr/>
          <p:nvPr/>
        </p:nvCxnSpPr>
        <p:spPr>
          <a:xfrm flipV="1">
            <a:off x="6588224" y="2755120"/>
            <a:ext cx="63989" cy="305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5076056" y="2582584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918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jack.you\Google 雲端硬碟\公司資料\FE\weblink\WebLink\pic\LVSR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67319"/>
            <a:ext cx="7880350" cy="288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867168" y="0"/>
            <a:ext cx="13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上蓋</a:t>
            </a:r>
            <a:r>
              <a:rPr lang="en-US" altLang="zh-TW" dirty="0"/>
              <a:t>L</a:t>
            </a:r>
            <a:r>
              <a:rPr lang="en-US" altLang="zh-TW" dirty="0" smtClean="0"/>
              <a:t>V</a:t>
            </a:r>
            <a:r>
              <a:rPr lang="zh-TW" altLang="en-US" dirty="0" smtClean="0"/>
              <a:t>衝擊</a:t>
            </a:r>
            <a:endParaRPr lang="zh-TW" alt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040592"/>
            <a:ext cx="432048" cy="67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直線單箭頭接點 20"/>
          <p:cNvCxnSpPr/>
          <p:nvPr/>
        </p:nvCxnSpPr>
        <p:spPr>
          <a:xfrm>
            <a:off x="5076055" y="2564904"/>
            <a:ext cx="215222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4976616" y="4291841"/>
            <a:ext cx="257625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衝擊紀錄器距離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4646282" y="2907975"/>
            <a:ext cx="91429" cy="30500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835696" y="3087820"/>
            <a:ext cx="262789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衝擊紀錄器距離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8" name="直線接點 27"/>
          <p:cNvCxnSpPr/>
          <p:nvPr/>
        </p:nvCxnSpPr>
        <p:spPr>
          <a:xfrm flipV="1">
            <a:off x="7164288" y="2644196"/>
            <a:ext cx="63989" cy="305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4976616" y="3140968"/>
            <a:ext cx="1823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674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jack.you\Google 雲端硬碟\公司資料\FE\weblink\WebLink\pic\HVPF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6469"/>
            <a:ext cx="7856538" cy="314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867168" y="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上蓋</a:t>
            </a:r>
            <a:r>
              <a:rPr lang="en-US" altLang="zh-TW" dirty="0" smtClean="0"/>
              <a:t>HV</a:t>
            </a:r>
            <a:r>
              <a:rPr lang="zh-TW" altLang="en-US" dirty="0" smtClean="0"/>
              <a:t>墜落</a:t>
            </a:r>
            <a:endParaRPr lang="zh-TW" alt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040592"/>
            <a:ext cx="432048" cy="67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直線單箭頭接點 20"/>
          <p:cNvCxnSpPr/>
          <p:nvPr/>
        </p:nvCxnSpPr>
        <p:spPr>
          <a:xfrm>
            <a:off x="4860032" y="3212976"/>
            <a:ext cx="169619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2952386" y="3349389"/>
            <a:ext cx="257625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衝擊紀錄器距離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6732240" y="2622755"/>
            <a:ext cx="91429" cy="30500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624181" y="1708883"/>
            <a:ext cx="262789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衝擊紀錄器距離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8" name="直線接點 27"/>
          <p:cNvCxnSpPr/>
          <p:nvPr/>
        </p:nvCxnSpPr>
        <p:spPr>
          <a:xfrm flipV="1">
            <a:off x="6556229" y="2615752"/>
            <a:ext cx="63989" cy="305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5140915" y="2420888"/>
            <a:ext cx="14473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270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jack.you\Google 雲端硬碟\公司資料\FE\weblink\WebLink\pic\LVPF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15" y="1484784"/>
            <a:ext cx="7826375" cy="300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867168" y="0"/>
            <a:ext cx="13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上蓋</a:t>
            </a:r>
            <a:r>
              <a:rPr lang="en-US" altLang="zh-TW" dirty="0"/>
              <a:t>L</a:t>
            </a:r>
            <a:r>
              <a:rPr lang="en-US" altLang="zh-TW" dirty="0" smtClean="0"/>
              <a:t>V</a:t>
            </a:r>
            <a:r>
              <a:rPr lang="zh-TW" altLang="en-US" dirty="0" smtClean="0"/>
              <a:t>墜落</a:t>
            </a:r>
            <a:endParaRPr lang="zh-TW" alt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040592"/>
            <a:ext cx="432048" cy="67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直線單箭頭接點 20"/>
          <p:cNvCxnSpPr/>
          <p:nvPr/>
        </p:nvCxnSpPr>
        <p:spPr>
          <a:xfrm>
            <a:off x="3218649" y="3645024"/>
            <a:ext cx="153738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2041897" y="3861048"/>
            <a:ext cx="257625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衝擊紀錄器距離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2843808" y="2928669"/>
            <a:ext cx="91429" cy="30500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041897" y="2204864"/>
            <a:ext cx="262789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衝擊紀錄器距離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8" name="直線接點 27"/>
          <p:cNvCxnSpPr/>
          <p:nvPr/>
        </p:nvCxnSpPr>
        <p:spPr>
          <a:xfrm flipV="1">
            <a:off x="3218649" y="2960622"/>
            <a:ext cx="137195" cy="286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3419872" y="3284984"/>
            <a:ext cx="14473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63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9552" y="61653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上蓋心體檔鐵</a:t>
            </a:r>
            <a:endParaRPr lang="zh-TW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870" y="1086465"/>
            <a:ext cx="432048" cy="67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4968552" cy="217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直線單箭頭接點 9"/>
          <p:cNvCxnSpPr/>
          <p:nvPr/>
        </p:nvCxnSpPr>
        <p:spPr>
          <a:xfrm>
            <a:off x="2660764" y="4077072"/>
            <a:ext cx="39613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619672" y="4332365"/>
            <a:ext cx="2637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與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TR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中心水平距離</a:t>
            </a:r>
            <a:endParaRPr lang="zh-TW" altLang="en-US" sz="2400" dirty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2660764" y="2924944"/>
            <a:ext cx="0" cy="1021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072009"/>
            <a:ext cx="2801007" cy="366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直線接點 24"/>
          <p:cNvCxnSpPr/>
          <p:nvPr/>
        </p:nvCxnSpPr>
        <p:spPr>
          <a:xfrm flipH="1">
            <a:off x="6804248" y="1330256"/>
            <a:ext cx="13681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8244408" y="1330256"/>
            <a:ext cx="0" cy="323294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884368" y="4563197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8316416" y="2420888"/>
            <a:ext cx="55399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高度</a:t>
            </a:r>
            <a:endParaRPr lang="zh-TW" altLang="en-US" sz="2400" dirty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475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557213"/>
            <a:ext cx="7477125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33438" y="3503483"/>
            <a:ext cx="16033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補強厚度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2" name="肘形接點 11"/>
          <p:cNvCxnSpPr>
            <a:stCxn id="8" idx="2"/>
          </p:cNvCxnSpPr>
          <p:nvPr/>
        </p:nvCxnSpPr>
        <p:spPr>
          <a:xfrm rot="16200000" flipH="1">
            <a:off x="2010877" y="3589371"/>
            <a:ext cx="313138" cy="106469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712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471488"/>
            <a:ext cx="4352925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單箭頭接點 4"/>
          <p:cNvCxnSpPr/>
          <p:nvPr/>
        </p:nvCxnSpPr>
        <p:spPr>
          <a:xfrm>
            <a:off x="2627784" y="3429000"/>
            <a:ext cx="0" cy="266429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55576" y="4005064"/>
            <a:ext cx="172819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中心點至底座上緣距離</a:t>
            </a:r>
            <a:endParaRPr lang="zh-TW" altLang="en-US" sz="2400" dirty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77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343" y="116632"/>
            <a:ext cx="576262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663571" y="1812761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外殼側板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4" name="肘形接點 3"/>
          <p:cNvCxnSpPr>
            <a:stCxn id="3" idx="2"/>
          </p:cNvCxnSpPr>
          <p:nvPr/>
        </p:nvCxnSpPr>
        <p:spPr>
          <a:xfrm rot="16200000" flipH="1">
            <a:off x="1746369" y="1899513"/>
            <a:ext cx="218472" cy="96829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70427" y="3068960"/>
            <a:ext cx="8002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底板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0" name="肘形接點 19"/>
          <p:cNvCxnSpPr>
            <a:stCxn id="7" idx="3"/>
          </p:cNvCxnSpPr>
          <p:nvPr/>
        </p:nvCxnSpPr>
        <p:spPr>
          <a:xfrm>
            <a:off x="1470646" y="3299793"/>
            <a:ext cx="1013122" cy="41723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2267744" y="4005064"/>
            <a:ext cx="3312368" cy="187220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2771800" y="494116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實外長</a:t>
            </a:r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6156176" y="5229200"/>
            <a:ext cx="1440160" cy="83273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092280" y="5692606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實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外寬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7596336" y="2383661"/>
            <a:ext cx="0" cy="2703277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740352" y="35048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實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外高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3445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7700"/>
            <a:ext cx="7588572" cy="343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線接點 2"/>
          <p:cNvCxnSpPr/>
          <p:nvPr/>
        </p:nvCxnSpPr>
        <p:spPr>
          <a:xfrm>
            <a:off x="1619672" y="2708920"/>
            <a:ext cx="6768752" cy="20162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V="1">
            <a:off x="4644008" y="2996952"/>
            <a:ext cx="1512168" cy="15841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345502" y="4262435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心體擋鐵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3" name="肘形接點 12"/>
          <p:cNvCxnSpPr>
            <a:stCxn id="12" idx="2"/>
          </p:cNvCxnSpPr>
          <p:nvPr/>
        </p:nvCxnSpPr>
        <p:spPr>
          <a:xfrm rot="5400000" flipH="1" flipV="1">
            <a:off x="2377110" y="3465318"/>
            <a:ext cx="935060" cy="1582504"/>
          </a:xfrm>
          <a:prstGeom prst="bentConnector4">
            <a:avLst>
              <a:gd name="adj1" fmla="val -24448"/>
              <a:gd name="adj2" fmla="val 7236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675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7700"/>
            <a:ext cx="7588572" cy="343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線接點 2"/>
          <p:cNvCxnSpPr/>
          <p:nvPr/>
        </p:nvCxnSpPr>
        <p:spPr>
          <a:xfrm>
            <a:off x="1619672" y="2708920"/>
            <a:ext cx="6768752" cy="20162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V="1">
            <a:off x="4644008" y="2996952"/>
            <a:ext cx="1512168" cy="15841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11786" y="4262434"/>
            <a:ext cx="11079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止振座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7" name="肘形接點 6"/>
          <p:cNvCxnSpPr>
            <a:stCxn id="12" idx="0"/>
          </p:cNvCxnSpPr>
          <p:nvPr/>
        </p:nvCxnSpPr>
        <p:spPr>
          <a:xfrm rot="5400000" flipH="1" flipV="1">
            <a:off x="1378040" y="3444736"/>
            <a:ext cx="905442" cy="729955"/>
          </a:xfrm>
          <a:prstGeom prst="bentConnector3">
            <a:avLst>
              <a:gd name="adj1" fmla="val 31822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225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jack.you\Google 雲端硬碟\公司資料\FE\weblink\ftda\html\pic\TANKLU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634413" cy="387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232628" y="3008279"/>
            <a:ext cx="95410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吊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耳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355976" y="3008279"/>
            <a:ext cx="95410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吊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耳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331640" y="587727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FRONT</a:t>
            </a:r>
          </a:p>
        </p:txBody>
      </p:sp>
      <p:cxnSp>
        <p:nvCxnSpPr>
          <p:cNvPr id="6" name="肘形接點 5"/>
          <p:cNvCxnSpPr>
            <a:stCxn id="3" idx="0"/>
          </p:cNvCxnSpPr>
          <p:nvPr/>
        </p:nvCxnSpPr>
        <p:spPr>
          <a:xfrm rot="16200000" flipV="1">
            <a:off x="1487995" y="2786591"/>
            <a:ext cx="443375" cy="1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接點 7"/>
          <p:cNvCxnSpPr/>
          <p:nvPr/>
        </p:nvCxnSpPr>
        <p:spPr>
          <a:xfrm rot="5400000" flipH="1" flipV="1">
            <a:off x="4740352" y="2654191"/>
            <a:ext cx="443376" cy="228031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80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ack.you\Google 雲端硬碟\公司資料\FE\weblink\ftda\html\pic\TANKLUGB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048500" cy="343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829542" y="3089125"/>
            <a:ext cx="95410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吊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耳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779912" y="3288314"/>
            <a:ext cx="95410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吊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耳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31640" y="5877272"/>
            <a:ext cx="68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BACK</a:t>
            </a:r>
          </a:p>
        </p:txBody>
      </p:sp>
      <p:cxnSp>
        <p:nvCxnSpPr>
          <p:cNvPr id="10" name="肘形接點 9"/>
          <p:cNvCxnSpPr>
            <a:stCxn id="3" idx="0"/>
          </p:cNvCxnSpPr>
          <p:nvPr/>
        </p:nvCxnSpPr>
        <p:spPr>
          <a:xfrm rot="16200000" flipV="1">
            <a:off x="1708946" y="2491475"/>
            <a:ext cx="553623" cy="64167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4" idx="0"/>
          </p:cNvCxnSpPr>
          <p:nvPr/>
        </p:nvCxnSpPr>
        <p:spPr>
          <a:xfrm flipH="1" flipV="1">
            <a:off x="4256965" y="2924944"/>
            <a:ext cx="1" cy="3633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521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47" y="1210456"/>
            <a:ext cx="6219778" cy="4066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979712" y="3146961"/>
            <a:ext cx="172354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儲油槽支架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442430" y="3140968"/>
            <a:ext cx="172354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避雷器支架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331640" y="587727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FRONT</a:t>
            </a:r>
          </a:p>
        </p:txBody>
      </p:sp>
      <p:cxnSp>
        <p:nvCxnSpPr>
          <p:cNvPr id="19" name="肘形接點 18"/>
          <p:cNvCxnSpPr/>
          <p:nvPr/>
        </p:nvCxnSpPr>
        <p:spPr>
          <a:xfrm rot="16200000" flipV="1">
            <a:off x="2371221" y="2549310"/>
            <a:ext cx="553623" cy="64167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/>
          <p:nvPr/>
        </p:nvCxnSpPr>
        <p:spPr>
          <a:xfrm rot="16200000" flipV="1">
            <a:off x="4832051" y="2549311"/>
            <a:ext cx="553623" cy="64167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68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395536" y="6372036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FRONT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395536" y="1218448"/>
            <a:ext cx="6219778" cy="4066778"/>
            <a:chOff x="827584" y="1210456"/>
            <a:chExt cx="6219778" cy="406677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BFBFC"/>
                </a:clrFrom>
                <a:clrTo>
                  <a:srgbClr val="FBFB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1210456"/>
              <a:ext cx="6219778" cy="406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文字方塊 2"/>
            <p:cNvSpPr txBox="1"/>
            <p:nvPr/>
          </p:nvSpPr>
          <p:spPr>
            <a:xfrm>
              <a:off x="1979712" y="3146961"/>
              <a:ext cx="203132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儲油槽</a:t>
              </a:r>
              <a:r>
                <a:rPr lang="zh-TW" altLang="en-US" sz="2400" dirty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支架座</a:t>
              </a: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4442430" y="3140968"/>
              <a:ext cx="203132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2400" dirty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避雷器</a:t>
              </a:r>
              <a:r>
                <a:rPr lang="zh-TW" altLang="en-US" sz="2400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支架座</a:t>
              </a:r>
              <a:endPara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  <p:cxnSp>
          <p:nvCxnSpPr>
            <p:cNvPr id="19" name="肘形接點 18"/>
            <p:cNvCxnSpPr/>
            <p:nvPr/>
          </p:nvCxnSpPr>
          <p:spPr>
            <a:xfrm rot="16200000" flipV="1">
              <a:off x="2371221" y="2549310"/>
              <a:ext cx="553623" cy="64167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接點 19"/>
            <p:cNvCxnSpPr/>
            <p:nvPr/>
          </p:nvCxnSpPr>
          <p:spPr>
            <a:xfrm rot="16200000" flipV="1">
              <a:off x="4832051" y="2549311"/>
              <a:ext cx="553623" cy="64167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6631266" y="3862192"/>
            <a:ext cx="1613142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支架座形式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關閉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儲油槽支架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避雷器支架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87209" y="3219793"/>
            <a:ext cx="584391" cy="1289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wordArtVertRtl" wrap="none" rtlCol="0">
            <a:spAutoFit/>
          </a:bodyPr>
          <a:lstStyle/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251520" y="2765602"/>
            <a:ext cx="0" cy="2247574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251520" y="2708920"/>
            <a:ext cx="135925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835696" y="5373216"/>
            <a:ext cx="211523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2339752" y="5487615"/>
            <a:ext cx="102303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rtlCol="0">
            <a:spAutoFit/>
          </a:bodyPr>
          <a:lstStyle/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909" y="471932"/>
            <a:ext cx="432048" cy="67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4889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15" y="1098081"/>
            <a:ext cx="6304223" cy="434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2699792" y="3184395"/>
            <a:ext cx="172354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儲油槽支架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004048" y="3183359"/>
            <a:ext cx="172354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避雷器支架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74067" y="6267930"/>
            <a:ext cx="68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BACK</a:t>
            </a:r>
          </a:p>
        </p:txBody>
      </p:sp>
      <p:cxnSp>
        <p:nvCxnSpPr>
          <p:cNvPr id="12" name="肘形接點 11"/>
          <p:cNvCxnSpPr/>
          <p:nvPr/>
        </p:nvCxnSpPr>
        <p:spPr>
          <a:xfrm rot="10800000">
            <a:off x="5908915" y="2780928"/>
            <a:ext cx="432047" cy="379146"/>
          </a:xfrm>
          <a:prstGeom prst="bentConnector3">
            <a:avLst>
              <a:gd name="adj1" fmla="val 61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接點 20"/>
          <p:cNvCxnSpPr/>
          <p:nvPr/>
        </p:nvCxnSpPr>
        <p:spPr>
          <a:xfrm rot="10800000">
            <a:off x="3641235" y="2780928"/>
            <a:ext cx="432047" cy="379146"/>
          </a:xfrm>
          <a:prstGeom prst="bentConnector3">
            <a:avLst>
              <a:gd name="adj1" fmla="val 61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164288" y="4077072"/>
            <a:ext cx="158417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支架座形式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關閉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儲油槽支架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避雷器支架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32656"/>
            <a:ext cx="432048" cy="67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467544" y="3363809"/>
            <a:ext cx="584391" cy="1289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wordArtVertRtl" wrap="none" rtlCol="0">
            <a:spAutoFit/>
          </a:bodyPr>
          <a:lstStyle/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95536" y="2852936"/>
            <a:ext cx="0" cy="2376264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84791" y="2780928"/>
            <a:ext cx="5868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1300808" y="5509842"/>
            <a:ext cx="211523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804864" y="5624241"/>
            <a:ext cx="102303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rtlCol="0">
            <a:spAutoFit/>
          </a:bodyPr>
          <a:lstStyle/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0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548" y="3645024"/>
            <a:ext cx="5825504" cy="176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39285"/>
            <a:ext cx="6624736" cy="236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39552" y="61653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上蓋油管</a:t>
            </a:r>
            <a:endParaRPr lang="zh-TW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870" y="404664"/>
            <a:ext cx="432048" cy="67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直線單箭頭接點 9"/>
          <p:cNvCxnSpPr/>
          <p:nvPr/>
        </p:nvCxnSpPr>
        <p:spPr>
          <a:xfrm>
            <a:off x="3419872" y="3407999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540125" y="3501008"/>
            <a:ext cx="2637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與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TR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中心水平距離</a:t>
            </a:r>
            <a:endParaRPr lang="zh-TW" altLang="en-US" sz="2400" dirty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3419872" y="2335378"/>
            <a:ext cx="0" cy="1021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>
            <a:off x="2951718" y="4374367"/>
            <a:ext cx="464461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7668344" y="4374367"/>
            <a:ext cx="0" cy="62316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308304" y="4997533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8100392" y="3874347"/>
            <a:ext cx="553998" cy="1310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法蘭高度</a:t>
            </a:r>
            <a:endParaRPr lang="zh-TW" altLang="en-US" sz="2400" dirty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684953" y="4685950"/>
            <a:ext cx="17103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684953" y="4725144"/>
            <a:ext cx="143877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31967" y="4149080"/>
            <a:ext cx="553998" cy="1310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插入深度</a:t>
            </a:r>
            <a:endParaRPr lang="zh-TW" altLang="en-US" sz="2400" dirty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444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1000125"/>
            <a:ext cx="325755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278968" y="1628800"/>
            <a:ext cx="172354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儲油槽支架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796136" y="3282291"/>
            <a:ext cx="172354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避雷器支架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38084" y="633506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RIGHT</a:t>
            </a:r>
          </a:p>
        </p:txBody>
      </p:sp>
      <p:cxnSp>
        <p:nvCxnSpPr>
          <p:cNvPr id="7" name="肘形接點 6"/>
          <p:cNvCxnSpPr/>
          <p:nvPr/>
        </p:nvCxnSpPr>
        <p:spPr>
          <a:xfrm rot="10800000">
            <a:off x="6084168" y="2903145"/>
            <a:ext cx="432047" cy="379146"/>
          </a:xfrm>
          <a:prstGeom prst="bentConnector3">
            <a:avLst>
              <a:gd name="adj1" fmla="val 61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接點 7"/>
          <p:cNvCxnSpPr>
            <a:stCxn id="3" idx="2"/>
          </p:cNvCxnSpPr>
          <p:nvPr/>
        </p:nvCxnSpPr>
        <p:spPr>
          <a:xfrm rot="16200000" flipH="1">
            <a:off x="2298407" y="1932801"/>
            <a:ext cx="546447" cy="86177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8982"/>
            <a:ext cx="432048" cy="67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1691680" y="3717032"/>
            <a:ext cx="584391" cy="1289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wordArtVertRtl" wrap="none" rtlCol="0">
            <a:spAutoFit/>
          </a:bodyPr>
          <a:lstStyle/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2424436" y="2996952"/>
            <a:ext cx="0" cy="25922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2415709" y="2903145"/>
            <a:ext cx="5868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332939" y="5949280"/>
            <a:ext cx="124054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332939" y="6242730"/>
            <a:ext cx="102303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rtlCol="0">
            <a:spAutoFit/>
          </a:bodyPr>
          <a:lstStyle/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208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803" y="1009650"/>
            <a:ext cx="35909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103095" y="1556792"/>
            <a:ext cx="172354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儲油槽支架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796136" y="3282291"/>
            <a:ext cx="172354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避雷器支架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81419" y="636226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LEFT</a:t>
            </a:r>
          </a:p>
        </p:txBody>
      </p:sp>
      <p:cxnSp>
        <p:nvCxnSpPr>
          <p:cNvPr id="7" name="肘形接點 6"/>
          <p:cNvCxnSpPr/>
          <p:nvPr/>
        </p:nvCxnSpPr>
        <p:spPr>
          <a:xfrm rot="10800000">
            <a:off x="6084168" y="2903145"/>
            <a:ext cx="432047" cy="379146"/>
          </a:xfrm>
          <a:prstGeom prst="bentConnector3">
            <a:avLst>
              <a:gd name="adj1" fmla="val 61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接點 7"/>
          <p:cNvCxnSpPr>
            <a:stCxn id="3" idx="2"/>
          </p:cNvCxnSpPr>
          <p:nvPr/>
        </p:nvCxnSpPr>
        <p:spPr>
          <a:xfrm rot="16200000" flipH="1">
            <a:off x="2167119" y="1816207"/>
            <a:ext cx="690465" cy="109496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8507"/>
            <a:ext cx="432048" cy="67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1763688" y="3588976"/>
            <a:ext cx="584391" cy="1289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wordArtVertRtl" wrap="none" rtlCol="0">
            <a:spAutoFit/>
          </a:bodyPr>
          <a:lstStyle/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2533239" y="2937496"/>
            <a:ext cx="0" cy="25922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2533239" y="2928352"/>
            <a:ext cx="5868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419872" y="5890912"/>
            <a:ext cx="108012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419872" y="6074159"/>
            <a:ext cx="102303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rtlCol="0">
            <a:spAutoFit/>
          </a:bodyPr>
          <a:lstStyle/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785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0530"/>
            <a:ext cx="6994368" cy="366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239848" y="5104743"/>
            <a:ext cx="264687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下橫鐵絕緣物擋鐵</a:t>
            </a:r>
          </a:p>
        </p:txBody>
      </p:sp>
      <p:cxnSp>
        <p:nvCxnSpPr>
          <p:cNvPr id="8" name="肘形接點 7"/>
          <p:cNvCxnSpPr>
            <a:stCxn id="3" idx="0"/>
          </p:cNvCxnSpPr>
          <p:nvPr/>
        </p:nvCxnSpPr>
        <p:spPr>
          <a:xfrm rot="5400000" flipH="1" flipV="1">
            <a:off x="3044255" y="3937039"/>
            <a:ext cx="686737" cy="164867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852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5496" y="116632"/>
            <a:ext cx="8687489" cy="6696744"/>
            <a:chOff x="35496" y="116632"/>
            <a:chExt cx="8687489" cy="6696744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BFBFC"/>
                </a:clrFrom>
                <a:clrTo>
                  <a:srgbClr val="FBFB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620688"/>
              <a:ext cx="8086077" cy="6192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文字方塊 2"/>
            <p:cNvSpPr txBox="1"/>
            <p:nvPr/>
          </p:nvSpPr>
          <p:spPr>
            <a:xfrm>
              <a:off x="8186105" y="3079672"/>
              <a:ext cx="536880" cy="1274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none" rtlCol="0">
              <a:spAutoFit/>
            </a:bodyPr>
            <a:lstStyle/>
            <a:p>
              <a:r>
                <a:rPr lang="zh-TW" altLang="en-US" sz="2400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油槽高度</a:t>
              </a:r>
              <a:endPara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  <p:cxnSp>
          <p:nvCxnSpPr>
            <p:cNvPr id="5" name="直線單箭頭接點 4"/>
            <p:cNvCxnSpPr/>
            <p:nvPr/>
          </p:nvCxnSpPr>
          <p:spPr>
            <a:xfrm>
              <a:off x="8121573" y="1220174"/>
              <a:ext cx="0" cy="53405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6315964" y="6560674"/>
              <a:ext cx="16747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7432492" y="1289531"/>
              <a:ext cx="55826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V="1">
              <a:off x="3943343" y="779304"/>
              <a:ext cx="0" cy="14565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 flipV="1">
              <a:off x="7430600" y="709947"/>
              <a:ext cx="1892" cy="5067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>
              <a:off x="3943343" y="620688"/>
              <a:ext cx="34872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4363258" y="116632"/>
              <a:ext cx="2647425" cy="444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none" rtlCol="0">
              <a:spAutoFit/>
            </a:bodyPr>
            <a:lstStyle/>
            <a:p>
              <a:r>
                <a:rPr lang="zh-TW" altLang="en-US" sz="2400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油槽至</a:t>
              </a:r>
              <a:r>
                <a:rPr lang="en-US" altLang="zh-TW" sz="2400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TR</a:t>
              </a:r>
              <a:r>
                <a:rPr lang="zh-TW" altLang="en-US" sz="2400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中心距離</a:t>
              </a:r>
              <a:endPara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9647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179512" y="123128"/>
            <a:ext cx="8823848" cy="6762256"/>
            <a:chOff x="179512" y="123128"/>
            <a:chExt cx="8823848" cy="676225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BFBFC"/>
                </a:clrFrom>
                <a:clrTo>
                  <a:srgbClr val="FBFB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80" y="680335"/>
              <a:ext cx="7920880" cy="6205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直線接點 12"/>
            <p:cNvCxnSpPr/>
            <p:nvPr/>
          </p:nvCxnSpPr>
          <p:spPr>
            <a:xfrm>
              <a:off x="866456" y="1412776"/>
              <a:ext cx="68120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 flipV="1">
              <a:off x="6123040" y="790133"/>
              <a:ext cx="0" cy="14565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V="1">
              <a:off x="1585828" y="754732"/>
              <a:ext cx="1892" cy="5067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>
              <a:off x="1547664" y="680335"/>
              <a:ext cx="457537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>
              <a:off x="2570384" y="123128"/>
              <a:ext cx="2647425" cy="444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none" rtlCol="0">
              <a:spAutoFit/>
            </a:bodyPr>
            <a:lstStyle/>
            <a:p>
              <a:r>
                <a:rPr lang="zh-TW" altLang="en-US" sz="2400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油槽至</a:t>
              </a:r>
              <a:r>
                <a:rPr lang="en-US" altLang="zh-TW" sz="2400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TR</a:t>
              </a:r>
              <a:r>
                <a:rPr lang="zh-TW" altLang="en-US" sz="2400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中心距離</a:t>
              </a:r>
              <a:endPara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  <p:cxnSp>
          <p:nvCxnSpPr>
            <p:cNvPr id="22" name="直線接點 21"/>
            <p:cNvCxnSpPr/>
            <p:nvPr/>
          </p:nvCxnSpPr>
          <p:spPr>
            <a:xfrm>
              <a:off x="1082480" y="6741368"/>
              <a:ext cx="16747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179512" y="3260365"/>
              <a:ext cx="536880" cy="1274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none" rtlCol="0">
              <a:spAutoFit/>
            </a:bodyPr>
            <a:lstStyle/>
            <a:p>
              <a:r>
                <a:rPr lang="zh-TW" altLang="en-US" sz="2400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油槽高度</a:t>
              </a:r>
              <a:endPara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  <p:cxnSp>
          <p:nvCxnSpPr>
            <p:cNvPr id="24" name="直線單箭頭接點 23"/>
            <p:cNvCxnSpPr/>
            <p:nvPr/>
          </p:nvCxnSpPr>
          <p:spPr>
            <a:xfrm>
              <a:off x="776193" y="1400868"/>
              <a:ext cx="0" cy="53405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0778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107504" y="1484784"/>
            <a:ext cx="6480720" cy="4215949"/>
            <a:chOff x="107504" y="1484784"/>
            <a:chExt cx="8856985" cy="4908637"/>
          </a:xfrm>
        </p:grpSpPr>
        <p:grpSp>
          <p:nvGrpSpPr>
            <p:cNvPr id="8" name="群組 7"/>
            <p:cNvGrpSpPr/>
            <p:nvPr/>
          </p:nvGrpSpPr>
          <p:grpSpPr>
            <a:xfrm>
              <a:off x="107504" y="1484784"/>
              <a:ext cx="8758573" cy="3849636"/>
              <a:chOff x="-3282" y="1484784"/>
              <a:chExt cx="8758573" cy="3849636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BFBFC"/>
                  </a:clrFrom>
                  <a:clrTo>
                    <a:srgbClr val="FBFBFC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282" y="1484784"/>
                <a:ext cx="5871426" cy="38496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8" name="肘形接點 17"/>
              <p:cNvCxnSpPr/>
              <p:nvPr/>
            </p:nvCxnSpPr>
            <p:spPr>
              <a:xfrm flipV="1">
                <a:off x="3742223" y="1722719"/>
                <a:ext cx="1405841" cy="82679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字方塊 19"/>
              <p:cNvSpPr txBox="1"/>
              <p:nvPr/>
            </p:nvSpPr>
            <p:spPr>
              <a:xfrm>
                <a:off x="5194391" y="1491887"/>
                <a:ext cx="2055703" cy="4822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none" rtlCol="0">
                <a:spAutoFit/>
              </a:bodyPr>
              <a:lstStyle/>
              <a:p>
                <a:r>
                  <a:rPr lang="zh-TW" altLang="en-US" sz="2000" dirty="0" smtClean="0">
                    <a:latin typeface="Times New Roman" pitchFamily="18" charset="0"/>
                    <a:ea typeface="標楷體" pitchFamily="65" charset="-120"/>
                    <a:cs typeface="Times New Roman" pitchFamily="18" charset="0"/>
                  </a:rPr>
                  <a:t>油桶直徑</a:t>
                </a:r>
                <a:r>
                  <a:rPr lang="en-US" altLang="zh-TW" sz="2000" dirty="0" smtClean="0">
                    <a:latin typeface="Times New Roman" pitchFamily="18" charset="0"/>
                    <a:ea typeface="標楷體" pitchFamily="65" charset="-120"/>
                    <a:cs typeface="Times New Roman" pitchFamily="18" charset="0"/>
                  </a:rPr>
                  <a:t>D</a:t>
                </a:r>
                <a:endParaRPr lang="zh-TW" altLang="en-US" sz="2000" dirty="0">
                  <a:latin typeface="Times New Roman" pitchFamily="18" charset="0"/>
                  <a:ea typeface="標楷體" pitchFamily="65" charset="-120"/>
                  <a:cs typeface="Times New Roman" pitchFamily="18" charset="0"/>
                </a:endParaRPr>
              </a:p>
            </p:txBody>
          </p:sp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BFBFC"/>
                  </a:clrFrom>
                  <a:clrTo>
                    <a:srgbClr val="FBFBFC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2662" y="2153321"/>
                <a:ext cx="3002629" cy="28116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5" name="直線單箭頭接點 4"/>
              <p:cNvCxnSpPr/>
              <p:nvPr/>
            </p:nvCxnSpPr>
            <p:spPr>
              <a:xfrm flipH="1" flipV="1">
                <a:off x="6588224" y="2492896"/>
                <a:ext cx="479546" cy="2880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字方塊 6"/>
            <p:cNvSpPr txBox="1"/>
            <p:nvPr/>
          </p:nvSpPr>
          <p:spPr>
            <a:xfrm>
              <a:off x="107505" y="5318386"/>
              <a:ext cx="8856984" cy="1075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儲油槽形式說明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:</a:t>
              </a:r>
            </a:p>
            <a:p>
              <a:r>
                <a:rPr lang="zh-TW" altLang="en-US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例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:</a:t>
              </a:r>
              <a:r>
                <a:rPr lang="zh-TW" altLang="en-US" dirty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形式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STB 2000-900</a:t>
              </a:r>
              <a:r>
                <a:rPr lang="zh-TW" altLang="en-US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        </a:t>
              </a:r>
              <a:endPara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  <a:p>
              <a:r>
                <a:rPr lang="en-US" altLang="zh-TW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2000</a:t>
              </a:r>
              <a:r>
                <a:rPr lang="zh-TW" altLang="en-US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為儲油槽容量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2000</a:t>
              </a:r>
              <a:r>
                <a:rPr lang="zh-TW" altLang="en-US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公升       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900</a:t>
              </a:r>
              <a:r>
                <a:rPr lang="zh-TW" altLang="en-US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為油桶直徑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D</a:t>
              </a:r>
              <a:r>
                <a:rPr lang="zh-TW" altLang="en-US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為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900mm</a:t>
              </a:r>
              <a:endPara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6760768" y="906341"/>
            <a:ext cx="2067696" cy="4801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儲油槽形式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1.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STP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2000-900  </a:t>
            </a:r>
          </a:p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STP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2000-1000 </a:t>
            </a:r>
          </a:p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STP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2500-1000 </a:t>
            </a:r>
          </a:p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STP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2500-1100 </a:t>
            </a:r>
          </a:p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STP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3000-1100 </a:t>
            </a:r>
          </a:p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6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STP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3000-1200 </a:t>
            </a:r>
          </a:p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7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STP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4000-1200 </a:t>
            </a:r>
          </a:p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8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STP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4000-1300 </a:t>
            </a:r>
          </a:p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9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STP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5000-1300 </a:t>
            </a:r>
          </a:p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10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STP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5000-1400</a:t>
            </a:r>
          </a:p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11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STP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6000-1400</a:t>
            </a:r>
          </a:p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12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STP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6000-1500</a:t>
            </a:r>
          </a:p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13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STP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7000-1500</a:t>
            </a:r>
          </a:p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14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STP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8500-1600</a:t>
            </a:r>
          </a:p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15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STP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1500-800 </a:t>
            </a:r>
          </a:p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16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STP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1000-800 </a:t>
            </a:r>
          </a:p>
        </p:txBody>
      </p:sp>
    </p:spTree>
    <p:extLst>
      <p:ext uri="{BB962C8B-B14F-4D97-AF65-F5344CB8AC3E}">
        <p14:creationId xmlns:p14="http://schemas.microsoft.com/office/powerpoint/2010/main" val="3213896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6444227" cy="4689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25609"/>
            <a:ext cx="432048" cy="67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835696" y="591115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左</a:t>
            </a:r>
            <a:endParaRPr lang="zh-TW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779912" y="591115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中</a:t>
            </a:r>
            <a:endParaRPr lang="en-US" altLang="zh-TW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941893" y="591115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右</a:t>
            </a:r>
            <a:endParaRPr lang="zh-TW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496" y="5886078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front</a:t>
            </a:r>
            <a:endParaRPr lang="zh-TW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172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75767"/>
            <a:ext cx="7543800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832616"/>
            <a:ext cx="432048" cy="67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195736" y="279990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左</a:t>
            </a:r>
            <a:endParaRPr lang="zh-TW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860032" y="279990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中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6516216" y="277819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右</a:t>
            </a:r>
            <a:endParaRPr lang="zh-TW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7504" y="0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back</a:t>
            </a:r>
            <a:endParaRPr lang="zh-TW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077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接點 8"/>
          <p:cNvCxnSpPr/>
          <p:nvPr/>
        </p:nvCxnSpPr>
        <p:spPr>
          <a:xfrm flipV="1">
            <a:off x="2121836" y="786212"/>
            <a:ext cx="1892" cy="7705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2123728" y="692696"/>
            <a:ext cx="4176464" cy="2150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555776" y="176018"/>
            <a:ext cx="334739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rtlCol="0">
            <a:spAutoFit/>
          </a:bodyPr>
          <a:lstStyle/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避雷器座至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TR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中心距離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1475656" y="1625596"/>
            <a:ext cx="2880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1547664" y="6468436"/>
            <a:ext cx="30963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1393368" y="1625596"/>
            <a:ext cx="0" cy="484284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11560" y="2542012"/>
            <a:ext cx="553998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避雷器座頂部高度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76" y="980726"/>
            <a:ext cx="6336705" cy="5638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6018"/>
            <a:ext cx="432048" cy="67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8458620" y="6480620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Front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6876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4" y="1056851"/>
            <a:ext cx="6251848" cy="52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線接點 8"/>
          <p:cNvCxnSpPr/>
          <p:nvPr/>
        </p:nvCxnSpPr>
        <p:spPr>
          <a:xfrm flipV="1">
            <a:off x="5866252" y="1268760"/>
            <a:ext cx="1892" cy="2160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1917984" y="1141822"/>
            <a:ext cx="395016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459025" y="357124"/>
            <a:ext cx="334739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rtlCol="0">
            <a:spAutoFit/>
          </a:bodyPr>
          <a:lstStyle/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避雷器座至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TR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中心距離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6205756" y="1556792"/>
            <a:ext cx="2880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3348968" y="6165304"/>
            <a:ext cx="30963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6588224" y="1556792"/>
            <a:ext cx="0" cy="4608512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660232" y="2401447"/>
            <a:ext cx="553998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避雷器座頂部高度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88" y="357124"/>
            <a:ext cx="432048" cy="67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文字方塊 20"/>
          <p:cNvSpPr txBox="1"/>
          <p:nvPr/>
        </p:nvSpPr>
        <p:spPr>
          <a:xfrm>
            <a:off x="8458620" y="648062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55" y="1412776"/>
            <a:ext cx="7092945" cy="3097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95536" y="63466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上蓋集氣管</a:t>
            </a:r>
            <a:endParaRPr lang="zh-TW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951" y="620688"/>
            <a:ext cx="432048" cy="67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直線單箭頭接點 9"/>
          <p:cNvCxnSpPr/>
          <p:nvPr/>
        </p:nvCxnSpPr>
        <p:spPr>
          <a:xfrm>
            <a:off x="3652883" y="4653136"/>
            <a:ext cx="90409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411899" y="4941168"/>
            <a:ext cx="2637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與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TR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中心水平距離</a:t>
            </a:r>
            <a:endParaRPr lang="zh-TW" altLang="en-US" sz="2400" dirty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3635896" y="3139876"/>
            <a:ext cx="0" cy="144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464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 flipV="1">
            <a:off x="3059832" y="3039343"/>
            <a:ext cx="3312368" cy="194421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99183"/>
            <a:ext cx="754492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線接點 3"/>
          <p:cNvCxnSpPr/>
          <p:nvPr/>
        </p:nvCxnSpPr>
        <p:spPr>
          <a:xfrm>
            <a:off x="1115616" y="2031231"/>
            <a:ext cx="6264696" cy="36004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292080" y="2418891"/>
            <a:ext cx="0" cy="15925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56" y="1360088"/>
            <a:ext cx="432048" cy="67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04864"/>
            <a:ext cx="432048" cy="67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直線接點 16"/>
          <p:cNvCxnSpPr/>
          <p:nvPr/>
        </p:nvCxnSpPr>
        <p:spPr>
          <a:xfrm flipH="1">
            <a:off x="7818946" y="4040909"/>
            <a:ext cx="580948" cy="105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8588100" y="3996521"/>
            <a:ext cx="0" cy="86409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439022" y="3369766"/>
            <a:ext cx="141577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rtlCol="0">
            <a:spAutoFit/>
          </a:bodyPr>
          <a:lstStyle/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法蘭高度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1" name="直線接點 20"/>
          <p:cNvCxnSpPr/>
          <p:nvPr/>
        </p:nvCxnSpPr>
        <p:spPr>
          <a:xfrm flipH="1" flipV="1">
            <a:off x="7755356" y="4846969"/>
            <a:ext cx="716546" cy="136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 flipV="1">
            <a:off x="7365440" y="4983559"/>
            <a:ext cx="290474" cy="2006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6836619" y="5775647"/>
            <a:ext cx="163859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rtlCol="0">
            <a:spAutoFit/>
          </a:bodyPr>
          <a:lstStyle/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法蘭距離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7236296" y="5229200"/>
            <a:ext cx="432048" cy="288032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6949510" y="2418891"/>
            <a:ext cx="186140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rtlCol="0">
            <a:spAutoFit/>
          </a:bodyPr>
          <a:lstStyle/>
          <a:p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HV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套管間距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 flipV="1">
            <a:off x="5347806" y="2714562"/>
            <a:ext cx="1616737" cy="1022323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3563888" y="1397286"/>
            <a:ext cx="0" cy="15925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 flipV="1">
            <a:off x="3923928" y="1554618"/>
            <a:ext cx="2336818" cy="148472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7020272" y="3348626"/>
            <a:ext cx="0" cy="15925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H="1">
            <a:off x="3590039" y="1460410"/>
            <a:ext cx="333889" cy="1884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4968988" y="1166453"/>
            <a:ext cx="163859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rtlCol="0">
            <a:spAutoFit/>
          </a:bodyPr>
          <a:lstStyle/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法蘭距離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50" name="直線接點 49"/>
          <p:cNvCxnSpPr>
            <a:stCxn id="48" idx="2"/>
          </p:cNvCxnSpPr>
          <p:nvPr/>
        </p:nvCxnSpPr>
        <p:spPr>
          <a:xfrm flipH="1">
            <a:off x="4968988" y="1628118"/>
            <a:ext cx="819295" cy="403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37" idx="2"/>
          </p:cNvCxnSpPr>
          <p:nvPr/>
        </p:nvCxnSpPr>
        <p:spPr>
          <a:xfrm flipH="1">
            <a:off x="6434673" y="2880556"/>
            <a:ext cx="1445541" cy="46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556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接點 42"/>
          <p:cNvCxnSpPr/>
          <p:nvPr/>
        </p:nvCxnSpPr>
        <p:spPr>
          <a:xfrm>
            <a:off x="7956376" y="1997528"/>
            <a:ext cx="0" cy="15925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" y="1704232"/>
            <a:ext cx="4353671" cy="293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直線接點 24"/>
          <p:cNvCxnSpPr/>
          <p:nvPr/>
        </p:nvCxnSpPr>
        <p:spPr>
          <a:xfrm flipH="1">
            <a:off x="4203349" y="2890011"/>
            <a:ext cx="5809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4975553" y="2856360"/>
            <a:ext cx="0" cy="763727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3632048" y="2221913"/>
            <a:ext cx="172354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rtlCol="0">
            <a:spAutoFit/>
          </a:bodyPr>
          <a:lstStyle/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套管箱高度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30" name="直線接點 29"/>
          <p:cNvCxnSpPr/>
          <p:nvPr/>
        </p:nvCxnSpPr>
        <p:spPr>
          <a:xfrm flipH="1">
            <a:off x="4255473" y="3590088"/>
            <a:ext cx="5725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272660"/>
            <a:ext cx="2693243" cy="2366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直線接點 33"/>
          <p:cNvCxnSpPr/>
          <p:nvPr/>
        </p:nvCxnSpPr>
        <p:spPr>
          <a:xfrm flipH="1">
            <a:off x="5898813" y="3356992"/>
            <a:ext cx="5809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5796136" y="3356992"/>
            <a:ext cx="0" cy="108012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>
            <a:off x="5898813" y="4437112"/>
            <a:ext cx="11143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4576643" y="4639449"/>
            <a:ext cx="139814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rtlCol="0">
            <a:spAutoFit/>
          </a:bodyPr>
          <a:lstStyle/>
          <a:p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BCT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高度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45" name="直線接點 44"/>
          <p:cNvCxnSpPr/>
          <p:nvPr/>
        </p:nvCxnSpPr>
        <p:spPr>
          <a:xfrm>
            <a:off x="6588224" y="2017720"/>
            <a:ext cx="0" cy="8722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6660232" y="2060848"/>
            <a:ext cx="122413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6573230" y="1340768"/>
            <a:ext cx="139814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rtlCol="0">
            <a:spAutoFit/>
          </a:bodyPr>
          <a:lstStyle/>
          <a:p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BCT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深度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272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3" y="3382120"/>
            <a:ext cx="2448272" cy="2686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904481" y="6197436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4.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21SA40680-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圓形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(16P)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56697"/>
            <a:ext cx="2376264" cy="230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931233" y="2906196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1. 21T3B2765-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水平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(12P)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4" y="556697"/>
            <a:ext cx="2448273" cy="233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939715" y="2895753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 21T3B3383-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水平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(32P)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902" y="3386672"/>
            <a:ext cx="2274771" cy="2682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051720" y="6180934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3.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21SA30583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-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圓形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(6P)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37595" y="187365"/>
            <a:ext cx="155683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BCT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種類型式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516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8640"/>
            <a:ext cx="2952328" cy="33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81990"/>
            <a:ext cx="2664296" cy="316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45229"/>
              </p:ext>
            </p:extLst>
          </p:nvPr>
        </p:nvGraphicFramePr>
        <p:xfrm>
          <a:off x="4500392" y="3883868"/>
          <a:ext cx="3600000" cy="28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3976"/>
                <a:gridCol w="1442169"/>
                <a:gridCol w="1463855"/>
              </a:tblGrid>
              <a:tr h="1920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ANSI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92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BIL(kV)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對地電界半徑</a:t>
                      </a:r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(mm)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相間電界半徑</a:t>
                      </a:r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(mm)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89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102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127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95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152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165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203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229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305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330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381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432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584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635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450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762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838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940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1041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1118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1245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1321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1448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825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1778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975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1930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2134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165416"/>
              </p:ext>
            </p:extLst>
          </p:nvPr>
        </p:nvGraphicFramePr>
        <p:xfrm>
          <a:off x="4500391" y="100567"/>
          <a:ext cx="3600000" cy="370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182"/>
                <a:gridCol w="1396363"/>
                <a:gridCol w="1505455"/>
              </a:tblGrid>
              <a:tr h="2060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IEC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BIL(kV)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對地電界</a:t>
                      </a:r>
                      <a:r>
                        <a:rPr lang="zh-TW" altLang="en-US" sz="1200" u="none" strike="noStrike" dirty="0" smtClean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半徑</a:t>
                      </a:r>
                      <a:r>
                        <a:rPr lang="en-US" altLang="zh-TW" sz="1200" u="none" strike="noStrike" dirty="0" smtClean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(</a:t>
                      </a:r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mm)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相間電界半徑</a:t>
                      </a:r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(mm)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95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140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165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450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630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450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830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1050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1250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1450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850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950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2250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1050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2300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1175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2700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3100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108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54031"/>
              </p:ext>
            </p:extLst>
          </p:nvPr>
        </p:nvGraphicFramePr>
        <p:xfrm>
          <a:off x="4500392" y="3883868"/>
          <a:ext cx="2157831" cy="28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3976"/>
                <a:gridCol w="1463855"/>
              </a:tblGrid>
              <a:tr h="1920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ANSI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92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BIL(kV)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相間電界半徑</a:t>
                      </a:r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(mm)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102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127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95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165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229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330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432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635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450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838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1041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1245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1448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825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1778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975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2134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92220"/>
              </p:ext>
            </p:extLst>
          </p:nvPr>
        </p:nvGraphicFramePr>
        <p:xfrm>
          <a:off x="4500391" y="100567"/>
          <a:ext cx="2159841" cy="370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182"/>
                <a:gridCol w="1461659"/>
              </a:tblGrid>
              <a:tr h="2060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IEC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BIL(kV)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相間電界半徑</a:t>
                      </a:r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(mm)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65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95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140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165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450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630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450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830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1050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1250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1450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850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1800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950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2250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1050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2650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1175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3100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32" y="1052736"/>
            <a:ext cx="3856137" cy="45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202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797" y="716153"/>
            <a:ext cx="548640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直線單箭頭接點 9"/>
          <p:cNvCxnSpPr/>
          <p:nvPr/>
        </p:nvCxnSpPr>
        <p:spPr>
          <a:xfrm>
            <a:off x="1777227" y="2887696"/>
            <a:ext cx="1047883" cy="599634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024486" y="3596473"/>
            <a:ext cx="180062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套管箱長度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2923689" y="2827842"/>
            <a:ext cx="733908" cy="5526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2669383" y="1897710"/>
            <a:ext cx="0" cy="377525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4579873" y="860991"/>
            <a:ext cx="194499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套管箱距離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928" y="1508414"/>
            <a:ext cx="432048" cy="67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文字方塊 20"/>
          <p:cNvSpPr txBox="1"/>
          <p:nvPr/>
        </p:nvSpPr>
        <p:spPr>
          <a:xfrm>
            <a:off x="8036004" y="6504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落地導口</a:t>
            </a:r>
            <a:endParaRPr lang="zh-TW" altLang="en-US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1777227" y="990741"/>
            <a:ext cx="5228490" cy="296577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3053877" y="1772703"/>
            <a:ext cx="2160240" cy="140184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1934214" y="2275235"/>
            <a:ext cx="733908" cy="5526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4046645" y="2726621"/>
            <a:ext cx="344827" cy="202442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571304" y="3077608"/>
            <a:ext cx="180062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套管箱寬度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390797" y="336243"/>
            <a:ext cx="452414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套管箱高度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H="1" flipV="1">
            <a:off x="4046645" y="1772703"/>
            <a:ext cx="533228" cy="316397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>
            <a:off x="3637411" y="1812796"/>
            <a:ext cx="366954" cy="2763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4471616" y="2726621"/>
            <a:ext cx="396290" cy="202442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4952455" y="2202555"/>
            <a:ext cx="194499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套管箱距離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0" name="直線接點 19"/>
          <p:cNvCxnSpPr/>
          <p:nvPr/>
        </p:nvCxnSpPr>
        <p:spPr>
          <a:xfrm>
            <a:off x="1853858" y="1305739"/>
            <a:ext cx="814264" cy="783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4278235" y="1322656"/>
            <a:ext cx="1274133" cy="5934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39" idx="2"/>
          </p:cNvCxnSpPr>
          <p:nvPr/>
        </p:nvCxnSpPr>
        <p:spPr>
          <a:xfrm flipV="1">
            <a:off x="4669761" y="2664220"/>
            <a:ext cx="1255190" cy="1636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4219058" y="2827842"/>
            <a:ext cx="300017" cy="2420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V="1">
            <a:off x="1617004" y="3187513"/>
            <a:ext cx="684164" cy="4089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1262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4"/>
          <a:stretch/>
        </p:blipFill>
        <p:spPr bwMode="auto">
          <a:xfrm>
            <a:off x="1813231" y="1370385"/>
            <a:ext cx="4077744" cy="441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直線單箭頭接點 9"/>
          <p:cNvCxnSpPr/>
          <p:nvPr/>
        </p:nvCxnSpPr>
        <p:spPr>
          <a:xfrm>
            <a:off x="3211868" y="1818440"/>
            <a:ext cx="165618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939636" y="1518623"/>
            <a:ext cx="180062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水平段與上蓋基準距離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3211868" y="1844824"/>
            <a:ext cx="0" cy="1885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156084" y="2348880"/>
            <a:ext cx="0" cy="72082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036004" y="64440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落地導口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2987824" y="3576776"/>
            <a:ext cx="46426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>
            <a:off x="4733240" y="2348880"/>
            <a:ext cx="57426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3787932" y="2142600"/>
            <a:ext cx="0" cy="412559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240" y="5573751"/>
            <a:ext cx="269623" cy="418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直線接點 25"/>
          <p:cNvCxnSpPr/>
          <p:nvPr/>
        </p:nvCxnSpPr>
        <p:spPr>
          <a:xfrm>
            <a:off x="4868052" y="1488017"/>
            <a:ext cx="0" cy="400665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972640" y="764704"/>
            <a:ext cx="180062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垂直段與中心距離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115616" y="1679427"/>
            <a:ext cx="180062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水平段寬度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920481" y="2714422"/>
            <a:ext cx="180062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垂直段寬度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2856816" y="4941168"/>
            <a:ext cx="0" cy="50405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>
            <a:off x="2433972" y="4941168"/>
            <a:ext cx="57426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H="1">
            <a:off x="2433972" y="5445224"/>
            <a:ext cx="16563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395536" y="4993141"/>
            <a:ext cx="180062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落地距離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46" name="直線接點 45"/>
          <p:cNvCxnSpPr>
            <a:stCxn id="36" idx="2"/>
          </p:cNvCxnSpPr>
          <p:nvPr/>
        </p:nvCxnSpPr>
        <p:spPr>
          <a:xfrm>
            <a:off x="2015928" y="2079537"/>
            <a:ext cx="1619968" cy="29477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38" idx="2"/>
          </p:cNvCxnSpPr>
          <p:nvPr/>
        </p:nvCxnSpPr>
        <p:spPr>
          <a:xfrm>
            <a:off x="1820793" y="3114532"/>
            <a:ext cx="1399165" cy="3768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0824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6792"/>
            <a:ext cx="550545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直線單箭頭接點 20"/>
          <p:cNvCxnSpPr/>
          <p:nvPr/>
        </p:nvCxnSpPr>
        <p:spPr>
          <a:xfrm>
            <a:off x="3275856" y="5393251"/>
            <a:ext cx="0" cy="50405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>
            <a:off x="2978389" y="5393251"/>
            <a:ext cx="57426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2691256" y="5897307"/>
            <a:ext cx="16563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52820" y="5445224"/>
            <a:ext cx="180062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落地距離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flipH="1">
            <a:off x="2051720" y="4153641"/>
            <a:ext cx="92666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7707" y="3291287"/>
            <a:ext cx="180062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垂直段寬度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7" name="直線接點 26"/>
          <p:cNvCxnSpPr>
            <a:stCxn id="26" idx="2"/>
          </p:cNvCxnSpPr>
          <p:nvPr/>
        </p:nvCxnSpPr>
        <p:spPr>
          <a:xfrm>
            <a:off x="958019" y="3691397"/>
            <a:ext cx="1399165" cy="3768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3069839" y="2205663"/>
            <a:ext cx="0" cy="412559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97523" y="1742490"/>
            <a:ext cx="180062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水平段寬度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32" name="直線接點 31"/>
          <p:cNvCxnSpPr>
            <a:stCxn id="31" idx="2"/>
          </p:cNvCxnSpPr>
          <p:nvPr/>
        </p:nvCxnSpPr>
        <p:spPr>
          <a:xfrm>
            <a:off x="1297835" y="2142600"/>
            <a:ext cx="1619968" cy="29477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2515054" y="1546650"/>
            <a:ext cx="3271877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2515054" y="1648217"/>
            <a:ext cx="0" cy="5574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946642"/>
            <a:ext cx="269623" cy="418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直線接點 36"/>
          <p:cNvCxnSpPr/>
          <p:nvPr/>
        </p:nvCxnSpPr>
        <p:spPr>
          <a:xfrm>
            <a:off x="5786931" y="1326500"/>
            <a:ext cx="9205" cy="462278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2978389" y="743853"/>
            <a:ext cx="225742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垂直段與中心距離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44" name="直線接點 43"/>
          <p:cNvCxnSpPr/>
          <p:nvPr/>
        </p:nvCxnSpPr>
        <p:spPr>
          <a:xfrm>
            <a:off x="2455538" y="5614170"/>
            <a:ext cx="809984" cy="311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>
            <a:off x="3779912" y="1143963"/>
            <a:ext cx="327189" cy="4128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7448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107" y="2030544"/>
            <a:ext cx="2431437" cy="3206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39" y="1597710"/>
            <a:ext cx="4362623" cy="4316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線接點 2"/>
          <p:cNvCxnSpPr/>
          <p:nvPr/>
        </p:nvCxnSpPr>
        <p:spPr>
          <a:xfrm>
            <a:off x="4342179" y="1669719"/>
            <a:ext cx="4652426" cy="260573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531" y="1813735"/>
            <a:ext cx="432048" cy="67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線接點 5"/>
          <p:cNvCxnSpPr/>
          <p:nvPr/>
        </p:nvCxnSpPr>
        <p:spPr>
          <a:xfrm flipH="1">
            <a:off x="5303496" y="2222040"/>
            <a:ext cx="2160240" cy="140184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>
            <a:off x="1291246" y="2410803"/>
            <a:ext cx="47244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63202" y="1085028"/>
            <a:ext cx="452414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套管箱高度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1115616" y="1988840"/>
            <a:ext cx="351261" cy="3548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763688" y="2484878"/>
            <a:ext cx="1" cy="36805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655464" y="1157077"/>
            <a:ext cx="180062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套管箱寬度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1" name="直線接點 20"/>
          <p:cNvCxnSpPr/>
          <p:nvPr/>
        </p:nvCxnSpPr>
        <p:spPr>
          <a:xfrm flipV="1">
            <a:off x="1835696" y="1669719"/>
            <a:ext cx="720080" cy="9991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5220072" y="2922963"/>
            <a:ext cx="504056" cy="290013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814715" y="692696"/>
            <a:ext cx="180062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套管箱長度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31" name="直線接點 30"/>
          <p:cNvCxnSpPr>
            <a:stCxn id="30" idx="2"/>
          </p:cNvCxnSpPr>
          <p:nvPr/>
        </p:nvCxnSpPr>
        <p:spPr>
          <a:xfrm>
            <a:off x="4715027" y="1154361"/>
            <a:ext cx="782666" cy="18696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3860177" y="5265179"/>
            <a:ext cx="194499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套管箱距離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5099287" y="3402593"/>
            <a:ext cx="266614" cy="1582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V="1">
            <a:off x="4827590" y="3560793"/>
            <a:ext cx="392482" cy="16762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>
            <a:off x="5132208" y="3264441"/>
            <a:ext cx="233693" cy="1381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318750" y="5405356"/>
            <a:ext cx="194499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套管箱距離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>
            <a:off x="1239107" y="2668907"/>
            <a:ext cx="0" cy="2416277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1152109" y="2668907"/>
            <a:ext cx="2336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>
            <a:off x="1323586" y="5085184"/>
            <a:ext cx="2336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V="1">
            <a:off x="663202" y="4005064"/>
            <a:ext cx="575905" cy="14002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1155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899592" y="908720"/>
            <a:ext cx="1440160" cy="57606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電纜箱寬度確認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3562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05" y="4006304"/>
            <a:ext cx="60960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764703"/>
            <a:ext cx="5760640" cy="2619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90763" y="6488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上蓋釋壓裝置</a:t>
            </a:r>
            <a:endParaRPr lang="zh-TW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281" y="57867"/>
            <a:ext cx="432048" cy="67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直線單箭頭接點 9"/>
          <p:cNvCxnSpPr/>
          <p:nvPr/>
        </p:nvCxnSpPr>
        <p:spPr>
          <a:xfrm>
            <a:off x="3419872" y="2722422"/>
            <a:ext cx="64343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29706" y="3399751"/>
            <a:ext cx="202376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釋壓管距離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3347864" y="1700808"/>
            <a:ext cx="0" cy="1021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>
            <a:off x="4032217" y="4330870"/>
            <a:ext cx="35641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7668344" y="4374367"/>
            <a:ext cx="0" cy="1358889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092280" y="5726747"/>
            <a:ext cx="5040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7908368" y="3956643"/>
            <a:ext cx="553998" cy="1310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法蘭高度</a:t>
            </a:r>
            <a:endParaRPr lang="zh-TW" altLang="en-US" sz="2400" dirty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769521" y="5517232"/>
            <a:ext cx="279329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769521" y="5589240"/>
            <a:ext cx="279329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31967" y="4149080"/>
            <a:ext cx="553998" cy="1310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插入深度</a:t>
            </a:r>
            <a:endParaRPr lang="zh-TW" altLang="en-US" sz="2400" dirty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9" name="直線接點 18"/>
          <p:cNvCxnSpPr/>
          <p:nvPr/>
        </p:nvCxnSpPr>
        <p:spPr>
          <a:xfrm flipH="1">
            <a:off x="3540420" y="1500198"/>
            <a:ext cx="5228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197738" y="1556792"/>
            <a:ext cx="0" cy="51748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528457" y="1269365"/>
            <a:ext cx="20237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釋壓管距離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2705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127200" y="1052736"/>
            <a:ext cx="5668936" cy="4070151"/>
            <a:chOff x="59110" y="1231057"/>
            <a:chExt cx="6529114" cy="46758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10" y="1231057"/>
              <a:ext cx="4038600" cy="3981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13570"/>
              <a:ext cx="1990384" cy="3816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直線單箭頭接點 3"/>
            <p:cNvCxnSpPr/>
            <p:nvPr/>
          </p:nvCxnSpPr>
          <p:spPr>
            <a:xfrm>
              <a:off x="6084168" y="1772816"/>
              <a:ext cx="0" cy="309634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/>
            <p:cNvCxnSpPr/>
            <p:nvPr/>
          </p:nvCxnSpPr>
          <p:spPr>
            <a:xfrm flipH="1">
              <a:off x="5778468" y="1772816"/>
              <a:ext cx="23369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/>
          </p:nvCxnSpPr>
          <p:spPr>
            <a:xfrm flipH="1">
              <a:off x="5828084" y="4869160"/>
              <a:ext cx="23369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H="1">
              <a:off x="463699" y="5301208"/>
              <a:ext cx="324420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 flipV="1">
              <a:off x="3707904" y="4924475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V="1">
              <a:off x="493712" y="4924475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/>
            <p:nvPr/>
          </p:nvCxnSpPr>
          <p:spPr>
            <a:xfrm flipH="1">
              <a:off x="4439674" y="5301208"/>
              <a:ext cx="13387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V="1">
              <a:off x="5728046" y="4951401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flipV="1">
              <a:off x="4469686" y="49411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6156176" y="2851634"/>
              <a:ext cx="43204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H</a:t>
              </a:r>
              <a:endPara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893047" y="5373216"/>
              <a:ext cx="43204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D</a:t>
              </a:r>
              <a:endPara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862386" y="5445224"/>
              <a:ext cx="43204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W</a:t>
              </a:r>
              <a:endPara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</p:grp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835173"/>
              </p:ext>
            </p:extLst>
          </p:nvPr>
        </p:nvGraphicFramePr>
        <p:xfrm>
          <a:off x="5940152" y="1789064"/>
          <a:ext cx="2975992" cy="293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998"/>
                <a:gridCol w="743998"/>
                <a:gridCol w="743998"/>
                <a:gridCol w="743998"/>
              </a:tblGrid>
              <a:tr h="73402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W</a:t>
                      </a:r>
                      <a:endParaRPr lang="zh-TW" altLang="en-US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H</a:t>
                      </a:r>
                      <a:endParaRPr lang="zh-TW" altLang="en-US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D</a:t>
                      </a:r>
                      <a:endParaRPr lang="zh-TW" altLang="en-US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73402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大</a:t>
                      </a:r>
                      <a:endParaRPr lang="zh-TW" altLang="en-US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1500</a:t>
                      </a:r>
                      <a:endParaRPr lang="zh-TW" altLang="en-US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1800</a:t>
                      </a:r>
                      <a:endParaRPr lang="zh-TW" altLang="en-US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800</a:t>
                      </a:r>
                      <a:endParaRPr lang="zh-TW" altLang="en-US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73402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中</a:t>
                      </a:r>
                      <a:endParaRPr lang="zh-TW" altLang="en-US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1500</a:t>
                      </a:r>
                      <a:endParaRPr lang="zh-TW" altLang="en-US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1500</a:t>
                      </a:r>
                      <a:endParaRPr lang="zh-TW" altLang="en-US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600</a:t>
                      </a:r>
                      <a:endParaRPr lang="zh-TW" altLang="en-US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73402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小</a:t>
                      </a:r>
                      <a:endParaRPr lang="zh-TW" altLang="en-US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1000</a:t>
                      </a:r>
                      <a:endParaRPr lang="zh-TW" altLang="en-US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1000</a:t>
                      </a:r>
                      <a:endParaRPr lang="zh-TW" altLang="en-US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500</a:t>
                      </a:r>
                      <a:endParaRPr lang="zh-TW" altLang="en-US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8931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997" y="764703"/>
            <a:ext cx="4257675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文字方塊 18"/>
          <p:cNvSpPr txBox="1"/>
          <p:nvPr/>
        </p:nvSpPr>
        <p:spPr>
          <a:xfrm>
            <a:off x="3059832" y="1052736"/>
            <a:ext cx="8099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屋簷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804964" y="2492896"/>
            <a:ext cx="8099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箱體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71381" y="4149080"/>
            <a:ext cx="122413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透視窗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444208" y="5351884"/>
            <a:ext cx="50405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深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018387" y="3293590"/>
            <a:ext cx="50405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高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283968" y="4767585"/>
            <a:ext cx="50405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寬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V="1">
            <a:off x="3108430" y="4348719"/>
            <a:ext cx="616804" cy="35041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1979712" y="4686944"/>
            <a:ext cx="93610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正面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510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12775"/>
            <a:ext cx="523875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087" y="404664"/>
            <a:ext cx="432048" cy="67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線接點 3"/>
          <p:cNvCxnSpPr/>
          <p:nvPr/>
        </p:nvCxnSpPr>
        <p:spPr>
          <a:xfrm>
            <a:off x="4788024" y="1268760"/>
            <a:ext cx="0" cy="386829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>
            <a:off x="1907704" y="3789040"/>
            <a:ext cx="554461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259632" y="3524422"/>
            <a:ext cx="50405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左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668344" y="3558207"/>
            <a:ext cx="50405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右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563083" y="5156422"/>
            <a:ext cx="50405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前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083510" y="953045"/>
            <a:ext cx="50405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後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2611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3067835" cy="4069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459" y="1427674"/>
            <a:ext cx="2808312" cy="387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220072" y="4653136"/>
            <a:ext cx="1080120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4644008" y="4797152"/>
            <a:ext cx="504056" cy="5414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508104" y="5301208"/>
            <a:ext cx="50405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有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721541" y="5291930"/>
            <a:ext cx="50405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無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2476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/>
          <p:cNvGrpSpPr>
            <a:grpSpLocks noChangeAspect="1"/>
          </p:cNvGrpSpPr>
          <p:nvPr/>
        </p:nvGrpSpPr>
        <p:grpSpPr>
          <a:xfrm>
            <a:off x="323528" y="1124744"/>
            <a:ext cx="4501421" cy="4140378"/>
            <a:chOff x="114706" y="642174"/>
            <a:chExt cx="5537414" cy="509327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616"/>
            <a:stretch/>
          </p:blipFill>
          <p:spPr bwMode="auto">
            <a:xfrm>
              <a:off x="199356" y="1650286"/>
              <a:ext cx="4021244" cy="3861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直線單箭頭接點 7"/>
            <p:cNvCxnSpPr/>
            <p:nvPr/>
          </p:nvCxnSpPr>
          <p:spPr>
            <a:xfrm>
              <a:off x="4220600" y="4530606"/>
              <a:ext cx="0" cy="75104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flipH="1">
              <a:off x="3973194" y="4530606"/>
              <a:ext cx="20290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3998254" y="5281651"/>
              <a:ext cx="20290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4403631" y="4706073"/>
              <a:ext cx="1248489" cy="416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TW" altLang="en-US" sz="1600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離地高度</a:t>
              </a:r>
              <a:endPara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2431976" y="1413361"/>
              <a:ext cx="0" cy="409834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BFBFC"/>
                </a:clrFrom>
                <a:clrTo>
                  <a:srgbClr val="FBFBFC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2938" y="642174"/>
              <a:ext cx="432048" cy="671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3" name="直線單箭頭接點 22"/>
            <p:cNvCxnSpPr/>
            <p:nvPr/>
          </p:nvCxnSpPr>
          <p:spPr>
            <a:xfrm flipH="1">
              <a:off x="1927920" y="5108701"/>
              <a:ext cx="5040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V="1">
              <a:off x="2431977" y="4780767"/>
              <a:ext cx="0" cy="25072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V="1">
              <a:off x="1927920" y="4780767"/>
              <a:ext cx="0" cy="25072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114706" y="5394702"/>
              <a:ext cx="2520280" cy="340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TW" altLang="en-US" sz="1200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底部支架螺孔與中心距離</a:t>
              </a:r>
              <a:endParaRPr lang="zh-TW" altLang="en-US" sz="1200" dirty="0"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047" y="581793"/>
            <a:ext cx="1820308" cy="272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直線接點 26"/>
          <p:cNvCxnSpPr/>
          <p:nvPr/>
        </p:nvCxnSpPr>
        <p:spPr>
          <a:xfrm>
            <a:off x="6751605" y="4761256"/>
            <a:ext cx="1" cy="147223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01251"/>
            <a:ext cx="288032" cy="447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直線單箭頭接點 29"/>
          <p:cNvCxnSpPr/>
          <p:nvPr/>
        </p:nvCxnSpPr>
        <p:spPr>
          <a:xfrm flipH="1">
            <a:off x="5518047" y="4755630"/>
            <a:ext cx="1229176" cy="11253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V="1">
            <a:off x="6390230" y="3235992"/>
            <a:ext cx="0" cy="2507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V="1">
            <a:off x="6109180" y="3235992"/>
            <a:ext cx="0" cy="2507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5518047" y="3501008"/>
            <a:ext cx="16764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控制箱偏移距離</a:t>
            </a:r>
            <a:endParaRPr lang="zh-TW" altLang="en-US" sz="16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37" name="直線接點 36"/>
          <p:cNvCxnSpPr/>
          <p:nvPr/>
        </p:nvCxnSpPr>
        <p:spPr>
          <a:xfrm flipH="1">
            <a:off x="6109180" y="472984"/>
            <a:ext cx="29021" cy="27630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829460"/>
            <a:ext cx="2711955" cy="1911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直線接點 43"/>
          <p:cNvCxnSpPr/>
          <p:nvPr/>
        </p:nvCxnSpPr>
        <p:spPr>
          <a:xfrm>
            <a:off x="5521702" y="4755630"/>
            <a:ext cx="1" cy="168485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5316809" y="4285690"/>
            <a:ext cx="187763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控制箱與中心距離</a:t>
            </a:r>
            <a:endParaRPr lang="zh-TW" altLang="en-US" sz="16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827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88" y="1836068"/>
            <a:ext cx="4981109" cy="184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05681"/>
            <a:ext cx="351216" cy="545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線接點 3"/>
          <p:cNvCxnSpPr/>
          <p:nvPr/>
        </p:nvCxnSpPr>
        <p:spPr>
          <a:xfrm>
            <a:off x="4932040" y="1251260"/>
            <a:ext cx="0" cy="333158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H="1">
            <a:off x="4932040" y="3872301"/>
            <a:ext cx="62817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5246127" y="4077072"/>
            <a:ext cx="127008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油氣管距離</a:t>
            </a:r>
            <a:endParaRPr lang="zh-TW" altLang="en-US" sz="16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4932040" y="1772816"/>
            <a:ext cx="36004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22482" y="1251260"/>
            <a:ext cx="127008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油管距離</a:t>
            </a:r>
            <a:endParaRPr lang="zh-TW" altLang="en-US" sz="16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01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96752"/>
            <a:ext cx="490537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線接點 2"/>
          <p:cNvCxnSpPr/>
          <p:nvPr/>
        </p:nvCxnSpPr>
        <p:spPr>
          <a:xfrm>
            <a:off x="3419872" y="1340768"/>
            <a:ext cx="0" cy="424847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H="1">
            <a:off x="3419872" y="1739692"/>
            <a:ext cx="158417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698131" y="1251260"/>
            <a:ext cx="127008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油氣管距離</a:t>
            </a:r>
            <a:endParaRPr lang="zh-TW" altLang="en-US" sz="16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80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891653"/>
            <a:ext cx="6034727" cy="2749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8" y="689745"/>
            <a:ext cx="7505700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90763" y="6488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上蓋抽真空管</a:t>
            </a:r>
            <a:endParaRPr lang="zh-TW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281" y="57867"/>
            <a:ext cx="432048" cy="67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直線單箭頭接點 9"/>
          <p:cNvCxnSpPr/>
          <p:nvPr/>
        </p:nvCxnSpPr>
        <p:spPr>
          <a:xfrm>
            <a:off x="3347864" y="2492896"/>
            <a:ext cx="122413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29706" y="2944397"/>
            <a:ext cx="20237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真空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管距離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3347864" y="1700808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>
            <a:off x="4032217" y="4330870"/>
            <a:ext cx="35641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7668344" y="4374367"/>
            <a:ext cx="0" cy="1574913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164288" y="6021288"/>
            <a:ext cx="5040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8028384" y="4506346"/>
            <a:ext cx="553998" cy="1310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法蘭高度</a:t>
            </a:r>
            <a:endParaRPr lang="zh-TW" altLang="en-US" sz="2400" dirty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683568" y="5661248"/>
            <a:ext cx="19442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755576" y="5733256"/>
            <a:ext cx="192920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31967" y="4149080"/>
            <a:ext cx="553998" cy="1310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插入深度</a:t>
            </a:r>
            <a:endParaRPr lang="zh-TW" altLang="en-US" sz="2400" dirty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9" name="直線接點 18"/>
          <p:cNvCxnSpPr/>
          <p:nvPr/>
        </p:nvCxnSpPr>
        <p:spPr>
          <a:xfrm flipH="1">
            <a:off x="3540420" y="1500198"/>
            <a:ext cx="5228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197738" y="1556792"/>
            <a:ext cx="0" cy="654823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860032" y="1325959"/>
            <a:ext cx="20237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真空管距離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5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65"/>
          <a:stretch/>
        </p:blipFill>
        <p:spPr bwMode="auto">
          <a:xfrm>
            <a:off x="1655676" y="3717032"/>
            <a:ext cx="5742191" cy="2646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53" y="620688"/>
            <a:ext cx="7337770" cy="314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0" y="64440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上蓋人手孔</a:t>
            </a:r>
            <a:endParaRPr lang="zh-TW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65" y="68318"/>
            <a:ext cx="432048" cy="67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直線單箭頭接點 9"/>
          <p:cNvCxnSpPr/>
          <p:nvPr/>
        </p:nvCxnSpPr>
        <p:spPr>
          <a:xfrm>
            <a:off x="3540420" y="2333124"/>
            <a:ext cx="122413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29706" y="2712617"/>
            <a:ext cx="169130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法蘭距離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3563888" y="1763811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>
            <a:off x="5436096" y="4077072"/>
            <a:ext cx="216024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7649895" y="4077072"/>
            <a:ext cx="18449" cy="2088232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145839" y="6237312"/>
            <a:ext cx="5040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7812360" y="4494311"/>
            <a:ext cx="553998" cy="1310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法蘭高度</a:t>
            </a:r>
            <a:endParaRPr lang="zh-TW" altLang="en-US" sz="2400" dirty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1226073" y="5949280"/>
            <a:ext cx="192920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1226073" y="6021288"/>
            <a:ext cx="192920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85965" y="4807298"/>
            <a:ext cx="553998" cy="1310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插入深度</a:t>
            </a:r>
            <a:endParaRPr lang="zh-TW" altLang="en-US" sz="2400" dirty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9" name="直線接點 18"/>
          <p:cNvCxnSpPr/>
          <p:nvPr/>
        </p:nvCxnSpPr>
        <p:spPr>
          <a:xfrm flipH="1">
            <a:off x="3665710" y="1749002"/>
            <a:ext cx="1050306" cy="3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860032" y="1752201"/>
            <a:ext cx="0" cy="45846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076056" y="1518170"/>
            <a:ext cx="165618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法蘭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1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ck.you\Google 雲端硬碟\公司資料\FE\weblink\WebLink\pic\HVMHFA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09" y="2060848"/>
            <a:ext cx="7924801" cy="321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0" y="6444044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上蓋</a:t>
            </a:r>
            <a:r>
              <a:rPr lang="en-US" altLang="zh-TW" dirty="0" smtClean="0"/>
              <a:t>HV</a:t>
            </a:r>
            <a:r>
              <a:rPr lang="zh-TW" altLang="en-US" dirty="0" smtClean="0"/>
              <a:t>人手孔無頸</a:t>
            </a:r>
            <a:endParaRPr lang="zh-TW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674597"/>
            <a:ext cx="432048" cy="67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直線單箭頭接點 9"/>
          <p:cNvCxnSpPr/>
          <p:nvPr/>
        </p:nvCxnSpPr>
        <p:spPr>
          <a:xfrm>
            <a:off x="4421009" y="3933056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29704" y="4077072"/>
            <a:ext cx="169130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法蘭距離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5389240" y="3356992"/>
            <a:ext cx="144016" cy="311993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735528" y="2895327"/>
            <a:ext cx="165618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法蘭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0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ack.you\Google 雲端硬碟\公司資料\FE\weblink\WebLink\pic\LVMHFA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90" y="2179116"/>
            <a:ext cx="7818438" cy="297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0" y="6444044"/>
            <a:ext cx="20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上蓋</a:t>
            </a:r>
            <a:r>
              <a:rPr lang="en-US" altLang="zh-TW" dirty="0"/>
              <a:t>L</a:t>
            </a:r>
            <a:r>
              <a:rPr lang="en-US" altLang="zh-TW" dirty="0" smtClean="0"/>
              <a:t>V</a:t>
            </a:r>
            <a:r>
              <a:rPr lang="zh-TW" altLang="en-US" dirty="0" smtClean="0"/>
              <a:t>人手孔無頸</a:t>
            </a:r>
            <a:endParaRPr lang="zh-TW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216" y="1674596"/>
            <a:ext cx="432048" cy="67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直線單箭頭接點 9"/>
          <p:cNvCxnSpPr/>
          <p:nvPr/>
        </p:nvCxnSpPr>
        <p:spPr>
          <a:xfrm flipV="1">
            <a:off x="3851920" y="3348984"/>
            <a:ext cx="1223253" cy="800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131840" y="2686095"/>
            <a:ext cx="169130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法蘭距離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5311512" y="3573016"/>
            <a:ext cx="144016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455528" y="3933056"/>
            <a:ext cx="165618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法蘭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距離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51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6292</TotalTime>
  <Words>965</Words>
  <Application>Microsoft Office PowerPoint</Application>
  <PresentationFormat>如螢幕大小 (4:3)</PresentationFormat>
  <Paragraphs>399</Paragraphs>
  <Slides>56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5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Jack You 游振廷</dc:creator>
  <cp:lastModifiedBy>Jack You 游振廷</cp:lastModifiedBy>
  <cp:revision>92</cp:revision>
  <dcterms:created xsi:type="dcterms:W3CDTF">2016-04-13T06:08:40Z</dcterms:created>
  <dcterms:modified xsi:type="dcterms:W3CDTF">2017-09-25T06:38:39Z</dcterms:modified>
</cp:coreProperties>
</file>