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
  </p:notesMasterIdLst>
  <p:handoutMasterIdLst>
    <p:handoutMasterId r:id="rId4"/>
  </p:handoutMasterIdLst>
  <p:sldIdLst>
    <p:sldId id="257" r:id="rId2"/>
  </p:sldIdLst>
  <p:sldSz cx="30279975" cy="42808525"/>
  <p:notesSz cx="6797675" cy="9926638"/>
  <p:defaultTextStyle>
    <a:defPPr>
      <a:defRPr lang="en-US"/>
    </a:defPPr>
    <a:lvl1pPr algn="l" rtl="0" fontAlgn="base">
      <a:spcBef>
        <a:spcPct val="0"/>
      </a:spcBef>
      <a:spcAft>
        <a:spcPct val="0"/>
      </a:spcAft>
      <a:defRPr sz="3400" b="1" kern="1200">
        <a:solidFill>
          <a:schemeClr val="tx1"/>
        </a:solidFill>
        <a:latin typeface="Arial" charset="0"/>
        <a:ea typeface="+mn-ea"/>
        <a:cs typeface="+mn-cs"/>
      </a:defRPr>
    </a:lvl1pPr>
    <a:lvl2pPr marL="457200" algn="l" rtl="0" fontAlgn="base">
      <a:spcBef>
        <a:spcPct val="0"/>
      </a:spcBef>
      <a:spcAft>
        <a:spcPct val="0"/>
      </a:spcAft>
      <a:defRPr sz="3400" b="1" kern="1200">
        <a:solidFill>
          <a:schemeClr val="tx1"/>
        </a:solidFill>
        <a:latin typeface="Arial" charset="0"/>
        <a:ea typeface="+mn-ea"/>
        <a:cs typeface="+mn-cs"/>
      </a:defRPr>
    </a:lvl2pPr>
    <a:lvl3pPr marL="914400" algn="l" rtl="0" fontAlgn="base">
      <a:spcBef>
        <a:spcPct val="0"/>
      </a:spcBef>
      <a:spcAft>
        <a:spcPct val="0"/>
      </a:spcAft>
      <a:defRPr sz="3400" b="1" kern="1200">
        <a:solidFill>
          <a:schemeClr val="tx1"/>
        </a:solidFill>
        <a:latin typeface="Arial" charset="0"/>
        <a:ea typeface="+mn-ea"/>
        <a:cs typeface="+mn-cs"/>
      </a:defRPr>
    </a:lvl3pPr>
    <a:lvl4pPr marL="1371600" algn="l" rtl="0" fontAlgn="base">
      <a:spcBef>
        <a:spcPct val="0"/>
      </a:spcBef>
      <a:spcAft>
        <a:spcPct val="0"/>
      </a:spcAft>
      <a:defRPr sz="3400" b="1" kern="1200">
        <a:solidFill>
          <a:schemeClr val="tx1"/>
        </a:solidFill>
        <a:latin typeface="Arial" charset="0"/>
        <a:ea typeface="+mn-ea"/>
        <a:cs typeface="+mn-cs"/>
      </a:defRPr>
    </a:lvl4pPr>
    <a:lvl5pPr marL="1828800" algn="l" rtl="0" fontAlgn="base">
      <a:spcBef>
        <a:spcPct val="0"/>
      </a:spcBef>
      <a:spcAft>
        <a:spcPct val="0"/>
      </a:spcAft>
      <a:defRPr sz="3400" b="1" kern="1200">
        <a:solidFill>
          <a:schemeClr val="tx1"/>
        </a:solidFill>
        <a:latin typeface="Arial" charset="0"/>
        <a:ea typeface="+mn-ea"/>
        <a:cs typeface="+mn-cs"/>
      </a:defRPr>
    </a:lvl5pPr>
    <a:lvl6pPr marL="2286000" algn="l" defTabSz="914400" rtl="0" eaLnBrk="1" latinLnBrk="0" hangingPunct="1">
      <a:defRPr sz="3400" b="1" kern="1200">
        <a:solidFill>
          <a:schemeClr val="tx1"/>
        </a:solidFill>
        <a:latin typeface="Arial" charset="0"/>
        <a:ea typeface="+mn-ea"/>
        <a:cs typeface="+mn-cs"/>
      </a:defRPr>
    </a:lvl6pPr>
    <a:lvl7pPr marL="2743200" algn="l" defTabSz="914400" rtl="0" eaLnBrk="1" latinLnBrk="0" hangingPunct="1">
      <a:defRPr sz="3400" b="1" kern="1200">
        <a:solidFill>
          <a:schemeClr val="tx1"/>
        </a:solidFill>
        <a:latin typeface="Arial" charset="0"/>
        <a:ea typeface="+mn-ea"/>
        <a:cs typeface="+mn-cs"/>
      </a:defRPr>
    </a:lvl7pPr>
    <a:lvl8pPr marL="3200400" algn="l" defTabSz="914400" rtl="0" eaLnBrk="1" latinLnBrk="0" hangingPunct="1">
      <a:defRPr sz="3400" b="1" kern="1200">
        <a:solidFill>
          <a:schemeClr val="tx1"/>
        </a:solidFill>
        <a:latin typeface="Arial" charset="0"/>
        <a:ea typeface="+mn-ea"/>
        <a:cs typeface="+mn-cs"/>
      </a:defRPr>
    </a:lvl8pPr>
    <a:lvl9pPr marL="3657600" algn="l" defTabSz="914400" rtl="0" eaLnBrk="1" latinLnBrk="0" hangingPunct="1">
      <a:defRPr sz="3400" b="1"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3483">
          <p15:clr>
            <a:srgbClr val="A4A3A4"/>
          </p15:clr>
        </p15:guide>
        <p15:guide id="2" pos="95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rnie" initials="CGCEv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576" autoAdjust="0"/>
    <p:restoredTop sz="97506" autoAdjust="0"/>
  </p:normalViewPr>
  <p:slideViewPr>
    <p:cSldViewPr showGuides="1">
      <p:cViewPr>
        <p:scale>
          <a:sx n="33" d="100"/>
          <a:sy n="33" d="100"/>
        </p:scale>
        <p:origin x="-594" y="3216"/>
      </p:cViewPr>
      <p:guideLst>
        <p:guide orient="horz" pos="13483"/>
        <p:guide pos="953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2521" tIns="46261" rIns="92521" bIns="46261" numCol="1" anchor="t" anchorCtr="0" compatLnSpc="1">
            <a:prstTxWarp prst="textNoShape">
              <a:avLst/>
            </a:prstTxWarp>
          </a:bodyPr>
          <a:lstStyle>
            <a:lvl1pPr defTabSz="925513">
              <a:defRPr sz="1200" b="0" smtClean="0"/>
            </a:lvl1pPr>
          </a:lstStyle>
          <a:p>
            <a:pPr>
              <a:defRPr/>
            </a:pPr>
            <a:endParaRPr lang="en-US"/>
          </a:p>
        </p:txBody>
      </p:sp>
      <p:sp>
        <p:nvSpPr>
          <p:cNvPr id="4099" name="Rectangle 1027"/>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square" lIns="92521" tIns="46261" rIns="92521" bIns="46261" numCol="1" anchor="t" anchorCtr="0" compatLnSpc="1">
            <a:prstTxWarp prst="textNoShape">
              <a:avLst/>
            </a:prstTxWarp>
          </a:bodyPr>
          <a:lstStyle>
            <a:lvl1pPr algn="r" defTabSz="925513">
              <a:defRPr sz="1200" b="0" smtClean="0"/>
            </a:lvl1pPr>
          </a:lstStyle>
          <a:p>
            <a:pPr>
              <a:defRPr/>
            </a:pPr>
            <a:endParaRPr lang="en-US"/>
          </a:p>
        </p:txBody>
      </p:sp>
      <p:sp>
        <p:nvSpPr>
          <p:cNvPr id="4100" name="Rectangle 1028"/>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2521" tIns="46261" rIns="92521" bIns="46261" numCol="1" anchor="b" anchorCtr="0" compatLnSpc="1">
            <a:prstTxWarp prst="textNoShape">
              <a:avLst/>
            </a:prstTxWarp>
          </a:bodyPr>
          <a:lstStyle>
            <a:lvl1pPr defTabSz="925513">
              <a:defRPr sz="1200" b="0" smtClean="0"/>
            </a:lvl1pPr>
          </a:lstStyle>
          <a:p>
            <a:pPr>
              <a:defRPr/>
            </a:pPr>
            <a:endParaRPr lang="en-US"/>
          </a:p>
        </p:txBody>
      </p:sp>
      <p:sp>
        <p:nvSpPr>
          <p:cNvPr id="4101" name="Rectangle 1029"/>
          <p:cNvSpPr>
            <a:spLocks noGrp="1" noChangeArrowheads="1"/>
          </p:cNvSpPr>
          <p:nvPr>
            <p:ph type="sldNum" sz="quarter" idx="3"/>
          </p:nvPr>
        </p:nvSpPr>
        <p:spPr bwMode="auto">
          <a:xfrm>
            <a:off x="3851275" y="9429750"/>
            <a:ext cx="2946400" cy="496888"/>
          </a:xfrm>
          <a:prstGeom prst="rect">
            <a:avLst/>
          </a:prstGeom>
          <a:noFill/>
          <a:ln w="9525">
            <a:noFill/>
            <a:miter lim="800000"/>
            <a:headEnd/>
            <a:tailEnd/>
          </a:ln>
          <a:effectLst/>
        </p:spPr>
        <p:txBody>
          <a:bodyPr vert="horz" wrap="square" lIns="92521" tIns="46261" rIns="92521" bIns="46261" numCol="1" anchor="b" anchorCtr="0" compatLnSpc="1">
            <a:prstTxWarp prst="textNoShape">
              <a:avLst/>
            </a:prstTxWarp>
          </a:bodyPr>
          <a:lstStyle>
            <a:lvl1pPr algn="r" defTabSz="925513">
              <a:defRPr sz="1200" b="0" smtClean="0"/>
            </a:lvl1pPr>
          </a:lstStyle>
          <a:p>
            <a:pPr>
              <a:defRPr/>
            </a:pPr>
            <a:fld id="{3AAA3E9F-20F4-4A4C-A387-485D82DEBB6A}" type="slidenum">
              <a:rPr lang="en-US"/>
              <a:pPr>
                <a:defRPr/>
              </a:pPr>
              <a:t>‹#›</a:t>
            </a:fld>
            <a:endParaRPr lang="en-US"/>
          </a:p>
        </p:txBody>
      </p:sp>
    </p:spTree>
    <p:extLst>
      <p:ext uri="{BB962C8B-B14F-4D97-AF65-F5344CB8AC3E}">
        <p14:creationId xmlns:p14="http://schemas.microsoft.com/office/powerpoint/2010/main" val="2353379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en-US"/>
          </a:p>
        </p:txBody>
      </p:sp>
      <p:sp>
        <p:nvSpPr>
          <p:cNvPr id="6147"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en-US"/>
          </a:p>
        </p:txBody>
      </p:sp>
      <p:sp>
        <p:nvSpPr>
          <p:cNvPr id="5124" name="Rectangle 4"/>
          <p:cNvSpPr>
            <a:spLocks noGrp="1" noRot="1" noChangeAspect="1" noChangeArrowheads="1" noTextEdit="1"/>
          </p:cNvSpPr>
          <p:nvPr>
            <p:ph type="sldImg" idx="2"/>
          </p:nvPr>
        </p:nvSpPr>
        <p:spPr bwMode="auto">
          <a:xfrm>
            <a:off x="2082800" y="744538"/>
            <a:ext cx="2632075" cy="3722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en-US"/>
          </a:p>
        </p:txBody>
      </p:sp>
      <p:sp>
        <p:nvSpPr>
          <p:cNvPr id="6151"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5D55D2DB-CB90-4356-BBB4-5B26CD7ECF5C}" type="slidenum">
              <a:rPr lang="en-US"/>
              <a:pPr>
                <a:defRPr/>
              </a:pPr>
              <a:t>‹#›</a:t>
            </a:fld>
            <a:endParaRPr lang="en-US"/>
          </a:p>
        </p:txBody>
      </p:sp>
    </p:spTree>
    <p:extLst>
      <p:ext uri="{BB962C8B-B14F-4D97-AF65-F5344CB8AC3E}">
        <p14:creationId xmlns:p14="http://schemas.microsoft.com/office/powerpoint/2010/main" val="6144842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AF402B74-9FF6-4302-957F-22B7C00999AF}" type="slidenum">
              <a:rPr lang="en-US"/>
              <a:pPr/>
              <a:t>1</a:t>
            </a:fld>
            <a:endParaRPr 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ZA" dirty="0" smtClean="0"/>
          </a:p>
        </p:txBody>
      </p:sp>
    </p:spTree>
    <p:extLst>
      <p:ext uri="{BB962C8B-B14F-4D97-AF65-F5344CB8AC3E}">
        <p14:creationId xmlns:p14="http://schemas.microsoft.com/office/powerpoint/2010/main" val="267845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13298488"/>
            <a:ext cx="25736550" cy="9175750"/>
          </a:xfrm>
        </p:spPr>
        <p:txBody>
          <a:bodyPr/>
          <a:lstStyle/>
          <a:p>
            <a:r>
              <a:rPr lang="en-US" smtClean="0"/>
              <a:t>Click to edit Master title style</a:t>
            </a:r>
            <a:endParaRPr lang="en-US"/>
          </a:p>
        </p:txBody>
      </p:sp>
      <p:sp>
        <p:nvSpPr>
          <p:cNvPr id="3" name="Subtitle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ZA"/>
          </a:p>
        </p:txBody>
      </p:sp>
      <p:sp>
        <p:nvSpPr>
          <p:cNvPr id="5" name="Rectangle 5"/>
          <p:cNvSpPr>
            <a:spLocks noGrp="1" noChangeArrowheads="1"/>
          </p:cNvSpPr>
          <p:nvPr>
            <p:ph type="ftr" sz="quarter" idx="11"/>
          </p:nvPr>
        </p:nvSpPr>
        <p:spPr>
          <a:ln/>
        </p:spPr>
        <p:txBody>
          <a:bodyPr/>
          <a:lstStyle>
            <a:lvl1pPr>
              <a:defRPr/>
            </a:lvl1pPr>
          </a:lstStyle>
          <a:p>
            <a:endParaRPr lang="en-ZA"/>
          </a:p>
        </p:txBody>
      </p:sp>
      <p:sp>
        <p:nvSpPr>
          <p:cNvPr id="6" name="Rectangle 6"/>
          <p:cNvSpPr>
            <a:spLocks noGrp="1" noChangeArrowheads="1"/>
          </p:cNvSpPr>
          <p:nvPr>
            <p:ph type="sldNum" sz="quarter" idx="12"/>
          </p:nvPr>
        </p:nvSpPr>
        <p:spPr>
          <a:ln/>
        </p:spPr>
        <p:txBody>
          <a:bodyPr/>
          <a:lstStyle>
            <a:lvl1pPr>
              <a:defRPr/>
            </a:lvl1pPr>
          </a:lstStyle>
          <a:p>
            <a:fld id="{0F8D7099-1D0A-4B6A-BDBB-701483F040F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ZA"/>
          </a:p>
        </p:txBody>
      </p:sp>
      <p:sp>
        <p:nvSpPr>
          <p:cNvPr id="5" name="Rectangle 5"/>
          <p:cNvSpPr>
            <a:spLocks noGrp="1" noChangeArrowheads="1"/>
          </p:cNvSpPr>
          <p:nvPr>
            <p:ph type="ftr" sz="quarter" idx="11"/>
          </p:nvPr>
        </p:nvSpPr>
        <p:spPr>
          <a:ln/>
        </p:spPr>
        <p:txBody>
          <a:bodyPr/>
          <a:lstStyle>
            <a:lvl1pPr>
              <a:defRPr/>
            </a:lvl1pPr>
          </a:lstStyle>
          <a:p>
            <a:endParaRPr lang="en-ZA"/>
          </a:p>
        </p:txBody>
      </p:sp>
      <p:sp>
        <p:nvSpPr>
          <p:cNvPr id="6" name="Rectangle 6"/>
          <p:cNvSpPr>
            <a:spLocks noGrp="1" noChangeArrowheads="1"/>
          </p:cNvSpPr>
          <p:nvPr>
            <p:ph type="sldNum" sz="quarter" idx="12"/>
          </p:nvPr>
        </p:nvSpPr>
        <p:spPr>
          <a:ln/>
        </p:spPr>
        <p:txBody>
          <a:bodyPr/>
          <a:lstStyle>
            <a:lvl1pPr>
              <a:defRPr/>
            </a:lvl1pPr>
          </a:lstStyle>
          <a:p>
            <a:fld id="{BBC31A87-4167-4E87-BF51-17879972772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3538" y="1714500"/>
            <a:ext cx="6811962" cy="3652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14475" y="1714500"/>
            <a:ext cx="20286663" cy="3652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ZA"/>
          </a:p>
        </p:txBody>
      </p:sp>
      <p:sp>
        <p:nvSpPr>
          <p:cNvPr id="5" name="Rectangle 5"/>
          <p:cNvSpPr>
            <a:spLocks noGrp="1" noChangeArrowheads="1"/>
          </p:cNvSpPr>
          <p:nvPr>
            <p:ph type="ftr" sz="quarter" idx="11"/>
          </p:nvPr>
        </p:nvSpPr>
        <p:spPr>
          <a:ln/>
        </p:spPr>
        <p:txBody>
          <a:bodyPr/>
          <a:lstStyle>
            <a:lvl1pPr>
              <a:defRPr/>
            </a:lvl1pPr>
          </a:lstStyle>
          <a:p>
            <a:endParaRPr lang="en-ZA"/>
          </a:p>
        </p:txBody>
      </p:sp>
      <p:sp>
        <p:nvSpPr>
          <p:cNvPr id="6" name="Rectangle 6"/>
          <p:cNvSpPr>
            <a:spLocks noGrp="1" noChangeArrowheads="1"/>
          </p:cNvSpPr>
          <p:nvPr>
            <p:ph type="sldNum" sz="quarter" idx="12"/>
          </p:nvPr>
        </p:nvSpPr>
        <p:spPr>
          <a:ln/>
        </p:spPr>
        <p:txBody>
          <a:bodyPr/>
          <a:lstStyle>
            <a:lvl1pPr>
              <a:defRPr/>
            </a:lvl1pPr>
          </a:lstStyle>
          <a:p>
            <a:fld id="{689594B0-F3EF-4E5C-9FB0-439889AC9E9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ZA"/>
          </a:p>
        </p:txBody>
      </p:sp>
      <p:sp>
        <p:nvSpPr>
          <p:cNvPr id="5" name="Rectangle 5"/>
          <p:cNvSpPr>
            <a:spLocks noGrp="1" noChangeArrowheads="1"/>
          </p:cNvSpPr>
          <p:nvPr>
            <p:ph type="ftr" sz="quarter" idx="11"/>
          </p:nvPr>
        </p:nvSpPr>
        <p:spPr>
          <a:ln/>
        </p:spPr>
        <p:txBody>
          <a:bodyPr/>
          <a:lstStyle>
            <a:lvl1pPr>
              <a:defRPr/>
            </a:lvl1pPr>
          </a:lstStyle>
          <a:p>
            <a:endParaRPr lang="en-ZA"/>
          </a:p>
        </p:txBody>
      </p:sp>
      <p:sp>
        <p:nvSpPr>
          <p:cNvPr id="6" name="Rectangle 6"/>
          <p:cNvSpPr>
            <a:spLocks noGrp="1" noChangeArrowheads="1"/>
          </p:cNvSpPr>
          <p:nvPr>
            <p:ph type="sldNum" sz="quarter" idx="12"/>
          </p:nvPr>
        </p:nvSpPr>
        <p:spPr>
          <a:ln/>
        </p:spPr>
        <p:txBody>
          <a:bodyPr/>
          <a:lstStyle>
            <a:lvl1pPr>
              <a:defRPr/>
            </a:lvl1pPr>
          </a:lstStyle>
          <a:p>
            <a:fld id="{08AA2F51-9CAB-483F-930B-C3E3F67B156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27508200"/>
            <a:ext cx="25738137" cy="85026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ZA"/>
          </a:p>
        </p:txBody>
      </p:sp>
      <p:sp>
        <p:nvSpPr>
          <p:cNvPr id="5" name="Rectangle 5"/>
          <p:cNvSpPr>
            <a:spLocks noGrp="1" noChangeArrowheads="1"/>
          </p:cNvSpPr>
          <p:nvPr>
            <p:ph type="ftr" sz="quarter" idx="11"/>
          </p:nvPr>
        </p:nvSpPr>
        <p:spPr>
          <a:ln/>
        </p:spPr>
        <p:txBody>
          <a:bodyPr/>
          <a:lstStyle>
            <a:lvl1pPr>
              <a:defRPr/>
            </a:lvl1pPr>
          </a:lstStyle>
          <a:p>
            <a:endParaRPr lang="en-ZA"/>
          </a:p>
        </p:txBody>
      </p:sp>
      <p:sp>
        <p:nvSpPr>
          <p:cNvPr id="6" name="Rectangle 6"/>
          <p:cNvSpPr>
            <a:spLocks noGrp="1" noChangeArrowheads="1"/>
          </p:cNvSpPr>
          <p:nvPr>
            <p:ph type="sldNum" sz="quarter" idx="12"/>
          </p:nvPr>
        </p:nvSpPr>
        <p:spPr>
          <a:ln/>
        </p:spPr>
        <p:txBody>
          <a:bodyPr/>
          <a:lstStyle>
            <a:lvl1pPr>
              <a:defRPr/>
            </a:lvl1pPr>
          </a:lstStyle>
          <a:p>
            <a:fld id="{91ED2A22-FB02-4DC3-9D05-010A3809F15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14475" y="9988550"/>
            <a:ext cx="13549313"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216188" y="9988550"/>
            <a:ext cx="13549312"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ZA"/>
          </a:p>
        </p:txBody>
      </p:sp>
      <p:sp>
        <p:nvSpPr>
          <p:cNvPr id="6" name="Rectangle 5"/>
          <p:cNvSpPr>
            <a:spLocks noGrp="1" noChangeArrowheads="1"/>
          </p:cNvSpPr>
          <p:nvPr>
            <p:ph type="ftr" sz="quarter" idx="11"/>
          </p:nvPr>
        </p:nvSpPr>
        <p:spPr>
          <a:ln/>
        </p:spPr>
        <p:txBody>
          <a:bodyPr/>
          <a:lstStyle>
            <a:lvl1pPr>
              <a:defRPr/>
            </a:lvl1pPr>
          </a:lstStyle>
          <a:p>
            <a:endParaRPr lang="en-ZA"/>
          </a:p>
        </p:txBody>
      </p:sp>
      <p:sp>
        <p:nvSpPr>
          <p:cNvPr id="7" name="Rectangle 6"/>
          <p:cNvSpPr>
            <a:spLocks noGrp="1" noChangeArrowheads="1"/>
          </p:cNvSpPr>
          <p:nvPr>
            <p:ph type="sldNum" sz="quarter" idx="12"/>
          </p:nvPr>
        </p:nvSpPr>
        <p:spPr>
          <a:ln/>
        </p:spPr>
        <p:txBody>
          <a:bodyPr/>
          <a:lstStyle>
            <a:lvl1pPr>
              <a:defRPr/>
            </a:lvl1pPr>
          </a:lstStyle>
          <a:p>
            <a:fld id="{3DDBF3D8-9777-46E7-9738-FDB053CD947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ZA"/>
          </a:p>
        </p:txBody>
      </p:sp>
      <p:sp>
        <p:nvSpPr>
          <p:cNvPr id="8" name="Rectangle 5"/>
          <p:cNvSpPr>
            <a:spLocks noGrp="1" noChangeArrowheads="1"/>
          </p:cNvSpPr>
          <p:nvPr>
            <p:ph type="ftr" sz="quarter" idx="11"/>
          </p:nvPr>
        </p:nvSpPr>
        <p:spPr>
          <a:ln/>
        </p:spPr>
        <p:txBody>
          <a:bodyPr/>
          <a:lstStyle>
            <a:lvl1pPr>
              <a:defRPr/>
            </a:lvl1pPr>
          </a:lstStyle>
          <a:p>
            <a:endParaRPr lang="en-ZA"/>
          </a:p>
        </p:txBody>
      </p:sp>
      <p:sp>
        <p:nvSpPr>
          <p:cNvPr id="9" name="Rectangle 6"/>
          <p:cNvSpPr>
            <a:spLocks noGrp="1" noChangeArrowheads="1"/>
          </p:cNvSpPr>
          <p:nvPr>
            <p:ph type="sldNum" sz="quarter" idx="12"/>
          </p:nvPr>
        </p:nvSpPr>
        <p:spPr>
          <a:ln/>
        </p:spPr>
        <p:txBody>
          <a:bodyPr/>
          <a:lstStyle>
            <a:lvl1pPr>
              <a:defRPr/>
            </a:lvl1pPr>
          </a:lstStyle>
          <a:p>
            <a:fld id="{EC488089-F835-4A44-9456-CA45DD524D8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ZA"/>
          </a:p>
        </p:txBody>
      </p:sp>
      <p:sp>
        <p:nvSpPr>
          <p:cNvPr id="4" name="Rectangle 5"/>
          <p:cNvSpPr>
            <a:spLocks noGrp="1" noChangeArrowheads="1"/>
          </p:cNvSpPr>
          <p:nvPr>
            <p:ph type="ftr" sz="quarter" idx="11"/>
          </p:nvPr>
        </p:nvSpPr>
        <p:spPr>
          <a:ln/>
        </p:spPr>
        <p:txBody>
          <a:bodyPr/>
          <a:lstStyle>
            <a:lvl1pPr>
              <a:defRPr/>
            </a:lvl1pPr>
          </a:lstStyle>
          <a:p>
            <a:endParaRPr lang="en-ZA"/>
          </a:p>
        </p:txBody>
      </p:sp>
      <p:sp>
        <p:nvSpPr>
          <p:cNvPr id="5" name="Rectangle 6"/>
          <p:cNvSpPr>
            <a:spLocks noGrp="1" noChangeArrowheads="1"/>
          </p:cNvSpPr>
          <p:nvPr>
            <p:ph type="sldNum" sz="quarter" idx="12"/>
          </p:nvPr>
        </p:nvSpPr>
        <p:spPr>
          <a:ln/>
        </p:spPr>
        <p:txBody>
          <a:bodyPr/>
          <a:lstStyle>
            <a:lvl1pPr>
              <a:defRPr/>
            </a:lvl1pPr>
          </a:lstStyle>
          <a:p>
            <a:fld id="{3B16C44F-2580-4BF3-903D-EF7A6E901D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ZA"/>
          </a:p>
        </p:txBody>
      </p:sp>
      <p:sp>
        <p:nvSpPr>
          <p:cNvPr id="3" name="Rectangle 5"/>
          <p:cNvSpPr>
            <a:spLocks noGrp="1" noChangeArrowheads="1"/>
          </p:cNvSpPr>
          <p:nvPr>
            <p:ph type="ftr" sz="quarter" idx="11"/>
          </p:nvPr>
        </p:nvSpPr>
        <p:spPr>
          <a:ln/>
        </p:spPr>
        <p:txBody>
          <a:bodyPr/>
          <a:lstStyle>
            <a:lvl1pPr>
              <a:defRPr/>
            </a:lvl1pPr>
          </a:lstStyle>
          <a:p>
            <a:endParaRPr lang="en-ZA"/>
          </a:p>
        </p:txBody>
      </p:sp>
      <p:sp>
        <p:nvSpPr>
          <p:cNvPr id="4" name="Rectangle 6"/>
          <p:cNvSpPr>
            <a:spLocks noGrp="1" noChangeArrowheads="1"/>
          </p:cNvSpPr>
          <p:nvPr>
            <p:ph type="sldNum" sz="quarter" idx="12"/>
          </p:nvPr>
        </p:nvSpPr>
        <p:spPr>
          <a:ln/>
        </p:spPr>
        <p:txBody>
          <a:bodyPr/>
          <a:lstStyle>
            <a:lvl1pPr>
              <a:defRPr/>
            </a:lvl1pPr>
          </a:lstStyle>
          <a:p>
            <a:fld id="{C4145CA1-4A2E-44A2-894B-8BA786749C6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61563" cy="72532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ZA"/>
          </a:p>
        </p:txBody>
      </p:sp>
      <p:sp>
        <p:nvSpPr>
          <p:cNvPr id="6" name="Rectangle 5"/>
          <p:cNvSpPr>
            <a:spLocks noGrp="1" noChangeArrowheads="1"/>
          </p:cNvSpPr>
          <p:nvPr>
            <p:ph type="ftr" sz="quarter" idx="11"/>
          </p:nvPr>
        </p:nvSpPr>
        <p:spPr>
          <a:ln/>
        </p:spPr>
        <p:txBody>
          <a:bodyPr/>
          <a:lstStyle>
            <a:lvl1pPr>
              <a:defRPr/>
            </a:lvl1pPr>
          </a:lstStyle>
          <a:p>
            <a:endParaRPr lang="en-ZA"/>
          </a:p>
        </p:txBody>
      </p:sp>
      <p:sp>
        <p:nvSpPr>
          <p:cNvPr id="7" name="Rectangle 6"/>
          <p:cNvSpPr>
            <a:spLocks noGrp="1" noChangeArrowheads="1"/>
          </p:cNvSpPr>
          <p:nvPr>
            <p:ph type="sldNum" sz="quarter" idx="12"/>
          </p:nvPr>
        </p:nvSpPr>
        <p:spPr>
          <a:ln/>
        </p:spPr>
        <p:txBody>
          <a:bodyPr/>
          <a:lstStyle>
            <a:lvl1pPr>
              <a:defRPr/>
            </a:lvl1pPr>
          </a:lstStyle>
          <a:p>
            <a:fld id="{03FB290E-E3E2-4544-89B2-A65BF377B63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5650"/>
            <a:ext cx="18167350" cy="35385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ZA"/>
          </a:p>
        </p:txBody>
      </p:sp>
      <p:sp>
        <p:nvSpPr>
          <p:cNvPr id="6" name="Rectangle 5"/>
          <p:cNvSpPr>
            <a:spLocks noGrp="1" noChangeArrowheads="1"/>
          </p:cNvSpPr>
          <p:nvPr>
            <p:ph type="ftr" sz="quarter" idx="11"/>
          </p:nvPr>
        </p:nvSpPr>
        <p:spPr>
          <a:ln/>
        </p:spPr>
        <p:txBody>
          <a:bodyPr/>
          <a:lstStyle>
            <a:lvl1pPr>
              <a:defRPr/>
            </a:lvl1pPr>
          </a:lstStyle>
          <a:p>
            <a:endParaRPr lang="en-ZA"/>
          </a:p>
        </p:txBody>
      </p:sp>
      <p:sp>
        <p:nvSpPr>
          <p:cNvPr id="7" name="Rectangle 6"/>
          <p:cNvSpPr>
            <a:spLocks noGrp="1" noChangeArrowheads="1"/>
          </p:cNvSpPr>
          <p:nvPr>
            <p:ph type="sldNum" sz="quarter" idx="12"/>
          </p:nvPr>
        </p:nvSpPr>
        <p:spPr>
          <a:ln/>
        </p:spPr>
        <p:txBody>
          <a:bodyPr/>
          <a:lstStyle>
            <a:lvl1pPr>
              <a:defRPr/>
            </a:lvl1pPr>
          </a:lstStyle>
          <a:p>
            <a:fld id="{AF7BE19D-28F6-4F6C-B357-A005DAD7A81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514475" y="1714500"/>
            <a:ext cx="27251025" cy="7134225"/>
          </a:xfrm>
          <a:prstGeom prst="rect">
            <a:avLst/>
          </a:prstGeom>
          <a:noFill/>
          <a:ln w="9525">
            <a:noFill/>
            <a:miter lim="800000"/>
            <a:headEnd/>
            <a:tailEnd/>
          </a:ln>
        </p:spPr>
        <p:txBody>
          <a:bodyPr vert="horz" wrap="square" lIns="417628" tIns="208815" rIns="417628" bIns="208815"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1514475" y="9988550"/>
            <a:ext cx="27251025" cy="28251150"/>
          </a:xfrm>
          <a:prstGeom prst="rect">
            <a:avLst/>
          </a:prstGeom>
          <a:noFill/>
          <a:ln w="9525">
            <a:noFill/>
            <a:miter lim="800000"/>
            <a:headEnd/>
            <a:tailEnd/>
          </a:ln>
        </p:spPr>
        <p:txBody>
          <a:bodyPr vert="horz" wrap="square" lIns="417628" tIns="208815" rIns="417628" bIns="2088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514475" y="38984238"/>
            <a:ext cx="7064375" cy="2971800"/>
          </a:xfrm>
          <a:prstGeom prst="rect">
            <a:avLst/>
          </a:prstGeom>
          <a:noFill/>
          <a:ln w="9525">
            <a:noFill/>
            <a:miter lim="800000"/>
            <a:headEnd/>
            <a:tailEnd/>
          </a:ln>
          <a:effectLst/>
        </p:spPr>
        <p:txBody>
          <a:bodyPr vert="horz" wrap="square" lIns="417628" tIns="208815" rIns="417628" bIns="208815" numCol="1" anchor="t" anchorCtr="0" compatLnSpc="1">
            <a:prstTxWarp prst="textNoShape">
              <a:avLst/>
            </a:prstTxWarp>
          </a:bodyPr>
          <a:lstStyle>
            <a:lvl1pPr>
              <a:defRPr sz="6400" b="0"/>
            </a:lvl1pPr>
          </a:lstStyle>
          <a:p>
            <a:endParaRPr lang="en-ZA"/>
          </a:p>
        </p:txBody>
      </p:sp>
      <p:sp>
        <p:nvSpPr>
          <p:cNvPr id="1029" name="Rectangle 5"/>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a:effectLst/>
        </p:spPr>
        <p:txBody>
          <a:bodyPr vert="horz" wrap="square" lIns="417628" tIns="208815" rIns="417628" bIns="208815" numCol="1" anchor="t" anchorCtr="0" compatLnSpc="1">
            <a:prstTxWarp prst="textNoShape">
              <a:avLst/>
            </a:prstTxWarp>
          </a:bodyPr>
          <a:lstStyle>
            <a:lvl1pPr algn="ctr">
              <a:defRPr sz="6400" b="0"/>
            </a:lvl1pPr>
          </a:lstStyle>
          <a:p>
            <a:endParaRPr lang="en-ZA"/>
          </a:p>
        </p:txBody>
      </p:sp>
      <p:sp>
        <p:nvSpPr>
          <p:cNvPr id="1030" name="Rectangle 6"/>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a:effectLst/>
        </p:spPr>
        <p:txBody>
          <a:bodyPr vert="horz" wrap="square" lIns="417628" tIns="208815" rIns="417628" bIns="208815" numCol="1" anchor="t" anchorCtr="0" compatLnSpc="1">
            <a:prstTxWarp prst="textNoShape">
              <a:avLst/>
            </a:prstTxWarp>
          </a:bodyPr>
          <a:lstStyle>
            <a:lvl1pPr algn="r">
              <a:defRPr sz="6400" b="0"/>
            </a:lvl1pPr>
          </a:lstStyle>
          <a:p>
            <a:fld id="{62556379-017A-4373-913C-B6BEF3E168D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mj-ea"/>
          <a:cs typeface="+mj-cs"/>
        </a:defRPr>
      </a:lvl1pPr>
      <a:lvl2pPr algn="ctr" defTabSz="4176713" rtl="0" eaLnBrk="0" fontAlgn="base" hangingPunct="0">
        <a:spcBef>
          <a:spcPct val="0"/>
        </a:spcBef>
        <a:spcAft>
          <a:spcPct val="0"/>
        </a:spcAft>
        <a:defRPr sz="20100">
          <a:solidFill>
            <a:schemeClr val="tx2"/>
          </a:solidFill>
          <a:latin typeface="Arial" charset="0"/>
        </a:defRPr>
      </a:lvl2pPr>
      <a:lvl3pPr algn="ctr" defTabSz="4176713" rtl="0" eaLnBrk="0" fontAlgn="base" hangingPunct="0">
        <a:spcBef>
          <a:spcPct val="0"/>
        </a:spcBef>
        <a:spcAft>
          <a:spcPct val="0"/>
        </a:spcAft>
        <a:defRPr sz="20100">
          <a:solidFill>
            <a:schemeClr val="tx2"/>
          </a:solidFill>
          <a:latin typeface="Arial" charset="0"/>
        </a:defRPr>
      </a:lvl3pPr>
      <a:lvl4pPr algn="ctr" defTabSz="4176713" rtl="0" eaLnBrk="0" fontAlgn="base" hangingPunct="0">
        <a:spcBef>
          <a:spcPct val="0"/>
        </a:spcBef>
        <a:spcAft>
          <a:spcPct val="0"/>
        </a:spcAft>
        <a:defRPr sz="20100">
          <a:solidFill>
            <a:schemeClr val="tx2"/>
          </a:solidFill>
          <a:latin typeface="Arial" charset="0"/>
        </a:defRPr>
      </a:lvl4pPr>
      <a:lvl5pPr algn="ctr" defTabSz="4176713" rtl="0" eaLnBrk="0" fontAlgn="base" hangingPunct="0">
        <a:spcBef>
          <a:spcPct val="0"/>
        </a:spcBef>
        <a:spcAft>
          <a:spcPct val="0"/>
        </a:spcAft>
        <a:defRPr sz="20100">
          <a:solidFill>
            <a:schemeClr val="tx2"/>
          </a:solidFill>
          <a:latin typeface="Arial" charset="0"/>
        </a:defRPr>
      </a:lvl5pPr>
      <a:lvl6pPr marL="457200" algn="ctr" defTabSz="4176713" rtl="0" fontAlgn="base">
        <a:spcBef>
          <a:spcPct val="0"/>
        </a:spcBef>
        <a:spcAft>
          <a:spcPct val="0"/>
        </a:spcAft>
        <a:defRPr sz="20100">
          <a:solidFill>
            <a:schemeClr val="tx2"/>
          </a:solidFill>
          <a:latin typeface="Arial" charset="0"/>
        </a:defRPr>
      </a:lvl6pPr>
      <a:lvl7pPr marL="914400" algn="ctr" defTabSz="4176713" rtl="0" fontAlgn="base">
        <a:spcBef>
          <a:spcPct val="0"/>
        </a:spcBef>
        <a:spcAft>
          <a:spcPct val="0"/>
        </a:spcAft>
        <a:defRPr sz="20100">
          <a:solidFill>
            <a:schemeClr val="tx2"/>
          </a:solidFill>
          <a:latin typeface="Arial" charset="0"/>
        </a:defRPr>
      </a:lvl7pPr>
      <a:lvl8pPr marL="1371600" algn="ctr" defTabSz="4176713" rtl="0" fontAlgn="base">
        <a:spcBef>
          <a:spcPct val="0"/>
        </a:spcBef>
        <a:spcAft>
          <a:spcPct val="0"/>
        </a:spcAft>
        <a:defRPr sz="20100">
          <a:solidFill>
            <a:schemeClr val="tx2"/>
          </a:solidFill>
          <a:latin typeface="Arial" charset="0"/>
        </a:defRPr>
      </a:lvl8pPr>
      <a:lvl9pPr marL="1828800" algn="ctr" defTabSz="4176713" rtl="0" fontAlgn="base">
        <a:spcBef>
          <a:spcPct val="0"/>
        </a:spcBef>
        <a:spcAft>
          <a:spcPct val="0"/>
        </a:spcAft>
        <a:defRPr sz="20100">
          <a:solidFill>
            <a:schemeClr val="tx2"/>
          </a:solidFill>
          <a:latin typeface="Arial"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mn-ea"/>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defRPr>
      </a:lvl2pPr>
      <a:lvl3pPr marL="5221288" indent="-1044575" algn="l" defTabSz="4176713" rtl="0" eaLnBrk="0" fontAlgn="base" hangingPunct="0">
        <a:spcBef>
          <a:spcPct val="20000"/>
        </a:spcBef>
        <a:spcAft>
          <a:spcPct val="0"/>
        </a:spcAft>
        <a:buChar char="•"/>
        <a:defRPr sz="11000">
          <a:solidFill>
            <a:schemeClr val="tx1"/>
          </a:solidFill>
          <a:latin typeface="+mn-lt"/>
        </a:defRPr>
      </a:lvl3pPr>
      <a:lvl4pPr marL="7308850" indent="-1044575" algn="l" defTabSz="4176713" rtl="0" eaLnBrk="0" fontAlgn="base" hangingPunct="0">
        <a:spcBef>
          <a:spcPct val="20000"/>
        </a:spcBef>
        <a:spcAft>
          <a:spcPct val="0"/>
        </a:spcAft>
        <a:buChar char="–"/>
        <a:defRPr sz="9100">
          <a:solidFill>
            <a:schemeClr val="tx1"/>
          </a:solidFill>
          <a:latin typeface="+mn-lt"/>
        </a:defRPr>
      </a:lvl4pPr>
      <a:lvl5pPr marL="9396413" indent="-1042988" algn="l" defTabSz="4176713" rtl="0" eaLnBrk="0" fontAlgn="base" hangingPunct="0">
        <a:spcBef>
          <a:spcPct val="20000"/>
        </a:spcBef>
        <a:spcAft>
          <a:spcPct val="0"/>
        </a:spcAft>
        <a:buChar char="»"/>
        <a:defRPr sz="9100">
          <a:solidFill>
            <a:schemeClr val="tx1"/>
          </a:solidFill>
          <a:latin typeface="+mn-lt"/>
        </a:defRPr>
      </a:lvl5pPr>
      <a:lvl6pPr marL="9853613" indent="-1042988" algn="l" defTabSz="4176713" rtl="0" fontAlgn="base">
        <a:spcBef>
          <a:spcPct val="20000"/>
        </a:spcBef>
        <a:spcAft>
          <a:spcPct val="0"/>
        </a:spcAft>
        <a:buChar char="»"/>
        <a:defRPr sz="9100">
          <a:solidFill>
            <a:schemeClr val="tx1"/>
          </a:solidFill>
          <a:latin typeface="+mn-lt"/>
        </a:defRPr>
      </a:lvl6pPr>
      <a:lvl7pPr marL="10310813" indent="-1042988" algn="l" defTabSz="4176713" rtl="0" fontAlgn="base">
        <a:spcBef>
          <a:spcPct val="20000"/>
        </a:spcBef>
        <a:spcAft>
          <a:spcPct val="0"/>
        </a:spcAft>
        <a:buChar char="»"/>
        <a:defRPr sz="9100">
          <a:solidFill>
            <a:schemeClr val="tx1"/>
          </a:solidFill>
          <a:latin typeface="+mn-lt"/>
        </a:defRPr>
      </a:lvl7pPr>
      <a:lvl8pPr marL="10768013" indent="-1042988" algn="l" defTabSz="4176713" rtl="0" fontAlgn="base">
        <a:spcBef>
          <a:spcPct val="20000"/>
        </a:spcBef>
        <a:spcAft>
          <a:spcPct val="0"/>
        </a:spcAft>
        <a:buChar char="»"/>
        <a:defRPr sz="9100">
          <a:solidFill>
            <a:schemeClr val="tx1"/>
          </a:solidFill>
          <a:latin typeface="+mn-lt"/>
        </a:defRPr>
      </a:lvl8pPr>
      <a:lvl9pPr marL="11225213" indent="-1042988" algn="l" defTabSz="4176713"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231"/>
          <p:cNvSpPr txBox="1">
            <a:spLocks noChangeArrowheads="1"/>
          </p:cNvSpPr>
          <p:nvPr/>
        </p:nvSpPr>
        <p:spPr bwMode="auto">
          <a:xfrm>
            <a:off x="-1" y="0"/>
            <a:ext cx="30279975" cy="2758357"/>
          </a:xfrm>
          <a:prstGeom prst="rect">
            <a:avLst/>
          </a:prstGeom>
          <a:noFill/>
          <a:ln w="38100">
            <a:noFill/>
            <a:miter lim="800000"/>
            <a:headEnd/>
            <a:tailEnd/>
          </a:ln>
        </p:spPr>
        <p:txBody>
          <a:bodyPr lIns="360000" tIns="360000" rIns="360000" bIns="360000">
            <a:spAutoFit/>
          </a:bodyPr>
          <a:lstStyle/>
          <a:p>
            <a:pPr algn="ctr" defTabSz="4421188"/>
            <a:r>
              <a:rPr lang="en-US" sz="6600" dirty="0" smtClean="0"/>
              <a:t>Molecular modeling study of annealing of alpha quartz for use in heterogeneous Olefin Metathesis catalytic systems </a:t>
            </a:r>
            <a:endParaRPr lang="en-US" sz="6600" dirty="0"/>
          </a:p>
        </p:txBody>
      </p:sp>
      <p:sp>
        <p:nvSpPr>
          <p:cNvPr id="35" name="Text Box 274"/>
          <p:cNvSpPr txBox="1">
            <a:spLocks noChangeArrowheads="1"/>
          </p:cNvSpPr>
          <p:nvPr/>
        </p:nvSpPr>
        <p:spPr bwMode="auto">
          <a:xfrm>
            <a:off x="9096957" y="3174329"/>
            <a:ext cx="20368630" cy="2389025"/>
          </a:xfrm>
          <a:prstGeom prst="rect">
            <a:avLst/>
          </a:prstGeom>
          <a:noFill/>
          <a:ln w="38100">
            <a:noFill/>
            <a:miter lim="800000"/>
            <a:headEnd/>
            <a:tailEnd/>
          </a:ln>
        </p:spPr>
        <p:txBody>
          <a:bodyPr wrap="square" lIns="360000" tIns="360000" rIns="360000" bIns="360000">
            <a:spAutoFit/>
          </a:bodyPr>
          <a:lstStyle/>
          <a:p>
            <a:r>
              <a:rPr lang="en-US" sz="3600" b="0" dirty="0" smtClean="0"/>
              <a:t>P. </a:t>
            </a:r>
            <a:r>
              <a:rPr lang="en-US" sz="3600" b="0" dirty="0" err="1" smtClean="0"/>
              <a:t>Geldenhuys</a:t>
            </a:r>
            <a:r>
              <a:rPr lang="en-US" sz="3600" b="0" dirty="0" smtClean="0"/>
              <a:t>, C.G.C.E. van </a:t>
            </a:r>
            <a:r>
              <a:rPr lang="en-US" sz="3600" b="0" dirty="0" err="1" smtClean="0"/>
              <a:t>Sittert</a:t>
            </a:r>
            <a:r>
              <a:rPr lang="en-US" sz="3600" b="0" dirty="0" smtClean="0"/>
              <a:t>, C.J. Jansen van </a:t>
            </a:r>
            <a:r>
              <a:rPr lang="en-US" sz="3600" b="0" dirty="0" err="1" smtClean="0"/>
              <a:t>Vuuren</a:t>
            </a:r>
            <a:endParaRPr lang="en-ZA" sz="3600" b="0" dirty="0" smtClean="0"/>
          </a:p>
          <a:p>
            <a:r>
              <a:rPr lang="en-ZA" sz="3600" b="0" dirty="0" smtClean="0"/>
              <a:t>Catalysis </a:t>
            </a:r>
            <a:r>
              <a:rPr lang="en-ZA" sz="3600" b="0" dirty="0"/>
              <a:t>and Synthesis Research Group, Chemical Resource Beneficiation Focus Area, North-West University, Potchefstroom 2520, South </a:t>
            </a:r>
            <a:r>
              <a:rPr lang="en-ZA" sz="3600" b="0" dirty="0" smtClean="0"/>
              <a:t>Africa </a:t>
            </a:r>
            <a:r>
              <a:rPr lang="en-US" sz="3200" b="0" dirty="0" smtClean="0">
                <a:sym typeface="Wingdings" pitchFamily="2" charset="2"/>
              </a:rPr>
              <a:t> 21112886</a:t>
            </a:r>
            <a:r>
              <a:rPr lang="en-US" sz="3200" b="0" dirty="0" smtClean="0"/>
              <a:t>@nwu.ac.za</a:t>
            </a:r>
            <a:r>
              <a:rPr lang="en-US" sz="3200" b="0" dirty="0"/>
              <a:t>, </a:t>
            </a:r>
            <a:r>
              <a:rPr lang="en-US" sz="3200" b="0" dirty="0">
                <a:sym typeface="Wingdings" pitchFamily="2" charset="2"/>
              </a:rPr>
              <a:t> +27-(</a:t>
            </a:r>
            <a:r>
              <a:rPr lang="en-US" sz="3200" b="0" dirty="0" smtClean="0">
                <a:sym typeface="Wingdings" pitchFamily="2" charset="2"/>
              </a:rPr>
              <a:t>0)82 648 0293</a:t>
            </a:r>
            <a:endParaRPr lang="en-US" sz="3200" b="0" dirty="0">
              <a:sym typeface="Wingdings" pitchFamily="2" charset="2"/>
            </a:endParaRPr>
          </a:p>
        </p:txBody>
      </p:sp>
      <p:sp>
        <p:nvSpPr>
          <p:cNvPr id="20" name="TextBox 19"/>
          <p:cNvSpPr txBox="1"/>
          <p:nvPr/>
        </p:nvSpPr>
        <p:spPr>
          <a:xfrm>
            <a:off x="1119187" y="6889531"/>
            <a:ext cx="4343400" cy="646331"/>
          </a:xfrm>
          <a:prstGeom prst="rect">
            <a:avLst/>
          </a:prstGeom>
          <a:noFill/>
          <a:ln>
            <a:noFill/>
          </a:ln>
        </p:spPr>
        <p:txBody>
          <a:bodyPr wrap="square" rtlCol="0">
            <a:spAutoFit/>
          </a:bodyPr>
          <a:lstStyle/>
          <a:p>
            <a:r>
              <a:rPr lang="en-ZA" sz="3600" dirty="0" smtClean="0">
                <a:effectLst>
                  <a:outerShdw blurRad="38100" dist="38100" dir="2700000" algn="tl">
                    <a:srgbClr val="000000">
                      <a:alpha val="43137"/>
                    </a:srgbClr>
                  </a:outerShdw>
                </a:effectLst>
              </a:rPr>
              <a:t>Introduction</a:t>
            </a:r>
            <a:endParaRPr lang="en-US" dirty="0"/>
          </a:p>
        </p:txBody>
      </p:sp>
      <p:sp>
        <p:nvSpPr>
          <p:cNvPr id="21" name="TextBox 20"/>
          <p:cNvSpPr txBox="1"/>
          <p:nvPr/>
        </p:nvSpPr>
        <p:spPr>
          <a:xfrm>
            <a:off x="1096278" y="10013731"/>
            <a:ext cx="5715000" cy="646331"/>
          </a:xfrm>
          <a:prstGeom prst="rect">
            <a:avLst/>
          </a:prstGeom>
          <a:noFill/>
          <a:ln>
            <a:noFill/>
          </a:ln>
        </p:spPr>
        <p:txBody>
          <a:bodyPr wrap="square" rtlCol="0">
            <a:spAutoFit/>
          </a:bodyPr>
          <a:lstStyle/>
          <a:p>
            <a:r>
              <a:rPr lang="en-ZA" sz="3600" dirty="0" smtClean="0">
                <a:effectLst>
                  <a:outerShdw blurRad="38100" dist="38100" dir="2700000" algn="tl">
                    <a:srgbClr val="000000">
                      <a:alpha val="43137"/>
                    </a:srgbClr>
                  </a:outerShdw>
                </a:effectLst>
              </a:rPr>
              <a:t>Aim &amp; Objectives</a:t>
            </a:r>
            <a:endParaRPr lang="en-US" dirty="0">
              <a:effectLst>
                <a:outerShdw blurRad="38100" dist="38100" dir="2700000" algn="tl">
                  <a:srgbClr val="000000">
                    <a:alpha val="43137"/>
                  </a:srgbClr>
                </a:outerShdw>
              </a:effectLst>
            </a:endParaRPr>
          </a:p>
        </p:txBody>
      </p:sp>
      <p:sp>
        <p:nvSpPr>
          <p:cNvPr id="22" name="TextBox 21"/>
          <p:cNvSpPr txBox="1"/>
          <p:nvPr/>
        </p:nvSpPr>
        <p:spPr>
          <a:xfrm>
            <a:off x="1119187" y="12641262"/>
            <a:ext cx="3505200" cy="646331"/>
          </a:xfrm>
          <a:prstGeom prst="rect">
            <a:avLst/>
          </a:prstGeom>
          <a:noFill/>
          <a:ln>
            <a:noFill/>
          </a:ln>
        </p:spPr>
        <p:txBody>
          <a:bodyPr wrap="square" rtlCol="0">
            <a:spAutoFit/>
          </a:bodyPr>
          <a:lstStyle/>
          <a:p>
            <a:r>
              <a:rPr lang="en-ZA" sz="3600" dirty="0" smtClean="0">
                <a:effectLst>
                  <a:outerShdw blurRad="38100" dist="38100" dir="2700000" algn="tl">
                    <a:srgbClr val="000000">
                      <a:alpha val="43137"/>
                    </a:srgbClr>
                  </a:outerShdw>
                </a:effectLst>
              </a:rPr>
              <a:t>Method</a:t>
            </a:r>
            <a:endParaRPr lang="en-US" dirty="0"/>
          </a:p>
        </p:txBody>
      </p:sp>
      <p:sp>
        <p:nvSpPr>
          <p:cNvPr id="24" name="TextBox 23"/>
          <p:cNvSpPr txBox="1"/>
          <p:nvPr/>
        </p:nvSpPr>
        <p:spPr>
          <a:xfrm>
            <a:off x="971525" y="36837629"/>
            <a:ext cx="3500462" cy="646331"/>
          </a:xfrm>
          <a:prstGeom prst="rect">
            <a:avLst/>
          </a:prstGeom>
          <a:noFill/>
          <a:ln>
            <a:noFill/>
          </a:ln>
        </p:spPr>
        <p:txBody>
          <a:bodyPr wrap="square" rtlCol="0">
            <a:spAutoFit/>
          </a:bodyPr>
          <a:lstStyle/>
          <a:p>
            <a:r>
              <a:rPr lang="en-ZA" sz="3600" dirty="0" smtClean="0">
                <a:effectLst>
                  <a:outerShdw blurRad="38100" dist="38100" dir="2700000" algn="tl">
                    <a:srgbClr val="000000">
                      <a:alpha val="43137"/>
                    </a:srgbClr>
                  </a:outerShdw>
                </a:effectLst>
              </a:rPr>
              <a:t>Conclusion</a:t>
            </a:r>
            <a:endParaRPr lang="en-US" dirty="0"/>
          </a:p>
        </p:txBody>
      </p:sp>
      <p:sp>
        <p:nvSpPr>
          <p:cNvPr id="25" name="TextBox 24"/>
          <p:cNvSpPr txBox="1"/>
          <p:nvPr/>
        </p:nvSpPr>
        <p:spPr>
          <a:xfrm>
            <a:off x="12015787" y="36837629"/>
            <a:ext cx="3500462" cy="646331"/>
          </a:xfrm>
          <a:prstGeom prst="rect">
            <a:avLst/>
          </a:prstGeom>
          <a:noFill/>
          <a:ln>
            <a:noFill/>
          </a:ln>
          <a:effectLst>
            <a:outerShdw blurRad="50800" dist="50800" dir="5400000" algn="ctr" rotWithShape="0">
              <a:schemeClr val="bg1"/>
            </a:outerShdw>
          </a:effectLst>
        </p:spPr>
        <p:txBody>
          <a:bodyPr wrap="square" rtlCol="0">
            <a:spAutoFit/>
          </a:bodyPr>
          <a:lstStyle/>
          <a:p>
            <a:r>
              <a:rPr lang="en-ZA" sz="3600" dirty="0" smtClean="0">
                <a:effectLst>
                  <a:outerShdw blurRad="38100" dist="38100" dir="2700000" algn="tl">
                    <a:srgbClr val="000000">
                      <a:alpha val="43137"/>
                    </a:srgbClr>
                  </a:outerShdw>
                </a:effectLst>
              </a:rPr>
              <a:t>References</a:t>
            </a:r>
            <a:endParaRPr lang="en-US" dirty="0">
              <a:effectLst>
                <a:outerShdw blurRad="38100" dist="38100" dir="2700000" algn="tl">
                  <a:srgbClr val="000000">
                    <a:alpha val="43137"/>
                  </a:srgbClr>
                </a:outerShdw>
              </a:effectLst>
            </a:endParaRPr>
          </a:p>
        </p:txBody>
      </p:sp>
      <p:sp>
        <p:nvSpPr>
          <p:cNvPr id="5" name="Rectangle 23"/>
          <p:cNvSpPr>
            <a:spLocks noChangeArrowheads="1"/>
          </p:cNvSpPr>
          <p:nvPr/>
        </p:nvSpPr>
        <p:spPr bwMode="auto">
          <a:xfrm>
            <a:off x="0" y="0"/>
            <a:ext cx="30279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5" name="Rectangle 54"/>
          <p:cNvSpPr/>
          <p:nvPr/>
        </p:nvSpPr>
        <p:spPr bwMode="auto">
          <a:xfrm>
            <a:off x="11935767" y="36720462"/>
            <a:ext cx="10800000" cy="3060000"/>
          </a:xfrm>
          <a:prstGeom prst="rect">
            <a:avLst/>
          </a:prstGeom>
          <a:noFill/>
          <a:ln w="9525" cap="flat" cmpd="sng" algn="ctr">
            <a:solidFill>
              <a:schemeClr val="tx1"/>
            </a:solidFill>
            <a:prstDash val="solid"/>
            <a:round/>
            <a:headEnd type="none" w="med" len="med"/>
            <a:tailEnd type="none" w="med" len="med"/>
          </a:ln>
          <a:effectLst/>
        </p:spPr>
        <p:txBody>
          <a:bodyPr vert="horz" wrap="square" lIns="360000" tIns="45720" rIns="360000" bIns="45720" numCol="1" rtlCol="0" anchor="t" anchorCtr="0" compatLnSpc="1">
            <a:prstTxWarp prst="textNoShape">
              <a:avLst/>
            </a:prstTxWarp>
            <a:spAutoFit/>
          </a:bodyPr>
          <a:lstStyle/>
          <a:p>
            <a:pPr marL="0" marR="0" indent="0" algn="l" defTabSz="3946525" rtl="0" eaLnBrk="1" fontAlgn="base" latinLnBrk="0" hangingPunct="1">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ndParaRPr>
          </a:p>
        </p:txBody>
      </p:sp>
      <p:sp>
        <p:nvSpPr>
          <p:cNvPr id="56" name="Rectangle 55"/>
          <p:cNvSpPr/>
          <p:nvPr/>
        </p:nvSpPr>
        <p:spPr bwMode="auto">
          <a:xfrm>
            <a:off x="882941" y="9907662"/>
            <a:ext cx="28800000" cy="2124000"/>
          </a:xfrm>
          <a:prstGeom prst="rect">
            <a:avLst/>
          </a:prstGeom>
          <a:noFill/>
          <a:ln w="9525" cap="flat" cmpd="sng" algn="ctr">
            <a:solidFill>
              <a:schemeClr val="tx1"/>
            </a:solidFill>
            <a:prstDash val="solid"/>
            <a:round/>
            <a:headEnd type="none" w="med" len="med"/>
            <a:tailEnd type="none" w="med" len="med"/>
          </a:ln>
          <a:effectLst/>
        </p:spPr>
        <p:txBody>
          <a:bodyPr vert="horz" wrap="square" lIns="360000" tIns="45720" rIns="360000" bIns="45720" numCol="1" rtlCol="0" anchor="t" anchorCtr="0" compatLnSpc="1">
            <a:prstTxWarp prst="textNoShape">
              <a:avLst/>
            </a:prstTxWarp>
            <a:spAutoFit/>
          </a:bodyPr>
          <a:lstStyle/>
          <a:p>
            <a:pPr marL="0" marR="0" indent="0" algn="l" defTabSz="3946525" rtl="0" eaLnBrk="1" fontAlgn="base" latinLnBrk="0" hangingPunct="1">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916278" y="27195462"/>
            <a:ext cx="28800000" cy="9144000"/>
          </a:xfrm>
          <a:prstGeom prst="rect">
            <a:avLst/>
          </a:prstGeom>
          <a:noFill/>
          <a:ln w="9525" cap="flat" cmpd="sng" algn="ctr">
            <a:solidFill>
              <a:schemeClr val="tx1"/>
            </a:solidFill>
            <a:prstDash val="solid"/>
            <a:round/>
            <a:headEnd type="none" w="med" len="med"/>
            <a:tailEnd type="none" w="med" len="med"/>
          </a:ln>
          <a:effectLst/>
        </p:spPr>
        <p:txBody>
          <a:bodyPr vert="horz" wrap="square" lIns="360000" tIns="45720" rIns="360000" bIns="45720" numCol="1" rtlCol="0" anchor="t" anchorCtr="0" compatLnSpc="1">
            <a:prstTxWarp prst="textNoShape">
              <a:avLst/>
            </a:prstTxWarp>
            <a:spAutoFit/>
          </a:bodyPr>
          <a:lstStyle/>
          <a:p>
            <a:pPr marL="0" marR="0" indent="0" algn="l" defTabSz="3946525" rtl="0" eaLnBrk="1" fontAlgn="base" latinLnBrk="0" hangingPunct="1">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ndParaRPr>
          </a:p>
        </p:txBody>
      </p:sp>
      <p:sp>
        <p:nvSpPr>
          <p:cNvPr id="61" name="Rectangle 60"/>
          <p:cNvSpPr/>
          <p:nvPr/>
        </p:nvSpPr>
        <p:spPr bwMode="auto">
          <a:xfrm>
            <a:off x="890587" y="36724226"/>
            <a:ext cx="10800000" cy="3060000"/>
          </a:xfrm>
          <a:prstGeom prst="rect">
            <a:avLst/>
          </a:prstGeom>
          <a:noFill/>
          <a:ln w="9525" cap="flat" cmpd="sng" algn="ctr">
            <a:solidFill>
              <a:schemeClr val="tx1"/>
            </a:solidFill>
            <a:prstDash val="solid"/>
            <a:round/>
            <a:headEnd type="none" w="med" len="med"/>
            <a:tailEnd type="none" w="med" len="med"/>
          </a:ln>
          <a:effectLst/>
        </p:spPr>
        <p:txBody>
          <a:bodyPr vert="horz" wrap="square" lIns="360000" tIns="45720" rIns="360000" bIns="45720" numCol="1" rtlCol="0" anchor="t" anchorCtr="0" compatLnSpc="1">
            <a:prstTxWarp prst="textNoShape">
              <a:avLst/>
            </a:prstTxWarp>
            <a:spAutoFit/>
          </a:bodyPr>
          <a:lstStyle/>
          <a:p>
            <a:pPr marL="0" marR="0" indent="0" algn="l" defTabSz="3946525" rtl="0" eaLnBrk="1" fontAlgn="base" latinLnBrk="0" hangingPunct="1">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ndParaRPr>
          </a:p>
        </p:txBody>
      </p:sp>
      <p:sp>
        <p:nvSpPr>
          <p:cNvPr id="62" name="Rectangle 61"/>
          <p:cNvSpPr/>
          <p:nvPr/>
        </p:nvSpPr>
        <p:spPr bwMode="auto">
          <a:xfrm>
            <a:off x="882941" y="6732706"/>
            <a:ext cx="28800000" cy="2743200"/>
          </a:xfrm>
          <a:prstGeom prst="rect">
            <a:avLst/>
          </a:prstGeom>
          <a:noFill/>
          <a:ln w="9525" cap="flat" cmpd="sng" algn="ctr">
            <a:solidFill>
              <a:schemeClr val="tx1"/>
            </a:solidFill>
            <a:prstDash val="solid"/>
            <a:round/>
            <a:headEnd type="none" w="med" len="med"/>
            <a:tailEnd type="none" w="med" len="med"/>
          </a:ln>
          <a:effectLst/>
        </p:spPr>
        <p:txBody>
          <a:bodyPr vert="horz" wrap="square" lIns="360000" tIns="45720" rIns="360000" bIns="45720" numCol="1" rtlCol="0" anchor="t" anchorCtr="0" compatLnSpc="1">
            <a:prstTxWarp prst="textNoShape">
              <a:avLst/>
            </a:prstTxWarp>
            <a:spAutoFit/>
          </a:bodyPr>
          <a:lstStyle/>
          <a:p>
            <a:pPr marL="0" marR="0" indent="0" algn="l" defTabSz="3946525" rtl="0" eaLnBrk="1" fontAlgn="base" latinLnBrk="0" hangingPunct="1">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1062941" y="7688262"/>
            <a:ext cx="28440000" cy="2185214"/>
          </a:xfrm>
          <a:prstGeom prst="rect">
            <a:avLst/>
          </a:prstGeom>
          <a:noFill/>
        </p:spPr>
        <p:txBody>
          <a:bodyPr wrap="square" rtlCol="0">
            <a:spAutoFit/>
          </a:bodyPr>
          <a:lstStyle/>
          <a:p>
            <a:pPr algn="just"/>
            <a:r>
              <a:rPr lang="en-US" b="0" dirty="0" smtClean="0"/>
              <a:t>Olefin metathesis reactions have found application in various industries and processes including biotechnology and pharmaceuticals. Some drawbacks of the current homogenous catalytic systems are complexity of catalyst recovery and end product contamination with heavy metal residue from the catalytic system. These obstacles can be overcome by the use of a heterogeneous catalytic system made up of a </a:t>
            </a:r>
            <a:r>
              <a:rPr lang="en-US" b="0" dirty="0" err="1" smtClean="0"/>
              <a:t>mesoporous</a:t>
            </a:r>
            <a:r>
              <a:rPr lang="en-US" b="0" dirty="0" smtClean="0"/>
              <a:t> solid substrate with the Ruthenium based catalyst bound to the surface.</a:t>
            </a:r>
            <a:endParaRPr lang="en-US" b="0" dirty="0"/>
          </a:p>
        </p:txBody>
      </p:sp>
      <p:sp>
        <p:nvSpPr>
          <p:cNvPr id="23" name="TextBox 22"/>
          <p:cNvSpPr txBox="1"/>
          <p:nvPr/>
        </p:nvSpPr>
        <p:spPr>
          <a:xfrm>
            <a:off x="1096278" y="10739767"/>
            <a:ext cx="28440000" cy="1138773"/>
          </a:xfrm>
          <a:prstGeom prst="rect">
            <a:avLst/>
          </a:prstGeom>
          <a:noFill/>
        </p:spPr>
        <p:txBody>
          <a:bodyPr wrap="square" rtlCol="0">
            <a:spAutoFit/>
          </a:bodyPr>
          <a:lstStyle/>
          <a:p>
            <a:pPr algn="just"/>
            <a:r>
              <a:rPr lang="en-US" b="0" dirty="0" smtClean="0"/>
              <a:t>The aim of the project is to simulate the process of annealing an </a:t>
            </a:r>
            <a:r>
              <a:rPr lang="el-GR" b="0" dirty="0" smtClean="0"/>
              <a:t>α</a:t>
            </a:r>
            <a:r>
              <a:rPr lang="en-US" b="0" dirty="0" smtClean="0"/>
              <a:t>-quartz bulk in order to obtain a </a:t>
            </a:r>
            <a:r>
              <a:rPr lang="en-US" b="0" dirty="0" err="1" smtClean="0"/>
              <a:t>mesoporous</a:t>
            </a:r>
            <a:r>
              <a:rPr lang="en-US" b="0" dirty="0" smtClean="0"/>
              <a:t> surface to which the Ruthenium based Grubbs-type olefin metathesis catalyst can be bonded in a heterogeneous catalytic system. </a:t>
            </a:r>
            <a:endParaRPr lang="en-US" b="0" dirty="0"/>
          </a:p>
        </p:txBody>
      </p:sp>
      <p:sp>
        <p:nvSpPr>
          <p:cNvPr id="34" name="Rectangle 33"/>
          <p:cNvSpPr/>
          <p:nvPr/>
        </p:nvSpPr>
        <p:spPr>
          <a:xfrm>
            <a:off x="1119187" y="27296487"/>
            <a:ext cx="1664238" cy="584775"/>
          </a:xfrm>
          <a:prstGeom prst="rect">
            <a:avLst/>
          </a:prstGeom>
        </p:spPr>
        <p:txBody>
          <a:bodyPr wrap="none">
            <a:spAutoFit/>
          </a:bodyPr>
          <a:lstStyle/>
          <a:p>
            <a:r>
              <a:rPr lang="en-ZA" sz="3200" dirty="0" smtClean="0">
                <a:effectLst>
                  <a:outerShdw blurRad="38100" dist="38100" dir="2700000" algn="tl">
                    <a:srgbClr val="000000">
                      <a:alpha val="43137"/>
                    </a:srgbClr>
                  </a:outerShdw>
                </a:effectLst>
              </a:rPr>
              <a:t>Results</a:t>
            </a:r>
            <a:endParaRPr lang="en-US" dirty="0"/>
          </a:p>
        </p:txBody>
      </p:sp>
      <p:sp>
        <p:nvSpPr>
          <p:cNvPr id="38" name="Rectangle 37"/>
          <p:cNvSpPr/>
          <p:nvPr/>
        </p:nvSpPr>
        <p:spPr bwMode="auto">
          <a:xfrm>
            <a:off x="882941" y="12410698"/>
            <a:ext cx="28800000" cy="14400000"/>
          </a:xfrm>
          <a:prstGeom prst="rect">
            <a:avLst/>
          </a:prstGeom>
          <a:noFill/>
          <a:ln w="9525" cap="flat" cmpd="sng" algn="ctr">
            <a:solidFill>
              <a:schemeClr val="tx1"/>
            </a:solidFill>
            <a:prstDash val="solid"/>
            <a:round/>
            <a:headEnd type="none" w="med" len="med"/>
            <a:tailEnd type="none" w="med" len="med"/>
          </a:ln>
          <a:effectLst/>
        </p:spPr>
        <p:txBody>
          <a:bodyPr vert="horz" wrap="square" lIns="360000" tIns="45720" rIns="360000" bIns="45720" numCol="1" rtlCol="0" anchor="t" anchorCtr="0" compatLnSpc="1">
            <a:prstTxWarp prst="textNoShape">
              <a:avLst/>
            </a:prstTxWarp>
            <a:spAutoFit/>
          </a:bodyPr>
          <a:lstStyle/>
          <a:p>
            <a:pPr marL="0" marR="0" indent="0" algn="l" defTabSz="3946525" rtl="0" eaLnBrk="1" fontAlgn="base" latinLnBrk="0" hangingPunct="1">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ndParaRPr>
          </a:p>
        </p:txBody>
      </p:sp>
      <p:sp>
        <p:nvSpPr>
          <p:cNvPr id="3074" name="Rectangle 2"/>
          <p:cNvSpPr>
            <a:spLocks noChangeArrowheads="1"/>
          </p:cNvSpPr>
          <p:nvPr/>
        </p:nvSpPr>
        <p:spPr bwMode="auto">
          <a:xfrm>
            <a:off x="0" y="0"/>
            <a:ext cx="3027997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9" name="Rectangle 7"/>
          <p:cNvSpPr>
            <a:spLocks noChangeArrowheads="1"/>
          </p:cNvSpPr>
          <p:nvPr/>
        </p:nvSpPr>
        <p:spPr bwMode="auto">
          <a:xfrm>
            <a:off x="0" y="0"/>
            <a:ext cx="3027997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3" name="TextBox 72"/>
          <p:cNvSpPr txBox="1"/>
          <p:nvPr/>
        </p:nvSpPr>
        <p:spPr>
          <a:xfrm>
            <a:off x="23064787" y="36837629"/>
            <a:ext cx="5334000" cy="646331"/>
          </a:xfrm>
          <a:prstGeom prst="rect">
            <a:avLst/>
          </a:prstGeom>
          <a:noFill/>
          <a:ln>
            <a:noFill/>
          </a:ln>
          <a:effectLst>
            <a:outerShdw blurRad="50800" dist="50800" dir="5400000" algn="ctr" rotWithShape="0">
              <a:schemeClr val="bg1"/>
            </a:outerShdw>
          </a:effectLst>
        </p:spPr>
        <p:txBody>
          <a:bodyPr wrap="square" rtlCol="0">
            <a:spAutoFit/>
          </a:bodyPr>
          <a:lstStyle/>
          <a:p>
            <a:r>
              <a:rPr lang="en-ZA" sz="3600" dirty="0" smtClean="0">
                <a:effectLst>
                  <a:outerShdw blurRad="38100" dist="38100" dir="2700000" algn="tl">
                    <a:srgbClr val="000000">
                      <a:alpha val="43137"/>
                    </a:srgbClr>
                  </a:outerShdw>
                </a:effectLst>
              </a:rPr>
              <a:t>Acknowledgements</a:t>
            </a:r>
            <a:endParaRPr lang="en-US" dirty="0">
              <a:effectLst>
                <a:outerShdw blurRad="38100" dist="38100" dir="2700000" algn="tl">
                  <a:srgbClr val="000000">
                    <a:alpha val="43137"/>
                  </a:srgbClr>
                </a:outerShdw>
              </a:effectLst>
            </a:endParaRPr>
          </a:p>
        </p:txBody>
      </p:sp>
      <p:sp>
        <p:nvSpPr>
          <p:cNvPr id="74" name="Rectangle 73"/>
          <p:cNvSpPr/>
          <p:nvPr/>
        </p:nvSpPr>
        <p:spPr bwMode="auto">
          <a:xfrm>
            <a:off x="22988587" y="36720462"/>
            <a:ext cx="6696000" cy="3060000"/>
          </a:xfrm>
          <a:prstGeom prst="rect">
            <a:avLst/>
          </a:prstGeom>
          <a:noFill/>
          <a:ln w="9525" cap="flat" cmpd="sng" algn="ctr">
            <a:solidFill>
              <a:schemeClr val="tx1"/>
            </a:solidFill>
            <a:prstDash val="solid"/>
            <a:round/>
            <a:headEnd type="none" w="med" len="med"/>
            <a:tailEnd type="none" w="med" len="med"/>
          </a:ln>
          <a:effectLst/>
        </p:spPr>
        <p:txBody>
          <a:bodyPr vert="horz" wrap="square" lIns="360000" tIns="45720" rIns="360000" bIns="45720" numCol="1" rtlCol="0" anchor="t" anchorCtr="0" compatLnSpc="1">
            <a:prstTxWarp prst="textNoShape">
              <a:avLst/>
            </a:prstTxWarp>
            <a:spAutoFit/>
          </a:bodyPr>
          <a:lstStyle/>
          <a:p>
            <a:pPr marL="0" marR="0" indent="0" algn="l" defTabSz="3946525" rtl="0" eaLnBrk="1" fontAlgn="base" latinLnBrk="0" hangingPunct="1">
              <a:lnSpc>
                <a:spcPct val="100000"/>
              </a:lnSpc>
              <a:spcBef>
                <a:spcPct val="0"/>
              </a:spcBef>
              <a:spcAft>
                <a:spcPct val="0"/>
              </a:spcAft>
              <a:buClrTx/>
              <a:buSzTx/>
              <a:buFontTx/>
              <a:buNone/>
              <a:tabLst/>
            </a:pPr>
            <a:endParaRPr kumimoji="0" lang="en-US" sz="3400" b="1" i="0" u="none" strike="noStrike" cap="none" normalizeH="0" baseline="0" smtClean="0">
              <a:ln>
                <a:noFill/>
              </a:ln>
              <a:solidFill>
                <a:schemeClr val="tx1"/>
              </a:solidFill>
              <a:effectLst/>
              <a:latin typeface="Arial" charset="0"/>
            </a:endParaRPr>
          </a:p>
        </p:txBody>
      </p:sp>
      <p:pic>
        <p:nvPicPr>
          <p:cNvPr id="7" name="Picture 2" descr="Image result for coca cola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8205788"/>
            <a:ext cx="17097375" cy="170973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22012" y="37483960"/>
            <a:ext cx="952908" cy="95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RB">
      <a:dk1>
        <a:sysClr val="windowText" lastClr="000000"/>
      </a:dk1>
      <a:lt1>
        <a:sysClr val="window" lastClr="FFFFFF"/>
      </a:lt1>
      <a:dk2>
        <a:srgbClr val="464646"/>
      </a:dk2>
      <a:lt2>
        <a:srgbClr val="FFFFFF"/>
      </a:lt2>
      <a:accent1>
        <a:srgbClr val="00B050"/>
      </a:accent1>
      <a:accent2>
        <a:srgbClr val="92D050"/>
      </a:accent2>
      <a:accent3>
        <a:srgbClr val="FF0000"/>
      </a:accent3>
      <a:accent4>
        <a:srgbClr val="7030A0"/>
      </a:accent4>
      <a:accent5>
        <a:srgbClr val="1896C8"/>
      </a:accent5>
      <a:accent6>
        <a:srgbClr val="FFFF00"/>
      </a:accent6>
      <a:hlink>
        <a:srgbClr val="FF8119"/>
      </a:hlink>
      <a:folHlink>
        <a:srgbClr val="7D3C4A"/>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45720" rIns="360000" bIns="45720" numCol="1" anchor="t" anchorCtr="0" compatLnSpc="1">
        <a:prstTxWarp prst="textNoShape">
          <a:avLst/>
        </a:prstTxWarp>
        <a:spAutoFit/>
      </a:bodyPr>
      <a:lstStyle>
        <a:defPPr marL="0" marR="0" indent="0" algn="l" defTabSz="3946525" rtl="0" eaLnBrk="1" fontAlgn="base" latinLnBrk="0" hangingPunct="1">
          <a:lnSpc>
            <a:spcPct val="100000"/>
          </a:lnSpc>
          <a:spcBef>
            <a:spcPct val="0"/>
          </a:spcBef>
          <a:spcAft>
            <a:spcPct val="0"/>
          </a:spcAft>
          <a:buClrTx/>
          <a:buSzTx/>
          <a:buFontTx/>
          <a:buNone/>
          <a:tabLst/>
          <a:defRPr kumimoji="0" lang="en-US" sz="3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45720" rIns="360000" bIns="45720" numCol="1" anchor="t" anchorCtr="0" compatLnSpc="1">
        <a:prstTxWarp prst="textNoShape">
          <a:avLst/>
        </a:prstTxWarp>
        <a:spAutoFit/>
      </a:bodyPr>
      <a:lstStyle>
        <a:defPPr marL="0" marR="0" indent="0" algn="l" defTabSz="3946525" rtl="0" eaLnBrk="1" fontAlgn="base" latinLnBrk="0" hangingPunct="1">
          <a:lnSpc>
            <a:spcPct val="100000"/>
          </a:lnSpc>
          <a:spcBef>
            <a:spcPct val="0"/>
          </a:spcBef>
          <a:spcAft>
            <a:spcPct val="0"/>
          </a:spcAft>
          <a:buClrTx/>
          <a:buSzTx/>
          <a:buFontTx/>
          <a:buNone/>
          <a:tabLst/>
          <a:defRPr kumimoji="0" lang="en-US" sz="3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3279</TotalTime>
  <Words>183</Words>
  <Application>Microsoft Office PowerPoint</Application>
  <PresentationFormat>Custom</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Vosloo</dc:creator>
  <cp:lastModifiedBy>10073817</cp:lastModifiedBy>
  <cp:revision>276</cp:revision>
  <dcterms:created xsi:type="dcterms:W3CDTF">2002-10-29T19:06:56Z</dcterms:created>
  <dcterms:modified xsi:type="dcterms:W3CDTF">2016-11-11T10:03:46Z</dcterms:modified>
</cp:coreProperties>
</file>