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21945600" cy="32918400"/>
  <p:notesSz cx="7023100" cy="9309100"/>
  <p:defaultTextStyle>
    <a:defPPr>
      <a:defRPr lang="en-US"/>
    </a:defPPr>
    <a:lvl1pPr marL="0" algn="l" defTabSz="3134425" rtl="0" eaLnBrk="1" latinLnBrk="0" hangingPunct="1">
      <a:defRPr sz="6200" kern="1200">
        <a:solidFill>
          <a:schemeClr val="tx1"/>
        </a:solidFill>
        <a:latin typeface="+mn-lt"/>
        <a:ea typeface="+mn-ea"/>
        <a:cs typeface="+mn-cs"/>
      </a:defRPr>
    </a:lvl1pPr>
    <a:lvl2pPr marL="1567211" algn="l" defTabSz="3134425" rtl="0" eaLnBrk="1" latinLnBrk="0" hangingPunct="1">
      <a:defRPr sz="6200" kern="1200">
        <a:solidFill>
          <a:schemeClr val="tx1"/>
        </a:solidFill>
        <a:latin typeface="+mn-lt"/>
        <a:ea typeface="+mn-ea"/>
        <a:cs typeface="+mn-cs"/>
      </a:defRPr>
    </a:lvl2pPr>
    <a:lvl3pPr marL="3134425" algn="l" defTabSz="3134425" rtl="0" eaLnBrk="1" latinLnBrk="0" hangingPunct="1">
      <a:defRPr sz="6200" kern="1200">
        <a:solidFill>
          <a:schemeClr val="tx1"/>
        </a:solidFill>
        <a:latin typeface="+mn-lt"/>
        <a:ea typeface="+mn-ea"/>
        <a:cs typeface="+mn-cs"/>
      </a:defRPr>
    </a:lvl3pPr>
    <a:lvl4pPr marL="4701636" algn="l" defTabSz="3134425" rtl="0" eaLnBrk="1" latinLnBrk="0" hangingPunct="1">
      <a:defRPr sz="6200" kern="1200">
        <a:solidFill>
          <a:schemeClr val="tx1"/>
        </a:solidFill>
        <a:latin typeface="+mn-lt"/>
        <a:ea typeface="+mn-ea"/>
        <a:cs typeface="+mn-cs"/>
      </a:defRPr>
    </a:lvl4pPr>
    <a:lvl5pPr marL="6268850" algn="l" defTabSz="3134425" rtl="0" eaLnBrk="1" latinLnBrk="0" hangingPunct="1">
      <a:defRPr sz="6200" kern="1200">
        <a:solidFill>
          <a:schemeClr val="tx1"/>
        </a:solidFill>
        <a:latin typeface="+mn-lt"/>
        <a:ea typeface="+mn-ea"/>
        <a:cs typeface="+mn-cs"/>
      </a:defRPr>
    </a:lvl5pPr>
    <a:lvl6pPr marL="7836061" algn="l" defTabSz="3134425" rtl="0" eaLnBrk="1" latinLnBrk="0" hangingPunct="1">
      <a:defRPr sz="6200" kern="1200">
        <a:solidFill>
          <a:schemeClr val="tx1"/>
        </a:solidFill>
        <a:latin typeface="+mn-lt"/>
        <a:ea typeface="+mn-ea"/>
        <a:cs typeface="+mn-cs"/>
      </a:defRPr>
    </a:lvl6pPr>
    <a:lvl7pPr marL="9403272" algn="l" defTabSz="3134425" rtl="0" eaLnBrk="1" latinLnBrk="0" hangingPunct="1">
      <a:defRPr sz="6200" kern="1200">
        <a:solidFill>
          <a:schemeClr val="tx1"/>
        </a:solidFill>
        <a:latin typeface="+mn-lt"/>
        <a:ea typeface="+mn-ea"/>
        <a:cs typeface="+mn-cs"/>
      </a:defRPr>
    </a:lvl7pPr>
    <a:lvl8pPr marL="10970483" algn="l" defTabSz="3134425" rtl="0" eaLnBrk="1" latinLnBrk="0" hangingPunct="1">
      <a:defRPr sz="6200" kern="1200">
        <a:solidFill>
          <a:schemeClr val="tx1"/>
        </a:solidFill>
        <a:latin typeface="+mn-lt"/>
        <a:ea typeface="+mn-ea"/>
        <a:cs typeface="+mn-cs"/>
      </a:defRPr>
    </a:lvl8pPr>
    <a:lvl9pPr marL="12537697" algn="l" defTabSz="3134425"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98" y="4338"/>
      </p:cViewPr>
      <p:guideLst>
        <p:guide orient="horz" pos="10368"/>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3"/>
            <a:ext cx="1865376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840" y="18653762"/>
            <a:ext cx="15361920" cy="8412479"/>
          </a:xfrm>
        </p:spPr>
        <p:txBody>
          <a:bodyPr/>
          <a:lstStyle>
            <a:lvl1pPr marL="0" indent="0" algn="ctr">
              <a:buNone/>
              <a:defRPr>
                <a:solidFill>
                  <a:schemeClr val="tx1">
                    <a:tint val="75000"/>
                  </a:schemeClr>
                </a:solidFill>
              </a:defRPr>
            </a:lvl1pPr>
            <a:lvl2pPr marL="1567211" indent="0" algn="ctr">
              <a:buNone/>
              <a:defRPr>
                <a:solidFill>
                  <a:schemeClr val="tx1">
                    <a:tint val="75000"/>
                  </a:schemeClr>
                </a:solidFill>
              </a:defRPr>
            </a:lvl2pPr>
            <a:lvl3pPr marL="3134425" indent="0" algn="ctr">
              <a:buNone/>
              <a:defRPr>
                <a:solidFill>
                  <a:schemeClr val="tx1">
                    <a:tint val="75000"/>
                  </a:schemeClr>
                </a:solidFill>
              </a:defRPr>
            </a:lvl3pPr>
            <a:lvl4pPr marL="4701636" indent="0" algn="ctr">
              <a:buNone/>
              <a:defRPr>
                <a:solidFill>
                  <a:schemeClr val="tx1">
                    <a:tint val="75000"/>
                  </a:schemeClr>
                </a:solidFill>
              </a:defRPr>
            </a:lvl4pPr>
            <a:lvl5pPr marL="6268850" indent="0" algn="ctr">
              <a:buNone/>
              <a:defRPr>
                <a:solidFill>
                  <a:schemeClr val="tx1">
                    <a:tint val="75000"/>
                  </a:schemeClr>
                </a:solidFill>
              </a:defRPr>
            </a:lvl5pPr>
            <a:lvl6pPr marL="7836061" indent="0" algn="ctr">
              <a:buNone/>
              <a:defRPr>
                <a:solidFill>
                  <a:schemeClr val="tx1">
                    <a:tint val="75000"/>
                  </a:schemeClr>
                </a:solidFill>
              </a:defRPr>
            </a:lvl6pPr>
            <a:lvl7pPr marL="9403272" indent="0" algn="ctr">
              <a:buNone/>
              <a:defRPr>
                <a:solidFill>
                  <a:schemeClr val="tx1">
                    <a:tint val="75000"/>
                  </a:schemeClr>
                </a:solidFill>
              </a:defRPr>
            </a:lvl7pPr>
            <a:lvl8pPr marL="10970483" indent="0" algn="ctr">
              <a:buNone/>
              <a:defRPr>
                <a:solidFill>
                  <a:schemeClr val="tx1">
                    <a:tint val="75000"/>
                  </a:schemeClr>
                </a:solidFill>
              </a:defRPr>
            </a:lvl8pPr>
            <a:lvl9pPr marL="1253769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D63DCA-6661-42E1-A9DD-9127F9190B32}"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9EFE-A529-428A-A432-B5D5AB904CE5}" type="slidenum">
              <a:rPr lang="en-US" smtClean="0"/>
              <a:t>‹#›</a:t>
            </a:fld>
            <a:endParaRPr lang="en-US"/>
          </a:p>
        </p:txBody>
      </p:sp>
    </p:spTree>
    <p:extLst>
      <p:ext uri="{BB962C8B-B14F-4D97-AF65-F5344CB8AC3E}">
        <p14:creationId xmlns:p14="http://schemas.microsoft.com/office/powerpoint/2010/main" val="4200128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63DCA-6661-42E1-A9DD-9127F9190B32}"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9EFE-A529-428A-A432-B5D5AB904CE5}" type="slidenum">
              <a:rPr lang="en-US" smtClean="0"/>
              <a:t>‹#›</a:t>
            </a:fld>
            <a:endParaRPr lang="en-US"/>
          </a:p>
        </p:txBody>
      </p:sp>
    </p:spTree>
    <p:extLst>
      <p:ext uri="{BB962C8B-B14F-4D97-AF65-F5344CB8AC3E}">
        <p14:creationId xmlns:p14="http://schemas.microsoft.com/office/powerpoint/2010/main" val="423406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 y="1318266"/>
            <a:ext cx="4937760" cy="2808732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280" y="1318266"/>
            <a:ext cx="14447520" cy="280873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63DCA-6661-42E1-A9DD-9127F9190B32}"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9EFE-A529-428A-A432-B5D5AB904CE5}" type="slidenum">
              <a:rPr lang="en-US" smtClean="0"/>
              <a:t>‹#›</a:t>
            </a:fld>
            <a:endParaRPr lang="en-US"/>
          </a:p>
        </p:txBody>
      </p:sp>
    </p:spTree>
    <p:extLst>
      <p:ext uri="{BB962C8B-B14F-4D97-AF65-F5344CB8AC3E}">
        <p14:creationId xmlns:p14="http://schemas.microsoft.com/office/powerpoint/2010/main" val="235473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63DCA-6661-42E1-A9DD-9127F9190B32}"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9EFE-A529-428A-A432-B5D5AB904CE5}" type="slidenum">
              <a:rPr lang="en-US" smtClean="0"/>
              <a:t>‹#›</a:t>
            </a:fld>
            <a:endParaRPr lang="en-US"/>
          </a:p>
        </p:txBody>
      </p:sp>
    </p:spTree>
    <p:extLst>
      <p:ext uri="{BB962C8B-B14F-4D97-AF65-F5344CB8AC3E}">
        <p14:creationId xmlns:p14="http://schemas.microsoft.com/office/powerpoint/2010/main" val="58505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21153123"/>
            <a:ext cx="18653760" cy="6537961"/>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2" y="13952226"/>
            <a:ext cx="18653760" cy="7200898"/>
          </a:xfrm>
        </p:spPr>
        <p:txBody>
          <a:bodyPr anchor="b"/>
          <a:lstStyle>
            <a:lvl1pPr marL="0" indent="0">
              <a:buNone/>
              <a:defRPr sz="6900">
                <a:solidFill>
                  <a:schemeClr val="tx1">
                    <a:tint val="75000"/>
                  </a:schemeClr>
                </a:solidFill>
              </a:defRPr>
            </a:lvl1pPr>
            <a:lvl2pPr marL="1567211" indent="0">
              <a:buNone/>
              <a:defRPr sz="6200">
                <a:solidFill>
                  <a:schemeClr val="tx1">
                    <a:tint val="75000"/>
                  </a:schemeClr>
                </a:solidFill>
              </a:defRPr>
            </a:lvl2pPr>
            <a:lvl3pPr marL="3134425" indent="0">
              <a:buNone/>
              <a:defRPr sz="5600">
                <a:solidFill>
                  <a:schemeClr val="tx1">
                    <a:tint val="75000"/>
                  </a:schemeClr>
                </a:solidFill>
              </a:defRPr>
            </a:lvl3pPr>
            <a:lvl4pPr marL="4701636" indent="0">
              <a:buNone/>
              <a:defRPr sz="4900">
                <a:solidFill>
                  <a:schemeClr val="tx1">
                    <a:tint val="75000"/>
                  </a:schemeClr>
                </a:solidFill>
              </a:defRPr>
            </a:lvl4pPr>
            <a:lvl5pPr marL="6268850" indent="0">
              <a:buNone/>
              <a:defRPr sz="4900">
                <a:solidFill>
                  <a:schemeClr val="tx1">
                    <a:tint val="75000"/>
                  </a:schemeClr>
                </a:solidFill>
              </a:defRPr>
            </a:lvl5pPr>
            <a:lvl6pPr marL="7836061" indent="0">
              <a:buNone/>
              <a:defRPr sz="4900">
                <a:solidFill>
                  <a:schemeClr val="tx1">
                    <a:tint val="75000"/>
                  </a:schemeClr>
                </a:solidFill>
              </a:defRPr>
            </a:lvl6pPr>
            <a:lvl7pPr marL="9403272" indent="0">
              <a:buNone/>
              <a:defRPr sz="4900">
                <a:solidFill>
                  <a:schemeClr val="tx1">
                    <a:tint val="75000"/>
                  </a:schemeClr>
                </a:solidFill>
              </a:defRPr>
            </a:lvl7pPr>
            <a:lvl8pPr marL="10970483" indent="0">
              <a:buNone/>
              <a:defRPr sz="4900">
                <a:solidFill>
                  <a:schemeClr val="tx1">
                    <a:tint val="75000"/>
                  </a:schemeClr>
                </a:solidFill>
              </a:defRPr>
            </a:lvl8pPr>
            <a:lvl9pPr marL="12537697" indent="0">
              <a:buNone/>
              <a:defRPr sz="4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D63DCA-6661-42E1-A9DD-9127F9190B32}"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9EFE-A529-428A-A432-B5D5AB904CE5}" type="slidenum">
              <a:rPr lang="en-US" smtClean="0"/>
              <a:t>‹#›</a:t>
            </a:fld>
            <a:endParaRPr lang="en-US"/>
          </a:p>
        </p:txBody>
      </p:sp>
    </p:spTree>
    <p:extLst>
      <p:ext uri="{BB962C8B-B14F-4D97-AF65-F5344CB8AC3E}">
        <p14:creationId xmlns:p14="http://schemas.microsoft.com/office/powerpoint/2010/main" val="399229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7280" y="7680963"/>
            <a:ext cx="9692640" cy="21724622"/>
          </a:xfrm>
        </p:spPr>
        <p:txBody>
          <a:bodyPr/>
          <a:lstStyle>
            <a:lvl1pPr>
              <a:defRPr sz="95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155680" y="7680963"/>
            <a:ext cx="9692640" cy="21724622"/>
          </a:xfrm>
        </p:spPr>
        <p:txBody>
          <a:bodyPr/>
          <a:lstStyle>
            <a:lvl1pPr>
              <a:defRPr sz="95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D63DCA-6661-42E1-A9DD-9127F9190B32}"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F9EFE-A529-428A-A432-B5D5AB904CE5}" type="slidenum">
              <a:rPr lang="en-US" smtClean="0"/>
              <a:t>‹#›</a:t>
            </a:fld>
            <a:endParaRPr lang="en-US"/>
          </a:p>
        </p:txBody>
      </p:sp>
    </p:spTree>
    <p:extLst>
      <p:ext uri="{BB962C8B-B14F-4D97-AF65-F5344CB8AC3E}">
        <p14:creationId xmlns:p14="http://schemas.microsoft.com/office/powerpoint/2010/main" val="143050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2" y="7368542"/>
            <a:ext cx="9696451" cy="3070859"/>
          </a:xfrm>
        </p:spPr>
        <p:txBody>
          <a:bodyPr anchor="b"/>
          <a:lstStyle>
            <a:lvl1pPr marL="0" indent="0">
              <a:buNone/>
              <a:defRPr sz="8200" b="1"/>
            </a:lvl1pPr>
            <a:lvl2pPr marL="1567211" indent="0">
              <a:buNone/>
              <a:defRPr sz="6900" b="1"/>
            </a:lvl2pPr>
            <a:lvl3pPr marL="3134425" indent="0">
              <a:buNone/>
              <a:defRPr sz="6200" b="1"/>
            </a:lvl3pPr>
            <a:lvl4pPr marL="4701636" indent="0">
              <a:buNone/>
              <a:defRPr sz="5600" b="1"/>
            </a:lvl4pPr>
            <a:lvl5pPr marL="6268850" indent="0">
              <a:buNone/>
              <a:defRPr sz="5600" b="1"/>
            </a:lvl5pPr>
            <a:lvl6pPr marL="7836061" indent="0">
              <a:buNone/>
              <a:defRPr sz="5600" b="1"/>
            </a:lvl6pPr>
            <a:lvl7pPr marL="9403272" indent="0">
              <a:buNone/>
              <a:defRPr sz="5600" b="1"/>
            </a:lvl7pPr>
            <a:lvl8pPr marL="10970483" indent="0">
              <a:buNone/>
              <a:defRPr sz="5600" b="1"/>
            </a:lvl8pPr>
            <a:lvl9pPr marL="12537697" indent="0">
              <a:buNone/>
              <a:defRPr sz="5600" b="1"/>
            </a:lvl9pPr>
          </a:lstStyle>
          <a:p>
            <a:pPr lvl="0"/>
            <a:r>
              <a:rPr lang="en-US" smtClean="0"/>
              <a:t>Click to edit Master text styles</a:t>
            </a:r>
          </a:p>
        </p:txBody>
      </p:sp>
      <p:sp>
        <p:nvSpPr>
          <p:cNvPr id="4" name="Content Placeholder 3"/>
          <p:cNvSpPr>
            <a:spLocks noGrp="1"/>
          </p:cNvSpPr>
          <p:nvPr>
            <p:ph sz="half" idx="2"/>
          </p:nvPr>
        </p:nvSpPr>
        <p:spPr>
          <a:xfrm>
            <a:off x="1097282" y="10439400"/>
            <a:ext cx="9696451" cy="18966182"/>
          </a:xfrm>
        </p:spPr>
        <p:txBody>
          <a:bodyPr/>
          <a:lstStyle>
            <a:lvl1pPr>
              <a:defRPr sz="8200"/>
            </a:lvl1pPr>
            <a:lvl2pPr>
              <a:defRPr sz="6900"/>
            </a:lvl2pPr>
            <a:lvl3pPr>
              <a:defRPr sz="6200"/>
            </a:lvl3pPr>
            <a:lvl4pPr>
              <a:defRPr sz="5600"/>
            </a:lvl4pPr>
            <a:lvl5pPr>
              <a:defRPr sz="5600"/>
            </a:lvl5pPr>
            <a:lvl6pPr>
              <a:defRPr sz="5600"/>
            </a:lvl6pPr>
            <a:lvl7pPr>
              <a:defRPr sz="5600"/>
            </a:lvl7pPr>
            <a:lvl8pPr>
              <a:defRPr sz="5600"/>
            </a:lvl8pPr>
            <a:lvl9pPr>
              <a:defRPr sz="5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2" y="7368542"/>
            <a:ext cx="9700259" cy="3070859"/>
          </a:xfrm>
        </p:spPr>
        <p:txBody>
          <a:bodyPr anchor="b"/>
          <a:lstStyle>
            <a:lvl1pPr marL="0" indent="0">
              <a:buNone/>
              <a:defRPr sz="8200" b="1"/>
            </a:lvl1pPr>
            <a:lvl2pPr marL="1567211" indent="0">
              <a:buNone/>
              <a:defRPr sz="6900" b="1"/>
            </a:lvl2pPr>
            <a:lvl3pPr marL="3134425" indent="0">
              <a:buNone/>
              <a:defRPr sz="6200" b="1"/>
            </a:lvl3pPr>
            <a:lvl4pPr marL="4701636" indent="0">
              <a:buNone/>
              <a:defRPr sz="5600" b="1"/>
            </a:lvl4pPr>
            <a:lvl5pPr marL="6268850" indent="0">
              <a:buNone/>
              <a:defRPr sz="5600" b="1"/>
            </a:lvl5pPr>
            <a:lvl6pPr marL="7836061" indent="0">
              <a:buNone/>
              <a:defRPr sz="5600" b="1"/>
            </a:lvl6pPr>
            <a:lvl7pPr marL="9403272" indent="0">
              <a:buNone/>
              <a:defRPr sz="5600" b="1"/>
            </a:lvl7pPr>
            <a:lvl8pPr marL="10970483" indent="0">
              <a:buNone/>
              <a:defRPr sz="5600" b="1"/>
            </a:lvl8pPr>
            <a:lvl9pPr marL="12537697" indent="0">
              <a:buNone/>
              <a:defRPr sz="5600" b="1"/>
            </a:lvl9pPr>
          </a:lstStyle>
          <a:p>
            <a:pPr lvl="0"/>
            <a:r>
              <a:rPr lang="en-US" smtClean="0"/>
              <a:t>Click to edit Master text styles</a:t>
            </a:r>
          </a:p>
        </p:txBody>
      </p:sp>
      <p:sp>
        <p:nvSpPr>
          <p:cNvPr id="6" name="Content Placeholder 5"/>
          <p:cNvSpPr>
            <a:spLocks noGrp="1"/>
          </p:cNvSpPr>
          <p:nvPr>
            <p:ph sz="quarter" idx="4"/>
          </p:nvPr>
        </p:nvSpPr>
        <p:spPr>
          <a:xfrm>
            <a:off x="11148062" y="10439400"/>
            <a:ext cx="9700259" cy="18966182"/>
          </a:xfrm>
        </p:spPr>
        <p:txBody>
          <a:bodyPr/>
          <a:lstStyle>
            <a:lvl1pPr>
              <a:defRPr sz="8200"/>
            </a:lvl1pPr>
            <a:lvl2pPr>
              <a:defRPr sz="6900"/>
            </a:lvl2pPr>
            <a:lvl3pPr>
              <a:defRPr sz="6200"/>
            </a:lvl3pPr>
            <a:lvl4pPr>
              <a:defRPr sz="5600"/>
            </a:lvl4pPr>
            <a:lvl5pPr>
              <a:defRPr sz="5600"/>
            </a:lvl5pPr>
            <a:lvl6pPr>
              <a:defRPr sz="5600"/>
            </a:lvl6pPr>
            <a:lvl7pPr>
              <a:defRPr sz="5600"/>
            </a:lvl7pPr>
            <a:lvl8pPr>
              <a:defRPr sz="5600"/>
            </a:lvl8pPr>
            <a:lvl9pPr>
              <a:defRPr sz="5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D63DCA-6661-42E1-A9DD-9127F9190B32}" type="datetimeFigureOut">
              <a:rPr lang="en-US" smtClean="0"/>
              <a:t>5/4/2015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DF9EFE-A529-428A-A432-B5D5AB904CE5}" type="slidenum">
              <a:rPr lang="en-US" smtClean="0"/>
              <a:t>‹#›</a:t>
            </a:fld>
            <a:endParaRPr lang="en-US"/>
          </a:p>
        </p:txBody>
      </p:sp>
    </p:spTree>
    <p:extLst>
      <p:ext uri="{BB962C8B-B14F-4D97-AF65-F5344CB8AC3E}">
        <p14:creationId xmlns:p14="http://schemas.microsoft.com/office/powerpoint/2010/main" val="241974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D63DCA-6661-42E1-A9DD-9127F9190B32}" type="datetimeFigureOut">
              <a:rPr lang="en-US" smtClean="0"/>
              <a:t>5/4/2015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F9EFE-A529-428A-A432-B5D5AB904CE5}" type="slidenum">
              <a:rPr lang="en-US" smtClean="0"/>
              <a:t>‹#›</a:t>
            </a:fld>
            <a:endParaRPr lang="en-US"/>
          </a:p>
        </p:txBody>
      </p:sp>
    </p:spTree>
    <p:extLst>
      <p:ext uri="{BB962C8B-B14F-4D97-AF65-F5344CB8AC3E}">
        <p14:creationId xmlns:p14="http://schemas.microsoft.com/office/powerpoint/2010/main" val="113720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63DCA-6661-42E1-A9DD-9127F9190B32}" type="datetimeFigureOut">
              <a:rPr lang="en-US" smtClean="0"/>
              <a:t>5/4/2015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DF9EFE-A529-428A-A432-B5D5AB904CE5}" type="slidenum">
              <a:rPr lang="en-US" smtClean="0"/>
              <a:t>‹#›</a:t>
            </a:fld>
            <a:endParaRPr lang="en-US"/>
          </a:p>
        </p:txBody>
      </p:sp>
    </p:spTree>
    <p:extLst>
      <p:ext uri="{BB962C8B-B14F-4D97-AF65-F5344CB8AC3E}">
        <p14:creationId xmlns:p14="http://schemas.microsoft.com/office/powerpoint/2010/main" val="331144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2" y="1310640"/>
            <a:ext cx="7219952" cy="5577841"/>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8580120" y="1310645"/>
            <a:ext cx="12268202" cy="28094941"/>
          </a:xfrm>
        </p:spPr>
        <p:txBody>
          <a:bodyPr/>
          <a:lstStyle>
            <a:lvl1pPr>
              <a:defRPr sz="11100"/>
            </a:lvl1pPr>
            <a:lvl2pPr>
              <a:defRPr sz="95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2" y="6888482"/>
            <a:ext cx="7219952" cy="22517103"/>
          </a:xfrm>
        </p:spPr>
        <p:txBody>
          <a:bodyPr/>
          <a:lstStyle>
            <a:lvl1pPr marL="0" indent="0">
              <a:buNone/>
              <a:defRPr sz="4900"/>
            </a:lvl1pPr>
            <a:lvl2pPr marL="1567211" indent="0">
              <a:buNone/>
              <a:defRPr sz="4300"/>
            </a:lvl2pPr>
            <a:lvl3pPr marL="3134425" indent="0">
              <a:buNone/>
              <a:defRPr sz="3300"/>
            </a:lvl3pPr>
            <a:lvl4pPr marL="4701636" indent="0">
              <a:buNone/>
              <a:defRPr sz="2900"/>
            </a:lvl4pPr>
            <a:lvl5pPr marL="6268850" indent="0">
              <a:buNone/>
              <a:defRPr sz="2900"/>
            </a:lvl5pPr>
            <a:lvl6pPr marL="7836061" indent="0">
              <a:buNone/>
              <a:defRPr sz="2900"/>
            </a:lvl6pPr>
            <a:lvl7pPr marL="9403272" indent="0">
              <a:buNone/>
              <a:defRPr sz="2900"/>
            </a:lvl7pPr>
            <a:lvl8pPr marL="10970483" indent="0">
              <a:buNone/>
              <a:defRPr sz="2900"/>
            </a:lvl8pPr>
            <a:lvl9pPr marL="12537697"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D63DCA-6661-42E1-A9DD-9127F9190B32}"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F9EFE-A529-428A-A432-B5D5AB904CE5}" type="slidenum">
              <a:rPr lang="en-US" smtClean="0"/>
              <a:t>‹#›</a:t>
            </a:fld>
            <a:endParaRPr lang="en-US"/>
          </a:p>
        </p:txBody>
      </p:sp>
    </p:spTree>
    <p:extLst>
      <p:ext uri="{BB962C8B-B14F-4D97-AF65-F5344CB8AC3E}">
        <p14:creationId xmlns:p14="http://schemas.microsoft.com/office/powerpoint/2010/main" val="156514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1"/>
            <a:ext cx="13167360" cy="2720341"/>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4301491" y="2941319"/>
            <a:ext cx="13167360" cy="19751040"/>
          </a:xfrm>
        </p:spPr>
        <p:txBody>
          <a:bodyPr/>
          <a:lstStyle>
            <a:lvl1pPr marL="0" indent="0">
              <a:buNone/>
              <a:defRPr sz="11100"/>
            </a:lvl1pPr>
            <a:lvl2pPr marL="1567211" indent="0">
              <a:buNone/>
              <a:defRPr sz="9500"/>
            </a:lvl2pPr>
            <a:lvl3pPr marL="3134425" indent="0">
              <a:buNone/>
              <a:defRPr sz="8200"/>
            </a:lvl3pPr>
            <a:lvl4pPr marL="4701636" indent="0">
              <a:buNone/>
              <a:defRPr sz="6900"/>
            </a:lvl4pPr>
            <a:lvl5pPr marL="6268850" indent="0">
              <a:buNone/>
              <a:defRPr sz="6900"/>
            </a:lvl5pPr>
            <a:lvl6pPr marL="7836061" indent="0">
              <a:buNone/>
              <a:defRPr sz="6900"/>
            </a:lvl6pPr>
            <a:lvl7pPr marL="9403272" indent="0">
              <a:buNone/>
              <a:defRPr sz="6900"/>
            </a:lvl7pPr>
            <a:lvl8pPr marL="10970483" indent="0">
              <a:buNone/>
              <a:defRPr sz="6900"/>
            </a:lvl8pPr>
            <a:lvl9pPr marL="12537697" indent="0">
              <a:buNone/>
              <a:defRPr sz="6900"/>
            </a:lvl9pPr>
          </a:lstStyle>
          <a:p>
            <a:endParaRPr lang="en-US"/>
          </a:p>
        </p:txBody>
      </p:sp>
      <p:sp>
        <p:nvSpPr>
          <p:cNvPr id="4" name="Text Placeholder 3"/>
          <p:cNvSpPr>
            <a:spLocks noGrp="1"/>
          </p:cNvSpPr>
          <p:nvPr>
            <p:ph type="body" sz="half" idx="2"/>
          </p:nvPr>
        </p:nvSpPr>
        <p:spPr>
          <a:xfrm>
            <a:off x="4301491" y="25763222"/>
            <a:ext cx="13167360" cy="3863339"/>
          </a:xfrm>
        </p:spPr>
        <p:txBody>
          <a:bodyPr/>
          <a:lstStyle>
            <a:lvl1pPr marL="0" indent="0">
              <a:buNone/>
              <a:defRPr sz="4900"/>
            </a:lvl1pPr>
            <a:lvl2pPr marL="1567211" indent="0">
              <a:buNone/>
              <a:defRPr sz="4300"/>
            </a:lvl2pPr>
            <a:lvl3pPr marL="3134425" indent="0">
              <a:buNone/>
              <a:defRPr sz="3300"/>
            </a:lvl3pPr>
            <a:lvl4pPr marL="4701636" indent="0">
              <a:buNone/>
              <a:defRPr sz="2900"/>
            </a:lvl4pPr>
            <a:lvl5pPr marL="6268850" indent="0">
              <a:buNone/>
              <a:defRPr sz="2900"/>
            </a:lvl5pPr>
            <a:lvl6pPr marL="7836061" indent="0">
              <a:buNone/>
              <a:defRPr sz="2900"/>
            </a:lvl6pPr>
            <a:lvl7pPr marL="9403272" indent="0">
              <a:buNone/>
              <a:defRPr sz="2900"/>
            </a:lvl7pPr>
            <a:lvl8pPr marL="10970483" indent="0">
              <a:buNone/>
              <a:defRPr sz="2900"/>
            </a:lvl8pPr>
            <a:lvl9pPr marL="12537697"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D63DCA-6661-42E1-A9DD-9127F9190B32}"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F9EFE-A529-428A-A432-B5D5AB904CE5}" type="slidenum">
              <a:rPr lang="en-US" smtClean="0"/>
              <a:t>‹#›</a:t>
            </a:fld>
            <a:endParaRPr lang="en-US"/>
          </a:p>
        </p:txBody>
      </p:sp>
    </p:spTree>
    <p:extLst>
      <p:ext uri="{BB962C8B-B14F-4D97-AF65-F5344CB8AC3E}">
        <p14:creationId xmlns:p14="http://schemas.microsoft.com/office/powerpoint/2010/main" val="130656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18261"/>
            <a:ext cx="19751040" cy="5486400"/>
          </a:xfrm>
          <a:prstGeom prst="rect">
            <a:avLst/>
          </a:prstGeom>
        </p:spPr>
        <p:txBody>
          <a:bodyPr vert="horz" lIns="313443" tIns="156720" rIns="313443" bIns="156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97280" y="7680963"/>
            <a:ext cx="19751040" cy="21724622"/>
          </a:xfrm>
          <a:prstGeom prst="rect">
            <a:avLst/>
          </a:prstGeom>
        </p:spPr>
        <p:txBody>
          <a:bodyPr vert="horz" lIns="313443" tIns="156720" rIns="313443" bIns="156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97280" y="30510483"/>
            <a:ext cx="5120640" cy="1752601"/>
          </a:xfrm>
          <a:prstGeom prst="rect">
            <a:avLst/>
          </a:prstGeom>
        </p:spPr>
        <p:txBody>
          <a:bodyPr vert="horz" lIns="313443" tIns="156720" rIns="313443" bIns="156720" rtlCol="0" anchor="ctr"/>
          <a:lstStyle>
            <a:lvl1pPr algn="l">
              <a:defRPr sz="4300">
                <a:solidFill>
                  <a:schemeClr val="tx1">
                    <a:tint val="75000"/>
                  </a:schemeClr>
                </a:solidFill>
              </a:defRPr>
            </a:lvl1pPr>
          </a:lstStyle>
          <a:p>
            <a:fld id="{99D63DCA-6661-42E1-A9DD-9127F9190B32}" type="datetimeFigureOut">
              <a:rPr lang="en-US" smtClean="0"/>
              <a:t>5/4/2015</a:t>
            </a:fld>
            <a:endParaRPr lang="en-US"/>
          </a:p>
        </p:txBody>
      </p:sp>
      <p:sp>
        <p:nvSpPr>
          <p:cNvPr id="5" name="Footer Placeholder 4"/>
          <p:cNvSpPr>
            <a:spLocks noGrp="1"/>
          </p:cNvSpPr>
          <p:nvPr>
            <p:ph type="ftr" sz="quarter" idx="3"/>
          </p:nvPr>
        </p:nvSpPr>
        <p:spPr>
          <a:xfrm>
            <a:off x="7498080" y="30510483"/>
            <a:ext cx="6949440" cy="1752601"/>
          </a:xfrm>
          <a:prstGeom prst="rect">
            <a:avLst/>
          </a:prstGeom>
        </p:spPr>
        <p:txBody>
          <a:bodyPr vert="horz" lIns="313443" tIns="156720" rIns="313443" bIns="156720" rtlCol="0" anchor="ctr"/>
          <a:lstStyle>
            <a:lvl1pPr algn="ctr">
              <a:defRPr sz="4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27680" y="30510483"/>
            <a:ext cx="5120640" cy="1752601"/>
          </a:xfrm>
          <a:prstGeom prst="rect">
            <a:avLst/>
          </a:prstGeom>
        </p:spPr>
        <p:txBody>
          <a:bodyPr vert="horz" lIns="313443" tIns="156720" rIns="313443" bIns="156720" rtlCol="0" anchor="ctr"/>
          <a:lstStyle>
            <a:lvl1pPr algn="r">
              <a:defRPr sz="4300">
                <a:solidFill>
                  <a:schemeClr val="tx1">
                    <a:tint val="75000"/>
                  </a:schemeClr>
                </a:solidFill>
              </a:defRPr>
            </a:lvl1pPr>
          </a:lstStyle>
          <a:p>
            <a:fld id="{6CDF9EFE-A529-428A-A432-B5D5AB904CE5}" type="slidenum">
              <a:rPr lang="en-US" smtClean="0"/>
              <a:t>‹#›</a:t>
            </a:fld>
            <a:endParaRPr lang="en-US"/>
          </a:p>
        </p:txBody>
      </p:sp>
    </p:spTree>
    <p:extLst>
      <p:ext uri="{BB962C8B-B14F-4D97-AF65-F5344CB8AC3E}">
        <p14:creationId xmlns:p14="http://schemas.microsoft.com/office/powerpoint/2010/main" val="1067388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4425" rtl="0" eaLnBrk="1" latinLnBrk="0" hangingPunct="1">
        <a:spcBef>
          <a:spcPct val="0"/>
        </a:spcBef>
        <a:buNone/>
        <a:defRPr sz="15100" kern="1200">
          <a:solidFill>
            <a:schemeClr val="tx1"/>
          </a:solidFill>
          <a:latin typeface="+mj-lt"/>
          <a:ea typeface="+mj-ea"/>
          <a:cs typeface="+mj-cs"/>
        </a:defRPr>
      </a:lvl1pPr>
    </p:titleStyle>
    <p:bodyStyle>
      <a:lvl1pPr marL="1175410" indent="-1175410" algn="l" defTabSz="3134425" rtl="0" eaLnBrk="1" latinLnBrk="0" hangingPunct="1">
        <a:spcBef>
          <a:spcPct val="20000"/>
        </a:spcBef>
        <a:buFont typeface="Arial" panose="020B0604020202020204" pitchFamily="34" charset="0"/>
        <a:buChar char="•"/>
        <a:defRPr sz="11100" kern="1200">
          <a:solidFill>
            <a:schemeClr val="tx1"/>
          </a:solidFill>
          <a:latin typeface="+mn-lt"/>
          <a:ea typeface="+mn-ea"/>
          <a:cs typeface="+mn-cs"/>
        </a:defRPr>
      </a:lvl1pPr>
      <a:lvl2pPr marL="2546720" indent="-979509" algn="l" defTabSz="313442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2pPr>
      <a:lvl3pPr marL="3918031" indent="-783605" algn="l" defTabSz="3134425"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3pPr>
      <a:lvl4pPr marL="5485242" indent="-783605" algn="l" defTabSz="3134425"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4pPr>
      <a:lvl5pPr marL="7052456" indent="-783605" algn="l" defTabSz="3134425"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5pPr>
      <a:lvl6pPr marL="8619667" indent="-783605" algn="l" defTabSz="3134425"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6pPr>
      <a:lvl7pPr marL="10186878" indent="-783605" algn="l" defTabSz="3134425"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7pPr>
      <a:lvl8pPr marL="11754092" indent="-783605" algn="l" defTabSz="3134425"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8pPr>
      <a:lvl9pPr marL="13321303" indent="-783605" algn="l" defTabSz="3134425"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9pPr>
    </p:bodyStyle>
    <p:otherStyle>
      <a:defPPr>
        <a:defRPr lang="en-US"/>
      </a:defPPr>
      <a:lvl1pPr marL="0" algn="l" defTabSz="3134425" rtl="0" eaLnBrk="1" latinLnBrk="0" hangingPunct="1">
        <a:defRPr sz="6200" kern="1200">
          <a:solidFill>
            <a:schemeClr val="tx1"/>
          </a:solidFill>
          <a:latin typeface="+mn-lt"/>
          <a:ea typeface="+mn-ea"/>
          <a:cs typeface="+mn-cs"/>
        </a:defRPr>
      </a:lvl1pPr>
      <a:lvl2pPr marL="1567211" algn="l" defTabSz="3134425" rtl="0" eaLnBrk="1" latinLnBrk="0" hangingPunct="1">
        <a:defRPr sz="6200" kern="1200">
          <a:solidFill>
            <a:schemeClr val="tx1"/>
          </a:solidFill>
          <a:latin typeface="+mn-lt"/>
          <a:ea typeface="+mn-ea"/>
          <a:cs typeface="+mn-cs"/>
        </a:defRPr>
      </a:lvl2pPr>
      <a:lvl3pPr marL="3134425" algn="l" defTabSz="3134425" rtl="0" eaLnBrk="1" latinLnBrk="0" hangingPunct="1">
        <a:defRPr sz="6200" kern="1200">
          <a:solidFill>
            <a:schemeClr val="tx1"/>
          </a:solidFill>
          <a:latin typeface="+mn-lt"/>
          <a:ea typeface="+mn-ea"/>
          <a:cs typeface="+mn-cs"/>
        </a:defRPr>
      </a:lvl3pPr>
      <a:lvl4pPr marL="4701636" algn="l" defTabSz="3134425" rtl="0" eaLnBrk="1" latinLnBrk="0" hangingPunct="1">
        <a:defRPr sz="6200" kern="1200">
          <a:solidFill>
            <a:schemeClr val="tx1"/>
          </a:solidFill>
          <a:latin typeface="+mn-lt"/>
          <a:ea typeface="+mn-ea"/>
          <a:cs typeface="+mn-cs"/>
        </a:defRPr>
      </a:lvl4pPr>
      <a:lvl5pPr marL="6268850" algn="l" defTabSz="3134425" rtl="0" eaLnBrk="1" latinLnBrk="0" hangingPunct="1">
        <a:defRPr sz="6200" kern="1200">
          <a:solidFill>
            <a:schemeClr val="tx1"/>
          </a:solidFill>
          <a:latin typeface="+mn-lt"/>
          <a:ea typeface="+mn-ea"/>
          <a:cs typeface="+mn-cs"/>
        </a:defRPr>
      </a:lvl5pPr>
      <a:lvl6pPr marL="7836061" algn="l" defTabSz="3134425" rtl="0" eaLnBrk="1" latinLnBrk="0" hangingPunct="1">
        <a:defRPr sz="6200" kern="1200">
          <a:solidFill>
            <a:schemeClr val="tx1"/>
          </a:solidFill>
          <a:latin typeface="+mn-lt"/>
          <a:ea typeface="+mn-ea"/>
          <a:cs typeface="+mn-cs"/>
        </a:defRPr>
      </a:lvl6pPr>
      <a:lvl7pPr marL="9403272" algn="l" defTabSz="3134425" rtl="0" eaLnBrk="1" latinLnBrk="0" hangingPunct="1">
        <a:defRPr sz="6200" kern="1200">
          <a:solidFill>
            <a:schemeClr val="tx1"/>
          </a:solidFill>
          <a:latin typeface="+mn-lt"/>
          <a:ea typeface="+mn-ea"/>
          <a:cs typeface="+mn-cs"/>
        </a:defRPr>
      </a:lvl7pPr>
      <a:lvl8pPr marL="10970483" algn="l" defTabSz="3134425" rtl="0" eaLnBrk="1" latinLnBrk="0" hangingPunct="1">
        <a:defRPr sz="6200" kern="1200">
          <a:solidFill>
            <a:schemeClr val="tx1"/>
          </a:solidFill>
          <a:latin typeface="+mn-lt"/>
          <a:ea typeface="+mn-ea"/>
          <a:cs typeface="+mn-cs"/>
        </a:defRPr>
      </a:lvl8pPr>
      <a:lvl9pPr marL="12537697" algn="l" defTabSz="3134425"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gi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9000">
              <a:schemeClr val="bg1">
                <a:lumMod val="75000"/>
              </a:schemeClr>
            </a:gs>
            <a:gs pos="40000">
              <a:schemeClr val="bg1">
                <a:lumMod val="85000"/>
              </a:schemeClr>
            </a:gs>
            <a:gs pos="9000">
              <a:srgbClr val="FBFBFB"/>
            </a:gs>
            <a:gs pos="92000">
              <a:schemeClr val="bg1">
                <a:lumMod val="65000"/>
              </a:schemeClr>
            </a:gs>
          </a:gsLst>
          <a:lin ang="5400000" scaled="0"/>
          <a:tileRect r="-100000" b="-100000"/>
        </a:gradFill>
        <a:effectLst/>
      </p:bgPr>
    </p:bg>
    <p:spTree>
      <p:nvGrpSpPr>
        <p:cNvPr id="1" name=""/>
        <p:cNvGrpSpPr/>
        <p:nvPr/>
      </p:nvGrpSpPr>
      <p:grpSpPr>
        <a:xfrm>
          <a:off x="0" y="0"/>
          <a:ext cx="0" cy="0"/>
          <a:chOff x="0" y="0"/>
          <a:chExt cx="0" cy="0"/>
        </a:xfrm>
      </p:grpSpPr>
      <p:pic>
        <p:nvPicPr>
          <p:cNvPr id="1036" name="Picture 12" descr="https://liamhstech.files.wordpress.com/2013/04/ical-ic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1041" y="23845249"/>
            <a:ext cx="1986551" cy="19865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mooccircle.com/wp-content/uploads/2014/12/pyth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4073849"/>
            <a:ext cx="4480186" cy="15132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9657" y="14039959"/>
            <a:ext cx="10655968" cy="4862849"/>
          </a:xfrm>
          <a:prstGeom prst="rect">
            <a:avLst/>
          </a:prstGeom>
          <a:noFill/>
        </p:spPr>
        <p:txBody>
          <a:bodyPr wrap="square" lIns="91423" tIns="45710" rIns="91423" bIns="45710" rtlCol="0">
            <a:spAutoFit/>
          </a:bodyPr>
          <a:lstStyle/>
          <a:p>
            <a:r>
              <a:rPr lang="en-US" sz="6500" b="1" dirty="0">
                <a:solidFill>
                  <a:schemeClr val="accent6">
                    <a:lumMod val="75000"/>
                  </a:schemeClr>
                </a:solidFill>
              </a:rPr>
              <a:t>Features </a:t>
            </a:r>
            <a:r>
              <a:rPr lang="en-US" sz="3500" dirty="0">
                <a:latin typeface="Kozuka Gothic Pro L" pitchFamily="34" charset="-128"/>
                <a:ea typeface="Kozuka Gothic Pro L" pitchFamily="34" charset="-128"/>
              </a:rPr>
              <a:t>Olin Organizer provides all the information on a course such as credit, day and time, professor and venue. The search function makes course finding straightforward and alternate timetable planning helps student to be prepared if a certain course is full or unavailable. The iCAL function will add all the classes into the user’s calendar in one click.</a:t>
            </a:r>
            <a:endParaRPr lang="en-US" sz="3500" dirty="0">
              <a:latin typeface="Kozuka Gothic Pro L" pitchFamily="34" charset="-128"/>
              <a:ea typeface="Kozuka Gothic Pro L" pitchFamily="34" charset="-128"/>
            </a:endParaRPr>
          </a:p>
        </p:txBody>
      </p:sp>
      <p:sp>
        <p:nvSpPr>
          <p:cNvPr id="5" name="Rectangle 4"/>
          <p:cNvSpPr/>
          <p:nvPr/>
        </p:nvSpPr>
        <p:spPr>
          <a:xfrm rot="19969918">
            <a:off x="4245711" y="3724530"/>
            <a:ext cx="4580067" cy="2416026"/>
          </a:xfrm>
          <a:prstGeom prst="rect">
            <a:avLst/>
          </a:prstGeom>
          <a:noFill/>
        </p:spPr>
        <p:txBody>
          <a:bodyPr wrap="none" lIns="91423" tIns="45710" rIns="91423" bIns="45710">
            <a:spAutoFit/>
          </a:bodyPr>
          <a:lstStyle/>
          <a:p>
            <a:pPr algn="ctr"/>
            <a:r>
              <a:rPr lang="en-US" sz="15100" b="1" cap="all" dirty="0">
                <a:ln w="9000" cmpd="sng">
                  <a:noFill/>
                  <a:prstDash val="solid"/>
                </a:ln>
                <a:solidFill>
                  <a:schemeClr val="tx2">
                    <a:lumMod val="50000"/>
                  </a:schemeClr>
                </a:solidFill>
                <a:latin typeface="Kozuka Gothic Pro H" pitchFamily="34" charset="-128"/>
                <a:ea typeface="Kozuka Gothic Pro H" pitchFamily="34" charset="-128"/>
              </a:rPr>
              <a:t>O</a:t>
            </a:r>
            <a:r>
              <a:rPr lang="en-US" sz="15100" b="1" cap="all" dirty="0">
                <a:ln w="9000" cmpd="sng">
                  <a:noFill/>
                  <a:prstDash val="solid"/>
                </a:ln>
                <a:solidFill>
                  <a:schemeClr val="accent3">
                    <a:lumMod val="75000"/>
                  </a:schemeClr>
                </a:solidFill>
                <a:latin typeface="Kozuka Gothic Pro H" pitchFamily="34" charset="-128"/>
                <a:ea typeface="Kozuka Gothic Pro H" pitchFamily="34" charset="-128"/>
              </a:rPr>
              <a:t>l</a:t>
            </a:r>
            <a:r>
              <a:rPr lang="en-US" sz="15100" b="1" cap="all" dirty="0">
                <a:ln w="9000" cmpd="sng">
                  <a:noFill/>
                  <a:prstDash val="solid"/>
                </a:ln>
                <a:solidFill>
                  <a:schemeClr val="tx2">
                    <a:lumMod val="50000"/>
                  </a:schemeClr>
                </a:solidFill>
                <a:latin typeface="Kozuka Gothic Pro H" pitchFamily="34" charset="-128"/>
                <a:ea typeface="Kozuka Gothic Pro H" pitchFamily="34" charset="-128"/>
              </a:rPr>
              <a:t>in</a:t>
            </a:r>
            <a:endParaRPr lang="en-US" sz="15100" b="1" cap="all" dirty="0">
              <a:ln w="9000" cmpd="sng">
                <a:noFill/>
                <a:prstDash val="solid"/>
              </a:ln>
              <a:solidFill>
                <a:schemeClr val="tx2">
                  <a:lumMod val="50000"/>
                </a:schemeClr>
              </a:solidFill>
              <a:latin typeface="Kozuka Gothic Pro H" pitchFamily="34" charset="-128"/>
              <a:ea typeface="Kozuka Gothic Pro H" pitchFamily="34" charset="-128"/>
            </a:endParaRPr>
          </a:p>
        </p:txBody>
      </p:sp>
      <p:sp>
        <p:nvSpPr>
          <p:cNvPr id="6" name="TextBox 5"/>
          <p:cNvSpPr txBox="1"/>
          <p:nvPr/>
        </p:nvSpPr>
        <p:spPr>
          <a:xfrm rot="19980000">
            <a:off x="5451482" y="1314572"/>
            <a:ext cx="7315200" cy="861774"/>
          </a:xfrm>
          <a:prstGeom prst="rect">
            <a:avLst/>
          </a:prstGeom>
          <a:noFill/>
        </p:spPr>
        <p:txBody>
          <a:bodyPr wrap="square" lIns="91423" tIns="45710" rIns="91423" bIns="45710" rtlCol="0">
            <a:spAutoFit/>
          </a:bodyPr>
          <a:lstStyle/>
          <a:p>
            <a:r>
              <a:rPr lang="en-US" sz="4900" dirty="0"/>
              <a:t>The revolutionized planner</a:t>
            </a:r>
            <a:endParaRPr lang="en-US" sz="4900" dirty="0"/>
          </a:p>
        </p:txBody>
      </p:sp>
      <p:sp>
        <p:nvSpPr>
          <p:cNvPr id="7" name="Rectangle 6"/>
          <p:cNvSpPr/>
          <p:nvPr/>
        </p:nvSpPr>
        <p:spPr>
          <a:xfrm rot="19969918">
            <a:off x="6445371" y="3724530"/>
            <a:ext cx="10782084" cy="2416026"/>
          </a:xfrm>
          <a:prstGeom prst="rect">
            <a:avLst/>
          </a:prstGeom>
          <a:noFill/>
        </p:spPr>
        <p:txBody>
          <a:bodyPr wrap="none" lIns="91423" tIns="45710" rIns="91423" bIns="45710">
            <a:spAutoFit/>
          </a:bodyPr>
          <a:lstStyle/>
          <a:p>
            <a:pPr algn="ctr"/>
            <a:r>
              <a:rPr lang="en-US" sz="15100" b="1" cap="all" dirty="0">
                <a:ln w="9000" cmpd="sng">
                  <a:noFill/>
                  <a:prstDash val="solid"/>
                </a:ln>
                <a:solidFill>
                  <a:schemeClr val="tx2">
                    <a:lumMod val="50000"/>
                  </a:schemeClr>
                </a:solidFill>
                <a:latin typeface="Kozuka Gothic Pro H" pitchFamily="34" charset="-128"/>
                <a:ea typeface="Kozuka Gothic Pro H" pitchFamily="34" charset="-128"/>
              </a:rPr>
              <a:t>Organ</a:t>
            </a:r>
            <a:r>
              <a:rPr lang="en-US" sz="15100" b="1" cap="all" dirty="0">
                <a:ln w="9000" cmpd="sng">
                  <a:noFill/>
                  <a:prstDash val="solid"/>
                </a:ln>
                <a:solidFill>
                  <a:schemeClr val="accent3">
                    <a:lumMod val="75000"/>
                  </a:schemeClr>
                </a:solidFill>
                <a:latin typeface="Kozuka Gothic Pro H" pitchFamily="34" charset="-128"/>
                <a:ea typeface="Kozuka Gothic Pro H" pitchFamily="34" charset="-128"/>
              </a:rPr>
              <a:t>i</a:t>
            </a:r>
            <a:r>
              <a:rPr lang="en-US" sz="15100" b="1" cap="all" dirty="0">
                <a:ln w="9000" cmpd="sng">
                  <a:noFill/>
                  <a:prstDash val="solid"/>
                </a:ln>
                <a:solidFill>
                  <a:schemeClr val="tx2">
                    <a:lumMod val="50000"/>
                  </a:schemeClr>
                </a:solidFill>
                <a:latin typeface="Kozuka Gothic Pro H" pitchFamily="34" charset="-128"/>
                <a:ea typeface="Kozuka Gothic Pro H" pitchFamily="34" charset="-128"/>
              </a:rPr>
              <a:t>zer</a:t>
            </a:r>
            <a:endParaRPr lang="en-US" sz="15100" b="1" cap="all" dirty="0">
              <a:ln w="9000" cmpd="sng">
                <a:noFill/>
                <a:prstDash val="solid"/>
              </a:ln>
              <a:solidFill>
                <a:schemeClr val="tx2">
                  <a:lumMod val="50000"/>
                </a:schemeClr>
              </a:solidFill>
              <a:latin typeface="Kozuka Gothic Pro H" pitchFamily="34" charset="-128"/>
              <a:ea typeface="Kozuka Gothic Pro H" pitchFamily="34" charset="-128"/>
            </a:endParaRPr>
          </a:p>
        </p:txBody>
      </p:sp>
      <p:cxnSp>
        <p:nvCxnSpPr>
          <p:cNvPr id="9" name="Straight Connector 8"/>
          <p:cNvCxnSpPr/>
          <p:nvPr/>
        </p:nvCxnSpPr>
        <p:spPr>
          <a:xfrm>
            <a:off x="4191000" y="1396249"/>
            <a:ext cx="1523539" cy="3045259"/>
          </a:xfrm>
          <a:prstGeom prst="line">
            <a:avLst/>
          </a:prstGeom>
          <a:ln w="33845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418627" y="4575511"/>
            <a:ext cx="1516573" cy="3044489"/>
          </a:xfrm>
          <a:prstGeom prst="line">
            <a:avLst/>
          </a:prstGeom>
          <a:ln w="33782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9980000">
            <a:off x="14308617" y="3791443"/>
            <a:ext cx="4289134" cy="2354471"/>
          </a:xfrm>
          <a:prstGeom prst="rect">
            <a:avLst/>
          </a:prstGeom>
          <a:noFill/>
        </p:spPr>
        <p:txBody>
          <a:bodyPr wrap="square" lIns="91423" tIns="45710" rIns="91423" bIns="45710" rtlCol="0">
            <a:spAutoFit/>
          </a:bodyPr>
          <a:lstStyle/>
          <a:p>
            <a:r>
              <a:rPr lang="en-US" sz="4900" dirty="0">
                <a:solidFill>
                  <a:schemeClr val="accent2">
                    <a:lumMod val="50000"/>
                  </a:schemeClr>
                </a:solidFill>
              </a:rPr>
              <a:t>Jee Hyun Kim</a:t>
            </a:r>
          </a:p>
          <a:p>
            <a:r>
              <a:rPr lang="en-US" sz="4900" dirty="0">
                <a:solidFill>
                  <a:schemeClr val="accent2">
                    <a:lumMod val="50000"/>
                  </a:schemeClr>
                </a:solidFill>
              </a:rPr>
              <a:t>Junhyun Nam</a:t>
            </a:r>
          </a:p>
          <a:p>
            <a:r>
              <a:rPr lang="en-US" sz="4900" dirty="0">
                <a:solidFill>
                  <a:schemeClr val="accent2">
                    <a:lumMod val="50000"/>
                  </a:schemeClr>
                </a:solidFill>
              </a:rPr>
              <a:t>Zi Liang Ong</a:t>
            </a:r>
            <a:endParaRPr lang="en-US" sz="4900" dirty="0">
              <a:solidFill>
                <a:schemeClr val="accent2">
                  <a:lumMod val="50000"/>
                </a:schemeClr>
              </a:solidFill>
            </a:endParaRPr>
          </a:p>
        </p:txBody>
      </p:sp>
      <p:sp>
        <p:nvSpPr>
          <p:cNvPr id="24" name="TextBox 23"/>
          <p:cNvSpPr txBox="1"/>
          <p:nvPr/>
        </p:nvSpPr>
        <p:spPr>
          <a:xfrm>
            <a:off x="164432" y="8520796"/>
            <a:ext cx="10655968" cy="5401458"/>
          </a:xfrm>
          <a:prstGeom prst="rect">
            <a:avLst/>
          </a:prstGeom>
          <a:noFill/>
        </p:spPr>
        <p:txBody>
          <a:bodyPr wrap="square" lIns="91423" tIns="45710" rIns="91423" bIns="45710" rtlCol="0">
            <a:spAutoFit/>
          </a:bodyPr>
          <a:lstStyle/>
          <a:p>
            <a:r>
              <a:rPr lang="en-US" sz="6500" b="1" dirty="0">
                <a:solidFill>
                  <a:schemeClr val="accent6">
                    <a:lumMod val="75000"/>
                  </a:schemeClr>
                </a:solidFill>
              </a:rPr>
              <a:t>About O</a:t>
            </a:r>
            <a:r>
              <a:rPr lang="en-US" sz="3900" b="1" dirty="0">
                <a:solidFill>
                  <a:schemeClr val="accent6">
                    <a:lumMod val="75000"/>
                  </a:schemeClr>
                </a:solidFill>
              </a:rPr>
              <a:t>2</a:t>
            </a:r>
            <a:r>
              <a:rPr lang="en-US" sz="6500" b="1" dirty="0">
                <a:solidFill>
                  <a:schemeClr val="accent6">
                    <a:lumMod val="75000"/>
                  </a:schemeClr>
                </a:solidFill>
              </a:rPr>
              <a:t> </a:t>
            </a:r>
            <a:r>
              <a:rPr lang="en-US" sz="3500" dirty="0">
                <a:latin typeface="Kozuka Gothic Pro L" pitchFamily="34" charset="-128"/>
                <a:ea typeface="Kozuka Gothic Pro L" pitchFamily="34" charset="-128"/>
              </a:rPr>
              <a:t>Olin Organizer can potentially modernize how students plan their schedule. This idea was sparked by exchange students who came from universities that offer a wide variety of courses. The program is extremely beneficial for Oliners to choose the best choice of classes and plan for alternative schedules. Students can effortlessly export timetable as iCAL and synchronize it with their smartphones.</a:t>
            </a:r>
            <a:endParaRPr lang="en-US" sz="3500" dirty="0">
              <a:latin typeface="Kozuka Gothic Pro L" pitchFamily="34" charset="-128"/>
              <a:ea typeface="Kozuka Gothic Pro L" pitchFamily="34" charset="-128"/>
            </a:endParaRPr>
          </a:p>
        </p:txBody>
      </p:sp>
      <p:grpSp>
        <p:nvGrpSpPr>
          <p:cNvPr id="17" name="Group 16"/>
          <p:cNvGrpSpPr/>
          <p:nvPr/>
        </p:nvGrpSpPr>
        <p:grpSpPr>
          <a:xfrm>
            <a:off x="152398" y="26216314"/>
            <a:ext cx="10655968" cy="5406686"/>
            <a:chOff x="152400" y="23625512"/>
            <a:chExt cx="10655966" cy="5406688"/>
          </a:xfrm>
        </p:grpSpPr>
        <p:sp>
          <p:nvSpPr>
            <p:cNvPr id="12" name="TextBox 11"/>
            <p:cNvSpPr txBox="1"/>
            <p:nvPr/>
          </p:nvSpPr>
          <p:spPr>
            <a:xfrm>
              <a:off x="152400" y="23625512"/>
              <a:ext cx="10655966" cy="4862872"/>
            </a:xfrm>
            <a:prstGeom prst="rect">
              <a:avLst/>
            </a:prstGeom>
            <a:noFill/>
          </p:spPr>
          <p:txBody>
            <a:bodyPr wrap="square" rtlCol="0">
              <a:spAutoFit/>
            </a:bodyPr>
            <a:lstStyle/>
            <a:p>
              <a:r>
                <a:rPr lang="en-US" sz="6500" b="1" dirty="0">
                  <a:solidFill>
                    <a:schemeClr val="accent6">
                      <a:lumMod val="75000"/>
                    </a:schemeClr>
                  </a:solidFill>
                </a:rPr>
                <a:t>Code Structure </a:t>
              </a:r>
              <a:r>
                <a:rPr lang="en-US" sz="3500" dirty="0">
                  <a:latin typeface="Kozuka Gothic Pro L" pitchFamily="34" charset="-128"/>
                  <a:ea typeface="Kozuka Gothic Pro L" pitchFamily="34" charset="-128"/>
                </a:rPr>
                <a:t>Olin Organizer requires a firm coding structure </a:t>
              </a:r>
              <a:r>
                <a:rPr lang="en-US" sz="3500" dirty="0" smtClean="0">
                  <a:latin typeface="Kozuka Gothic Pro L" pitchFamily="34" charset="-128"/>
                  <a:ea typeface="Kozuka Gothic Pro L" pitchFamily="34" charset="-128"/>
                </a:rPr>
                <a:t>to </a:t>
              </a:r>
              <a:r>
                <a:rPr lang="en-US" sz="3500" dirty="0">
                  <a:latin typeface="Kozuka Gothic Pro L" pitchFamily="34" charset="-128"/>
                  <a:ea typeface="Kozuka Gothic Pro L" pitchFamily="34" charset="-128"/>
                </a:rPr>
                <a:t>handle </a:t>
              </a:r>
              <a:r>
                <a:rPr lang="en-US" sz="3500" dirty="0" smtClean="0">
                  <a:latin typeface="Kozuka Gothic Pro L" pitchFamily="34" charset="-128"/>
                  <a:ea typeface="Kozuka Gothic Pro L" pitchFamily="34" charset="-128"/>
                </a:rPr>
                <a:t>user </a:t>
              </a:r>
            </a:p>
            <a:p>
              <a:r>
                <a:rPr lang="en-US" sz="3500" dirty="0" smtClean="0">
                  <a:latin typeface="Kozuka Gothic Pro L" pitchFamily="34" charset="-128"/>
                  <a:ea typeface="Kozuka Gothic Pro L" pitchFamily="34" charset="-128"/>
                </a:rPr>
                <a:t>interaction as well </a:t>
              </a:r>
              <a:r>
                <a:rPr lang="en-US" sz="3500" dirty="0">
                  <a:latin typeface="Kozuka Gothic Pro L" pitchFamily="34" charset="-128"/>
                  <a:ea typeface="Kozuka Gothic Pro L" pitchFamily="34" charset="-128"/>
                </a:rPr>
                <a:t>as vast </a:t>
              </a:r>
              <a:r>
                <a:rPr lang="en-US" sz="3500" dirty="0" smtClean="0">
                  <a:latin typeface="Kozuka Gothic Pro L" pitchFamily="34" charset="-128"/>
                  <a:ea typeface="Kozuka Gothic Pro L" pitchFamily="34" charset="-128"/>
                </a:rPr>
                <a:t>amount </a:t>
              </a:r>
            </a:p>
            <a:p>
              <a:r>
                <a:rPr lang="en-US" sz="3500" dirty="0" smtClean="0">
                  <a:latin typeface="Kozuka Gothic Pro L" pitchFamily="34" charset="-128"/>
                  <a:ea typeface="Kozuka Gothic Pro L" pitchFamily="34" charset="-128"/>
                </a:rPr>
                <a:t>Of information</a:t>
              </a:r>
              <a:r>
                <a:rPr lang="en-US" sz="3500" dirty="0">
                  <a:latin typeface="Kozuka Gothic Pro L" pitchFamily="34" charset="-128"/>
                  <a:ea typeface="Kozuka Gothic Pro L" pitchFamily="34" charset="-128"/>
                </a:rPr>
                <a:t>. Model </a:t>
              </a:r>
              <a:r>
                <a:rPr lang="en-US" sz="3500" dirty="0" smtClean="0">
                  <a:latin typeface="Kozuka Gothic Pro L" pitchFamily="34" charset="-128"/>
                  <a:ea typeface="Kozuka Gothic Pro L" pitchFamily="34" charset="-128"/>
                </a:rPr>
                <a:t>View </a:t>
              </a:r>
            </a:p>
            <a:p>
              <a:r>
                <a:rPr lang="en-US" sz="3500" dirty="0" smtClean="0">
                  <a:latin typeface="Kozuka Gothic Pro L" pitchFamily="34" charset="-128"/>
                  <a:ea typeface="Kozuka Gothic Pro L" pitchFamily="34" charset="-128"/>
                </a:rPr>
                <a:t>Controller (</a:t>
              </a:r>
              <a:r>
                <a:rPr lang="en-US" sz="3500" dirty="0">
                  <a:latin typeface="Kozuka Gothic Pro L" pitchFamily="34" charset="-128"/>
                  <a:ea typeface="Kozuka Gothic Pro L" pitchFamily="34" charset="-128"/>
                </a:rPr>
                <a:t>MVC) is an </a:t>
              </a:r>
              <a:r>
                <a:rPr lang="en-US" sz="3500" dirty="0" smtClean="0">
                  <a:latin typeface="Kozuka Gothic Pro L" pitchFamily="34" charset="-128"/>
                  <a:ea typeface="Kozuka Gothic Pro L" pitchFamily="34" charset="-128"/>
                </a:rPr>
                <a:t>organized </a:t>
              </a:r>
            </a:p>
            <a:p>
              <a:r>
                <a:rPr lang="en-US" sz="3500" dirty="0" smtClean="0">
                  <a:latin typeface="Kozuka Gothic Pro L" pitchFamily="34" charset="-128"/>
                  <a:ea typeface="Kozuka Gothic Pro L" pitchFamily="34" charset="-128"/>
                </a:rPr>
                <a:t>coding structure </a:t>
              </a:r>
              <a:r>
                <a:rPr lang="en-US" sz="3500" dirty="0">
                  <a:latin typeface="Kozuka Gothic Pro L" pitchFamily="34" charset="-128"/>
                  <a:ea typeface="Kozuka Gothic Pro L" pitchFamily="34" charset="-128"/>
                </a:rPr>
                <a:t>so </a:t>
              </a:r>
              <a:r>
                <a:rPr lang="en-US" sz="3500" dirty="0" smtClean="0">
                  <a:latin typeface="Kozuka Gothic Pro L" pitchFamily="34" charset="-128"/>
                  <a:ea typeface="Kozuka Gothic Pro L" pitchFamily="34" charset="-128"/>
                </a:rPr>
                <a:t>debugging </a:t>
              </a:r>
            </a:p>
            <a:p>
              <a:r>
                <a:rPr lang="en-US" sz="3500" dirty="0" smtClean="0">
                  <a:latin typeface="Kozuka Gothic Pro L" pitchFamily="34" charset="-128"/>
                  <a:ea typeface="Kozuka Gothic Pro L" pitchFamily="34" charset="-128"/>
                </a:rPr>
                <a:t>is much simpler </a:t>
              </a:r>
              <a:r>
                <a:rPr lang="en-US" sz="3500" dirty="0">
                  <a:latin typeface="Kozuka Gothic Pro L" pitchFamily="34" charset="-128"/>
                  <a:ea typeface="Kozuka Gothic Pro L" pitchFamily="34" charset="-128"/>
                </a:rPr>
                <a:t>and </a:t>
              </a:r>
              <a:r>
                <a:rPr lang="en-US" sz="3500" dirty="0" smtClean="0">
                  <a:latin typeface="Kozuka Gothic Pro L" pitchFamily="34" charset="-128"/>
                  <a:ea typeface="Kozuka Gothic Pro L" pitchFamily="34" charset="-128"/>
                </a:rPr>
                <a:t>less</a:t>
              </a:r>
              <a:r>
                <a:rPr lang="en-US" sz="3500" dirty="0">
                  <a:latin typeface="Kozuka Gothic Pro L" pitchFamily="34" charset="-128"/>
                  <a:ea typeface="Kozuka Gothic Pro L" pitchFamily="34" charset="-128"/>
                </a:rPr>
                <a:t> </a:t>
              </a:r>
              <a:r>
                <a:rPr lang="en-US" sz="3500" dirty="0" smtClean="0">
                  <a:latin typeface="Kozuka Gothic Pro L" pitchFamily="34" charset="-128"/>
                  <a:ea typeface="Kozuka Gothic Pro L" pitchFamily="34" charset="-128"/>
                </a:rPr>
                <a:t>time </a:t>
              </a:r>
            </a:p>
            <a:p>
              <a:r>
                <a:rPr lang="en-US" sz="3500" dirty="0" smtClean="0">
                  <a:latin typeface="Kozuka Gothic Pro L" pitchFamily="34" charset="-128"/>
                  <a:ea typeface="Kozuka Gothic Pro L" pitchFamily="34" charset="-128"/>
                </a:rPr>
                <a:t>consuming</a:t>
              </a:r>
              <a:r>
                <a:rPr lang="en-US" sz="3500" dirty="0">
                  <a:latin typeface="Kozuka Gothic Pro L" pitchFamily="34" charset="-128"/>
                  <a:ea typeface="Kozuka Gothic Pro L" pitchFamily="34" charset="-128"/>
                </a:rPr>
                <a:t>.</a:t>
              </a:r>
              <a:endParaRPr lang="en-US" sz="3500" dirty="0">
                <a:latin typeface="Kozuka Gothic Pro L" pitchFamily="34" charset="-128"/>
                <a:ea typeface="Kozuka Gothic Pro L" pitchFamily="34" charset="-128"/>
              </a:endParaRPr>
            </a:p>
          </p:txBody>
        </p:sp>
        <p:pic>
          <p:nvPicPr>
            <p:cNvPr id="14" name="Shape 153"/>
            <p:cNvPicPr preferRelativeResize="0"/>
            <p:nvPr/>
          </p:nvPicPr>
          <p:blipFill rotWithShape="1">
            <a:blip r:embed="rId4">
              <a:alphaModFix/>
            </a:blip>
            <a:srcRect/>
            <a:stretch/>
          </p:blipFill>
          <p:spPr>
            <a:xfrm>
              <a:off x="6858001" y="24603046"/>
              <a:ext cx="3810000" cy="4429154"/>
            </a:xfrm>
            <a:prstGeom prst="rect">
              <a:avLst/>
            </a:prstGeom>
            <a:noFill/>
            <a:ln>
              <a:noFill/>
            </a:ln>
          </p:spPr>
        </p:pic>
      </p:grpSp>
      <p:sp>
        <p:nvSpPr>
          <p:cNvPr id="20" name="TextBox 19"/>
          <p:cNvSpPr txBox="1"/>
          <p:nvPr/>
        </p:nvSpPr>
        <p:spPr>
          <a:xfrm>
            <a:off x="11746832" y="8763000"/>
            <a:ext cx="10655968" cy="23160186"/>
          </a:xfrm>
          <a:prstGeom prst="rect">
            <a:avLst/>
          </a:prstGeom>
          <a:noFill/>
        </p:spPr>
        <p:txBody>
          <a:bodyPr wrap="square" rtlCol="0">
            <a:spAutoFit/>
          </a:bodyPr>
          <a:lstStyle/>
          <a:p>
            <a:r>
              <a:rPr lang="en-US" sz="6500" b="1" dirty="0">
                <a:solidFill>
                  <a:schemeClr val="accent6">
                    <a:lumMod val="75000"/>
                  </a:schemeClr>
                </a:solidFill>
              </a:rPr>
              <a:t>Getting Started </a:t>
            </a:r>
            <a:r>
              <a:rPr lang="en-US" sz="3500" dirty="0">
                <a:latin typeface="Kozuka Gothic Pro L" pitchFamily="34" charset="-128"/>
                <a:ea typeface="Kozuka Gothic Pro L" pitchFamily="34" charset="-128"/>
              </a:rPr>
              <a:t>3 easy steps. </a:t>
            </a:r>
          </a:p>
          <a:p>
            <a:r>
              <a:rPr lang="en-US" sz="3500" dirty="0">
                <a:latin typeface="Kozuka Gothic Pro L" pitchFamily="34" charset="-128"/>
                <a:ea typeface="Kozuka Gothic Pro L" pitchFamily="34" charset="-128"/>
              </a:rPr>
              <a:t> </a:t>
            </a:r>
            <a:r>
              <a:rPr lang="en-US" sz="3500" dirty="0" smtClean="0">
                <a:latin typeface="Kozuka Gothic Pro L" pitchFamily="34" charset="-128"/>
                <a:ea typeface="Kozuka Gothic Pro L" pitchFamily="34" charset="-128"/>
              </a:rPr>
              <a:t>          Users </a:t>
            </a:r>
            <a:r>
              <a:rPr lang="en-US" sz="3500" dirty="0">
                <a:latin typeface="Kozuka Gothic Pro L" pitchFamily="34" charset="-128"/>
                <a:ea typeface="Kozuka Gothic Pro L" pitchFamily="34" charset="-128"/>
              </a:rPr>
              <a:t>can search for a particular class and </a:t>
            </a:r>
            <a:endParaRPr lang="en-US" sz="3500" dirty="0" smtClean="0">
              <a:latin typeface="Kozuka Gothic Pro L" pitchFamily="34" charset="-128"/>
              <a:ea typeface="Kozuka Gothic Pro L" pitchFamily="34" charset="-128"/>
            </a:endParaRPr>
          </a:p>
          <a:p>
            <a:r>
              <a:rPr lang="en-US" sz="3500" dirty="0">
                <a:latin typeface="Kozuka Gothic Pro L" pitchFamily="34" charset="-128"/>
                <a:ea typeface="Kozuka Gothic Pro L" pitchFamily="34" charset="-128"/>
              </a:rPr>
              <a:t> </a:t>
            </a:r>
            <a:r>
              <a:rPr lang="en-US" sz="3500" dirty="0" smtClean="0">
                <a:latin typeface="Kozuka Gothic Pro L" pitchFamily="34" charset="-128"/>
                <a:ea typeface="Kozuka Gothic Pro L" pitchFamily="34" charset="-128"/>
              </a:rPr>
              <a:t>          information </a:t>
            </a:r>
            <a:r>
              <a:rPr lang="en-US" sz="3500" dirty="0">
                <a:latin typeface="Kozuka Gothic Pro L" pitchFamily="34" charset="-128"/>
                <a:ea typeface="Kozuka Gothic Pro L" pitchFamily="34" charset="-128"/>
              </a:rPr>
              <a:t>with regards to the class will be displayed.</a:t>
            </a:r>
          </a:p>
          <a:p>
            <a:endParaRPr lang="en-US" sz="4600" dirty="0"/>
          </a:p>
          <a:p>
            <a:endParaRPr lang="en-US" sz="4600" dirty="0"/>
          </a:p>
          <a:p>
            <a:r>
              <a:rPr lang="en-US" sz="4600" dirty="0"/>
              <a:t>        </a:t>
            </a:r>
            <a:r>
              <a:rPr lang="en-US" sz="4600" dirty="0" smtClean="0"/>
              <a:t/>
            </a:r>
            <a:br>
              <a:rPr lang="en-US" sz="4600" dirty="0" smtClean="0"/>
            </a:br>
            <a:endParaRPr lang="en-US" sz="4600" dirty="0" smtClean="0"/>
          </a:p>
          <a:p>
            <a:endParaRPr lang="en-US" sz="4600" dirty="0"/>
          </a:p>
          <a:p>
            <a:endParaRPr lang="en-US" sz="4600" dirty="0" smtClean="0"/>
          </a:p>
          <a:p>
            <a:endParaRPr lang="en-US" sz="4600" dirty="0"/>
          </a:p>
          <a:p>
            <a:endParaRPr lang="en-US" sz="4600" dirty="0" smtClean="0"/>
          </a:p>
          <a:p>
            <a:endParaRPr lang="en-US" sz="4600" dirty="0" smtClean="0"/>
          </a:p>
          <a:p>
            <a:r>
              <a:rPr lang="en-US" sz="4600" dirty="0" smtClean="0"/>
              <a:t>         </a:t>
            </a:r>
            <a:r>
              <a:rPr lang="en-US" sz="3500" dirty="0" smtClean="0">
                <a:latin typeface="Kozuka Gothic Pro L" pitchFamily="34" charset="-128"/>
                <a:ea typeface="Kozuka Gothic Pro L" pitchFamily="34" charset="-128"/>
              </a:rPr>
              <a:t>Add </a:t>
            </a:r>
            <a:r>
              <a:rPr lang="en-US" sz="3500" dirty="0">
                <a:latin typeface="Kozuka Gothic Pro L" pitchFamily="34" charset="-128"/>
                <a:ea typeface="Kozuka Gothic Pro L" pitchFamily="34" charset="-128"/>
              </a:rPr>
              <a:t>all the intended courses into the </a:t>
            </a:r>
            <a:r>
              <a:rPr lang="en-US" sz="3500" dirty="0" smtClean="0">
                <a:latin typeface="Kozuka Gothic Pro L" pitchFamily="34" charset="-128"/>
                <a:ea typeface="Kozuka Gothic Pro L" pitchFamily="34" charset="-128"/>
              </a:rPr>
              <a:t>timetable.</a:t>
            </a:r>
            <a:endParaRPr lang="en-US" sz="3500" dirty="0">
              <a:latin typeface="Kozuka Gothic Pro L" pitchFamily="34" charset="-128"/>
              <a:ea typeface="Kozuka Gothic Pro L" pitchFamily="34" charset="-128"/>
            </a:endParaRPr>
          </a:p>
          <a:p>
            <a:endParaRPr lang="en-US" sz="4600" dirty="0"/>
          </a:p>
          <a:p>
            <a:endParaRPr lang="en-US" sz="4600" dirty="0" smtClean="0"/>
          </a:p>
          <a:p>
            <a:endParaRPr lang="en-US" sz="4600" dirty="0"/>
          </a:p>
          <a:p>
            <a:endParaRPr lang="en-US" sz="4600" dirty="0" smtClean="0"/>
          </a:p>
          <a:p>
            <a:endParaRPr lang="en-US" sz="4600" dirty="0"/>
          </a:p>
          <a:p>
            <a:r>
              <a:rPr lang="en-US" sz="4600" dirty="0"/>
              <a:t> </a:t>
            </a:r>
            <a:r>
              <a:rPr lang="en-US" sz="4600" dirty="0" smtClean="0"/>
              <a:t>       </a:t>
            </a:r>
          </a:p>
          <a:p>
            <a:endParaRPr lang="en-US" sz="4600" dirty="0"/>
          </a:p>
          <a:p>
            <a:endParaRPr lang="en-US" sz="4600" dirty="0" smtClean="0"/>
          </a:p>
          <a:p>
            <a:endParaRPr lang="en-US" sz="4600" dirty="0"/>
          </a:p>
          <a:p>
            <a:r>
              <a:rPr lang="en-US" sz="3500" dirty="0"/>
              <a:t> </a:t>
            </a:r>
            <a:r>
              <a:rPr lang="en-US" sz="3500" dirty="0" smtClean="0"/>
              <a:t>          </a:t>
            </a:r>
            <a:r>
              <a:rPr lang="en-US" sz="3500" dirty="0" smtClean="0">
                <a:latin typeface="Kozuka Gothic Pro L" pitchFamily="34" charset="-128"/>
                <a:ea typeface="Kozuka Gothic Pro L" pitchFamily="34" charset="-128"/>
              </a:rPr>
              <a:t>Export </a:t>
            </a:r>
            <a:r>
              <a:rPr lang="en-US" sz="3500" dirty="0">
                <a:latin typeface="Kozuka Gothic Pro L" pitchFamily="34" charset="-128"/>
                <a:ea typeface="Kozuka Gothic Pro L" pitchFamily="34" charset="-128"/>
              </a:rPr>
              <a:t>as </a:t>
            </a:r>
            <a:r>
              <a:rPr lang="en-US" sz="3500" dirty="0" smtClean="0">
                <a:latin typeface="Kozuka Gothic Pro L" pitchFamily="34" charset="-128"/>
                <a:ea typeface="Kozuka Gothic Pro L" pitchFamily="34" charset="-128"/>
              </a:rPr>
              <a:t>iCAL.</a:t>
            </a:r>
          </a:p>
          <a:p>
            <a:endParaRPr lang="en-US" sz="3500" dirty="0"/>
          </a:p>
          <a:p>
            <a:endParaRPr lang="en-US" sz="3500" dirty="0" smtClean="0"/>
          </a:p>
          <a:p>
            <a:endParaRPr lang="en-US" sz="3500" dirty="0"/>
          </a:p>
          <a:p>
            <a:endParaRPr lang="en-US" sz="3500" dirty="0" smtClean="0"/>
          </a:p>
          <a:p>
            <a:endParaRPr lang="en-US" sz="3500" dirty="0"/>
          </a:p>
          <a:p>
            <a:endParaRPr lang="en-US" sz="3500" dirty="0" smtClean="0"/>
          </a:p>
          <a:p>
            <a:endParaRPr lang="en-US" sz="3500" dirty="0"/>
          </a:p>
          <a:p>
            <a:endParaRPr lang="en-US" sz="3500" dirty="0" smtClean="0"/>
          </a:p>
          <a:p>
            <a:endParaRPr lang="en-US" sz="3500" dirty="0"/>
          </a:p>
          <a:p>
            <a:endParaRPr lang="en-US" sz="3500" dirty="0" smtClean="0"/>
          </a:p>
          <a:p>
            <a:endParaRPr lang="en-US" sz="3500" dirty="0"/>
          </a:p>
        </p:txBody>
      </p:sp>
      <p:sp>
        <p:nvSpPr>
          <p:cNvPr id="11" name="Oval 10"/>
          <p:cNvSpPr/>
          <p:nvPr/>
        </p:nvSpPr>
        <p:spPr>
          <a:xfrm>
            <a:off x="11887200" y="9764078"/>
            <a:ext cx="914400" cy="914400"/>
          </a:xfrm>
          <a:prstGeom prst="ellipse">
            <a:avLst/>
          </a:prstGeom>
          <a:blipFill>
            <a:blip r:embed="rId5"/>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solidFill>
                  <a:schemeClr val="bg1"/>
                </a:solidFill>
              </a:rPr>
              <a:t>1</a:t>
            </a:r>
            <a:endParaRPr lang="en-US" sz="4600" dirty="0">
              <a:solidFill>
                <a:schemeClr val="bg1"/>
              </a:solidFill>
            </a:endParaRPr>
          </a:p>
        </p:txBody>
      </p:sp>
      <p:sp>
        <p:nvSpPr>
          <p:cNvPr id="21" name="Oval 20"/>
          <p:cNvSpPr/>
          <p:nvPr/>
        </p:nvSpPr>
        <p:spPr>
          <a:xfrm>
            <a:off x="11887200" y="17526000"/>
            <a:ext cx="914400" cy="914400"/>
          </a:xfrm>
          <a:prstGeom prst="ellipse">
            <a:avLst/>
          </a:prstGeom>
          <a:blipFill>
            <a:blip r:embed="rId5"/>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solidFill>
                  <a:schemeClr val="bg1"/>
                </a:solidFill>
              </a:rPr>
              <a:t>2</a:t>
            </a:r>
          </a:p>
        </p:txBody>
      </p:sp>
      <p:sp>
        <p:nvSpPr>
          <p:cNvPr id="22" name="Oval 21"/>
          <p:cNvSpPr/>
          <p:nvPr/>
        </p:nvSpPr>
        <p:spPr>
          <a:xfrm>
            <a:off x="11887200" y="24993600"/>
            <a:ext cx="914400" cy="914400"/>
          </a:xfrm>
          <a:prstGeom prst="ellipse">
            <a:avLst/>
          </a:prstGeom>
          <a:blipFill>
            <a:blip r:embed="rId5"/>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solidFill>
                  <a:schemeClr val="bg1"/>
                </a:solidFill>
              </a:rPr>
              <a:t>3</a:t>
            </a:r>
            <a:endParaRPr lang="en-US" sz="4600" dirty="0">
              <a:solidFill>
                <a:schemeClr val="bg1"/>
              </a:solidFill>
            </a:endParaRPr>
          </a:p>
        </p:txBody>
      </p:sp>
      <p:sp>
        <p:nvSpPr>
          <p:cNvPr id="26" name="TextBox 25"/>
          <p:cNvSpPr txBox="1"/>
          <p:nvPr/>
        </p:nvSpPr>
        <p:spPr>
          <a:xfrm>
            <a:off x="164432" y="19507200"/>
            <a:ext cx="10655968" cy="4324241"/>
          </a:xfrm>
          <a:prstGeom prst="rect">
            <a:avLst/>
          </a:prstGeom>
          <a:noFill/>
        </p:spPr>
        <p:txBody>
          <a:bodyPr wrap="square" lIns="91423" tIns="45710" rIns="91423" bIns="45710" rtlCol="0">
            <a:spAutoFit/>
          </a:bodyPr>
          <a:lstStyle/>
          <a:p>
            <a:r>
              <a:rPr lang="en-US" sz="6500" b="1" dirty="0">
                <a:solidFill>
                  <a:schemeClr val="accent6">
                    <a:lumMod val="75000"/>
                  </a:schemeClr>
                </a:solidFill>
              </a:rPr>
              <a:t>Coding </a:t>
            </a:r>
            <a:r>
              <a:rPr lang="en-US" sz="6500" b="1" dirty="0">
                <a:solidFill>
                  <a:schemeClr val="accent6">
                    <a:lumMod val="75000"/>
                  </a:schemeClr>
                </a:solidFill>
              </a:rPr>
              <a:t>P</a:t>
            </a:r>
            <a:r>
              <a:rPr lang="en-US" sz="6500" b="1" dirty="0">
                <a:solidFill>
                  <a:schemeClr val="accent6">
                    <a:lumMod val="75000"/>
                  </a:schemeClr>
                </a:solidFill>
              </a:rPr>
              <a:t>latform </a:t>
            </a:r>
            <a:r>
              <a:rPr lang="en-US" sz="3500" dirty="0">
                <a:latin typeface="Kozuka Gothic Pro L" pitchFamily="34" charset="-128"/>
                <a:ea typeface="Kozuka Gothic Pro L" pitchFamily="34" charset="-128"/>
              </a:rPr>
              <a:t>Olin Organizer is a python based program that uses TkInter library for design interface. TkInter is a user-friendly and well documented Graphic User Interface (GUI) package. The program uses  Comma Separated Values (CSV) library to import information about courses in Olin and iCalender library to support iCAL function.</a:t>
            </a:r>
            <a:endParaRPr lang="en-US" sz="3500" dirty="0">
              <a:latin typeface="Kozuka Gothic Pro L" pitchFamily="34" charset="-128"/>
              <a:ea typeface="Kozuka Gothic Pro L" pitchFamily="34" charset="-128"/>
            </a:endParaRPr>
          </a:p>
        </p:txBody>
      </p:sp>
      <p:sp>
        <p:nvSpPr>
          <p:cNvPr id="10" name="Rectangle 9"/>
          <p:cNvSpPr/>
          <p:nvPr/>
        </p:nvSpPr>
        <p:spPr>
          <a:xfrm>
            <a:off x="7937592" y="24217319"/>
            <a:ext cx="1435008" cy="923330"/>
          </a:xfrm>
          <a:prstGeom prst="rect">
            <a:avLst/>
          </a:prstGeom>
          <a:noFill/>
          <a:ln>
            <a:noFill/>
          </a:ln>
        </p:spPr>
        <p:txBody>
          <a:bodyPr wrap="none" lIns="91440" tIns="45720" rIns="91440" bIns="45720">
            <a:spAutoFit/>
          </a:bodyPr>
          <a:lstStyle/>
          <a:p>
            <a:pPr algn="ctr"/>
            <a:r>
              <a:rPr lang="en-US" sz="5400" b="1" cap="none" spc="0" dirty="0" smtClean="0">
                <a:ln w="10541" cmpd="sng">
                  <a:noFill/>
                  <a:prstDash val="solid"/>
                </a:ln>
                <a:effectLst/>
              </a:rPr>
              <a:t>iCAL</a:t>
            </a:r>
            <a:endParaRPr lang="en-US" sz="5400" b="1" cap="none" spc="0" dirty="0">
              <a:ln w="10541" cmpd="sng">
                <a:noFill/>
                <a:prstDash val="solid"/>
              </a:ln>
              <a:effectLst/>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79400" y="11525721"/>
            <a:ext cx="8122054" cy="5847879"/>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79400" y="18989040"/>
            <a:ext cx="8128000" cy="5852160"/>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79400" y="25923240"/>
            <a:ext cx="8128000" cy="5852160"/>
          </a:xfrm>
          <a:prstGeom prst="rect">
            <a:avLst/>
          </a:prstGeom>
        </p:spPr>
      </p:pic>
      <p:sp>
        <p:nvSpPr>
          <p:cNvPr id="33" name="TextBox 32"/>
          <p:cNvSpPr txBox="1"/>
          <p:nvPr/>
        </p:nvSpPr>
        <p:spPr>
          <a:xfrm>
            <a:off x="10972800" y="31775400"/>
            <a:ext cx="11201400" cy="1169551"/>
          </a:xfrm>
          <a:prstGeom prst="rect">
            <a:avLst/>
          </a:prstGeom>
          <a:noFill/>
        </p:spPr>
        <p:txBody>
          <a:bodyPr wrap="square" rtlCol="0">
            <a:spAutoFit/>
          </a:bodyPr>
          <a:lstStyle/>
          <a:p>
            <a:r>
              <a:rPr lang="en-US" sz="3500" dirty="0">
                <a:latin typeface="Kozuka Gothic Pro L" pitchFamily="34" charset="-128"/>
                <a:ea typeface="Kozuka Gothic Pro L" pitchFamily="34" charset="-128"/>
              </a:rPr>
              <a:t>iCAL files will be saved at a folder of user’s preference.</a:t>
            </a:r>
          </a:p>
          <a:p>
            <a:endParaRPr lang="en-US" sz="3500" dirty="0">
              <a:latin typeface="Kozuka Gothic Pro L" pitchFamily="34" charset="-128"/>
              <a:ea typeface="Kozuka Gothic Pro L" pitchFamily="34" charset="-128"/>
            </a:endParaRPr>
          </a:p>
        </p:txBody>
      </p:sp>
    </p:spTree>
    <p:extLst>
      <p:ext uri="{BB962C8B-B14F-4D97-AF65-F5344CB8AC3E}">
        <p14:creationId xmlns:p14="http://schemas.microsoft.com/office/powerpoint/2010/main" val="1015227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hyperphysics.phy-astr.gsu.edu/hbase/quantum/imgqua/seq1.gif"/>
          <p:cNvPicPr>
            <a:picLocks noChangeAspect="1" noChangeArrowheads="1"/>
          </p:cNvPicPr>
          <p:nvPr/>
        </p:nvPicPr>
        <p:blipFill>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rcRect/>
          <a:stretch>
            <a:fillRect/>
          </a:stretch>
        </p:blipFill>
        <p:spPr bwMode="auto">
          <a:xfrm rot="19980000">
            <a:off x="13763947" y="3175929"/>
            <a:ext cx="5974028" cy="11191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ttp://www.legitscoop.com/wp-content/uploads/2014/06/Euler%E2%80%99s-Identity.png"/>
          <p:cNvPicPr>
            <a:picLocks noChangeAspect="1" noChangeArrowheads="1"/>
          </p:cNvPicPr>
          <p:nvPr/>
        </p:nvPicPr>
        <p:blipFill rotWithShape="1">
          <a:blip r:embed="rId4">
            <a:extLst>
              <a:ext uri="{28A0092B-C50C-407E-A947-70E740481C1C}">
                <a14:useLocalDpi xmlns:a14="http://schemas.microsoft.com/office/drawing/2010/main" val="0"/>
              </a:ext>
            </a:extLst>
          </a:blip>
          <a:srcRect t="45162"/>
          <a:stretch/>
        </p:blipFill>
        <p:spPr bwMode="auto">
          <a:xfrm rot="19980000">
            <a:off x="545984" y="2987727"/>
            <a:ext cx="3810000" cy="13058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Use links below to save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980000">
            <a:off x="15181838" y="3936175"/>
            <a:ext cx="5907526" cy="3981512"/>
          </a:xfrm>
          <a:prstGeom prst="rect">
            <a:avLst/>
          </a:prstGeom>
          <a:noFill/>
          <a:ln>
            <a:noFill/>
          </a:ln>
        </p:spPr>
      </p:pic>
      <mc:AlternateContent xmlns:mc="http://schemas.openxmlformats.org/markup-compatibility/2006">
        <mc:Choice xmlns:a14="http://schemas.microsoft.com/office/drawing/2010/main" Requires="a14">
          <p:sp>
            <p:nvSpPr>
              <p:cNvPr id="5" name="TextBox 4"/>
              <p:cNvSpPr txBox="1"/>
              <p:nvPr/>
            </p:nvSpPr>
            <p:spPr>
              <a:xfrm rot="19980000">
                <a:off x="426842" y="2723199"/>
                <a:ext cx="2864655"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000" b="0" i="1" smtClean="0">
                          <a:latin typeface="Cambria Math"/>
                        </a:rPr>
                        <m:t>𝐸</m:t>
                      </m:r>
                      <m:r>
                        <a:rPr lang="en-US" sz="3000" b="0" i="1" smtClean="0">
                          <a:latin typeface="Cambria Math"/>
                        </a:rPr>
                        <m:t>=</m:t>
                      </m:r>
                      <m:r>
                        <a:rPr lang="en-US" sz="3000" b="0" i="1" smtClean="0">
                          <a:latin typeface="Cambria Math"/>
                        </a:rPr>
                        <m:t>𝑚</m:t>
                      </m:r>
                      <m:sSup>
                        <m:sSupPr>
                          <m:ctrlPr>
                            <a:rPr lang="en-US" sz="3000" b="0" i="1" smtClean="0">
                              <a:latin typeface="Cambria Math"/>
                            </a:rPr>
                          </m:ctrlPr>
                        </m:sSupPr>
                        <m:e>
                          <m:r>
                            <a:rPr lang="en-US" sz="3000" b="0" i="1" smtClean="0">
                              <a:latin typeface="Cambria Math"/>
                            </a:rPr>
                            <m:t>𝑐</m:t>
                          </m:r>
                        </m:e>
                        <m:sup>
                          <m:r>
                            <a:rPr lang="en-US" sz="3000" b="0" i="1" smtClean="0">
                              <a:latin typeface="Cambria Math"/>
                            </a:rPr>
                            <m:t>2</m:t>
                          </m:r>
                        </m:sup>
                      </m:sSup>
                    </m:oMath>
                  </m:oMathPara>
                </a14:m>
                <a:endParaRPr lang="en-US" sz="3000" dirty="0"/>
              </a:p>
            </p:txBody>
          </p:sp>
        </mc:Choice>
        <mc:Fallback>
          <p:sp>
            <p:nvSpPr>
              <p:cNvPr id="5" name="TextBox 4"/>
              <p:cNvSpPr txBox="1">
                <a:spLocks noRot="1" noChangeAspect="1" noMove="1" noResize="1" noEditPoints="1" noAdjustHandles="1" noChangeArrowheads="1" noChangeShapeType="1" noTextEdit="1"/>
              </p:cNvSpPr>
              <p:nvPr/>
            </p:nvSpPr>
            <p:spPr>
              <a:xfrm rot="19980000">
                <a:off x="426842" y="2723199"/>
                <a:ext cx="2864655" cy="553998"/>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6370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292</Words>
  <Application>Microsoft Office PowerPoint</Application>
  <PresentationFormat>Custom</PresentationFormat>
  <Paragraphs>53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Olin College of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 Liang Ong</dc:creator>
  <cp:lastModifiedBy>Zi Liang Ong</cp:lastModifiedBy>
  <cp:revision>25</cp:revision>
  <dcterms:created xsi:type="dcterms:W3CDTF">2015-05-04T02:40:43Z</dcterms:created>
  <dcterms:modified xsi:type="dcterms:W3CDTF">2015-05-05T03:51:45Z</dcterms:modified>
</cp:coreProperties>
</file>