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1" r:id="rId3"/>
    <p:sldId id="294" r:id="rId4"/>
    <p:sldId id="295" r:id="rId5"/>
    <p:sldId id="280" r:id="rId6"/>
    <p:sldId id="272" r:id="rId7"/>
    <p:sldId id="273" r:id="rId8"/>
    <p:sldId id="274" r:id="rId9"/>
    <p:sldId id="296" r:id="rId10"/>
    <p:sldId id="275" r:id="rId11"/>
    <p:sldId id="297" r:id="rId12"/>
    <p:sldId id="298" r:id="rId13"/>
    <p:sldId id="282" r:id="rId14"/>
    <p:sldId id="277" r:id="rId15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742950" indent="-285750" algn="l" defTabSz="449263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1143000" indent="-228600" algn="l" defTabSz="449263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600200" indent="-228600" algn="l" defTabSz="449263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2057400" indent="-228600" algn="l" defTabSz="449263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138" autoAdjust="0"/>
  </p:normalViewPr>
  <p:slideViewPr>
    <p:cSldViewPr>
      <p:cViewPr varScale="1">
        <p:scale>
          <a:sx n="84" d="100"/>
          <a:sy n="84" d="100"/>
        </p:scale>
        <p:origin x="-864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바탕" pitchFamily="16" charset="-127"/>
                <a:ea typeface="바탕" pitchFamily="16" charset="-127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바탕" pitchFamily="16" charset="-127"/>
                <a:ea typeface="바탕" pitchFamily="16" charset="-127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바탕" pitchFamily="16" charset="-127"/>
                <a:ea typeface="바탕" pitchFamily="16" charset="-127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바탕" pitchFamily="16" charset="-127"/>
                <a:ea typeface="바탕" pitchFamily="16" charset="-127"/>
              </a:defRPr>
            </a:lvl1pPr>
          </a:lstStyle>
          <a:p>
            <a:fld id="{61B2A20F-68BF-44B9-87F6-36693D20E62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694556-415A-468C-9167-C8E09859BF98}" type="slidenum">
              <a:rPr lang="en-US"/>
              <a:pPr/>
              <a:t>1</a:t>
            </a:fld>
            <a:endParaRPr lang="en-US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694556-415A-468C-9167-C8E09859BF98}" type="slidenum">
              <a:rPr lang="en-US"/>
              <a:pPr/>
              <a:t>2</a:t>
            </a:fld>
            <a:endParaRPr lang="en-US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694556-415A-468C-9167-C8E09859BF98}" type="slidenum">
              <a:rPr lang="en-US"/>
              <a:pPr/>
              <a:t>5</a:t>
            </a:fld>
            <a:endParaRPr lang="en-US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694556-415A-468C-9167-C8E09859BF98}" type="slidenum">
              <a:rPr lang="en-US"/>
              <a:pPr/>
              <a:t>13</a:t>
            </a:fld>
            <a:endParaRPr lang="en-US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E312ADB-4B5C-4C0B-8C36-F6E06EB44D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B0C24FE-746A-4F37-89E0-E5CFAFAD77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7894579-00D1-4486-8AE0-C6D701F855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2ABBF1FD-649B-4DA4-BBFC-279B01D344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945F0D-A434-4CEB-A8D9-38A227B84E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5A775C8-A29E-44BD-9D9D-DA1F7D97B1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04221AD-5DE7-4805-9EDE-BB1785EF0A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61C45E-F72E-4FB0-96DD-E5A819967A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3050007-C589-41EF-BF7A-F9D5AD01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5CF2AE7-E18C-4FAD-9957-7995E73497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68AA4B3-0E25-4ED3-991D-645262D0DE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6336C4-45F7-4A47-B6A3-602285C8E8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 smtClean="0"/>
              <a:t>제목 텍스트의 서식을 편집하려면 클릭하십시오</a:t>
            </a:r>
            <a:r>
              <a:rPr lang="en-GB" altLang="ko-KR" smtClean="0"/>
              <a:t>.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1612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 smtClean="0"/>
              <a:t>개요 텍스트의 서식을 편집하려면 클릭하십시오</a:t>
            </a:r>
          </a:p>
          <a:p>
            <a:pPr lvl="1"/>
            <a:r>
              <a:rPr lang="en-GB" altLang="ko-KR" smtClean="0"/>
              <a:t>2</a:t>
            </a:r>
            <a:r>
              <a:rPr lang="ko-KR" altLang="en-GB" smtClean="0"/>
              <a:t>번째 개요 수준</a:t>
            </a:r>
          </a:p>
          <a:p>
            <a:pPr lvl="2"/>
            <a:r>
              <a:rPr lang="en-GB" altLang="ko-KR" smtClean="0"/>
              <a:t>3</a:t>
            </a:r>
            <a:r>
              <a:rPr lang="ko-KR" altLang="en-GB" smtClean="0"/>
              <a:t>번째 개요 수준</a:t>
            </a:r>
          </a:p>
          <a:p>
            <a:pPr lvl="3"/>
            <a:r>
              <a:rPr lang="en-GB" altLang="ko-KR" smtClean="0"/>
              <a:t>4</a:t>
            </a:r>
            <a:r>
              <a:rPr lang="ko-KR" altLang="en-GB" smtClean="0"/>
              <a:t>번째 개요 수준</a:t>
            </a:r>
          </a:p>
          <a:p>
            <a:pPr lvl="4"/>
            <a:r>
              <a:rPr lang="en-GB" altLang="ko-KR" smtClean="0"/>
              <a:t>5</a:t>
            </a:r>
            <a:r>
              <a:rPr lang="ko-KR" altLang="en-GB" smtClean="0"/>
              <a:t>번째 개요 수준</a:t>
            </a:r>
          </a:p>
          <a:p>
            <a:pPr lvl="4"/>
            <a:r>
              <a:rPr lang="en-GB" altLang="ko-KR" smtClean="0"/>
              <a:t>6</a:t>
            </a:r>
            <a:r>
              <a:rPr lang="ko-KR" altLang="en-GB" smtClean="0"/>
              <a:t>번째 개요 수준</a:t>
            </a:r>
          </a:p>
          <a:p>
            <a:pPr lvl="4"/>
            <a:r>
              <a:rPr lang="en-GB" altLang="ko-KR" smtClean="0"/>
              <a:t>7</a:t>
            </a:r>
            <a:r>
              <a:rPr lang="ko-KR" altLang="en-GB" smtClean="0"/>
              <a:t>번째 개요 수준</a:t>
            </a:r>
          </a:p>
          <a:p>
            <a:pPr lvl="4"/>
            <a:r>
              <a:rPr lang="en-GB" altLang="ko-KR" smtClean="0"/>
              <a:t>8</a:t>
            </a:r>
            <a:r>
              <a:rPr lang="ko-KR" altLang="en-GB" smtClean="0"/>
              <a:t>번째 개요 수준</a:t>
            </a:r>
          </a:p>
          <a:p>
            <a:pPr lvl="4"/>
            <a:r>
              <a:rPr lang="en-GB" altLang="ko-KR" smtClean="0"/>
              <a:t>9</a:t>
            </a:r>
            <a:r>
              <a:rPr lang="ko-KR" altLang="en-GB" smtClean="0"/>
              <a:t>번째 개요 수준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바탕" pitchFamily="16" charset="-127"/>
                <a:ea typeface="바탕" pitchFamily="16" charset="-127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바탕" pitchFamily="16" charset="-127"/>
                <a:ea typeface="바탕" pitchFamily="16" charset="-127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바탕" pitchFamily="16" charset="-127"/>
                <a:ea typeface="바탕" pitchFamily="16" charset="-127"/>
              </a:defRPr>
            </a:lvl1pPr>
          </a:lstStyle>
          <a:p>
            <a:fld id="{B387DE74-A835-4663-BE9B-C2B49CB61A2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굴림" charset="-127"/>
          <a:ea typeface="굴림" charset="-127"/>
        </a:defRPr>
      </a:lvl2pPr>
      <a:lvl3pPr marL="1143000" indent="-228600" algn="ctr" defTabSz="449263" rtl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굴림" charset="-127"/>
          <a:ea typeface="굴림" charset="-127"/>
        </a:defRPr>
      </a:lvl3pPr>
      <a:lvl4pPr marL="1600200" indent="-228600" algn="ctr" defTabSz="449263" rtl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굴림" charset="-127"/>
          <a:ea typeface="굴림" charset="-127"/>
        </a:defRPr>
      </a:lvl4pPr>
      <a:lvl5pPr marL="2057400" indent="-228600" algn="ctr" defTabSz="449263" rtl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굴림" charset="-127"/>
          <a:ea typeface="굴림" charset="-127"/>
        </a:defRPr>
      </a:lvl5pPr>
      <a:lvl6pPr marL="2514600" indent="-228600" algn="ctr" defTabSz="449263" rtl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굴림" charset="-127"/>
          <a:ea typeface="굴림" charset="-127"/>
        </a:defRPr>
      </a:lvl6pPr>
      <a:lvl7pPr marL="2971800" indent="-228600" algn="ctr" defTabSz="449263" rtl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굴림" charset="-127"/>
          <a:ea typeface="굴림" charset="-127"/>
        </a:defRPr>
      </a:lvl7pPr>
      <a:lvl8pPr marL="3429000" indent="-228600" algn="ctr" defTabSz="449263" rtl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굴림" charset="-127"/>
          <a:ea typeface="굴림" charset="-127"/>
        </a:defRPr>
      </a:lvl8pPr>
      <a:lvl9pPr marL="3886200" indent="-228600" algn="ctr" defTabSz="449263" rtl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굴림" charset="-127"/>
          <a:ea typeface="굴림" charset="-127"/>
        </a:defRPr>
      </a:lvl9pPr>
    </p:titleStyle>
    <p:bodyStyle>
      <a:lvl1pPr marL="342900" indent="-342900" algn="l" defTabSz="449263" rtl="0" fontAlgn="base" hangingPunct="0">
        <a:lnSpc>
          <a:spcPct val="96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6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96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96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96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6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6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6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6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232154"/>
            <a:ext cx="9070975" cy="1262063"/>
          </a:xfrm>
          <a:ln/>
        </p:spPr>
        <p:txBody>
          <a:bodyPr tIns="22176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ko-KR" dirty="0"/>
              <a:t>협업 </a:t>
            </a:r>
            <a:r>
              <a:rPr lang="ko-KR" dirty="0" err="1" smtClean="0"/>
              <a:t>튜토리얼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매니저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팀 기술팀장 제공</a:t>
            </a:r>
            <a:endParaRPr lang="ko-K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280" y="1708135"/>
            <a:ext cx="50006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eclipse 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611156" y="2922581"/>
            <a:ext cx="4071966" cy="35719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굴림" charset="-127"/>
              <a:ea typeface="굴림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3254" y="2565391"/>
            <a:ext cx="3397084" cy="8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E:\jspWorkspace\test</a:t>
            </a:r>
          </a:p>
          <a:p>
            <a:r>
              <a:rPr lang="ko-KR" altLang="en-US" dirty="0" smtClean="0"/>
              <a:t>워크스페이스경로</a:t>
            </a:r>
            <a:r>
              <a:rPr lang="en-US" altLang="ko-KR" dirty="0" smtClean="0"/>
              <a:t>\</a:t>
            </a:r>
            <a:r>
              <a:rPr lang="ko-KR" altLang="en-US" dirty="0" err="1" smtClean="0"/>
              <a:t>프로젝트명</a:t>
            </a:r>
            <a:endParaRPr lang="en-US" altLang="ko-KR" dirty="0" smtClean="0"/>
          </a:p>
          <a:p>
            <a:r>
              <a:rPr lang="ko-KR" altLang="en-US" dirty="0" smtClean="0"/>
              <a:t>구조로 입력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 bwMode="auto">
          <a:xfrm>
            <a:off x="539718" y="3494085"/>
            <a:ext cx="1643074" cy="35719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굴림" charset="-127"/>
              <a:ea typeface="굴림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54692" y="3494085"/>
            <a:ext cx="3809056" cy="35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Clone </a:t>
            </a:r>
            <a:r>
              <a:rPr lang="en-US" altLang="ko-KR" dirty="0" err="1" smtClean="0">
                <a:solidFill>
                  <a:srgbClr val="C00000"/>
                </a:solidFill>
              </a:rPr>
              <a:t>submodules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옵션 체크 필수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445966" y="6434332"/>
            <a:ext cx="1071570" cy="35719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eclipse 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83254" y="2565391"/>
            <a:ext cx="4104009" cy="35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Import existing eclipse projects </a:t>
            </a:r>
            <a:r>
              <a:rPr lang="ko-KR" altLang="en-US" dirty="0" smtClean="0"/>
              <a:t>체크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 bwMode="auto">
          <a:xfrm>
            <a:off x="2111354" y="6423043"/>
            <a:ext cx="1071570" cy="35719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528" y="1708135"/>
            <a:ext cx="49530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 bwMode="auto">
          <a:xfrm>
            <a:off x="325404" y="2851143"/>
            <a:ext cx="2000264" cy="28575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굴림" charset="-127"/>
              <a:ea typeface="굴림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111354" y="6434332"/>
            <a:ext cx="1071570" cy="35719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eclipse 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94" y="1779573"/>
            <a:ext cx="49911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 bwMode="auto">
          <a:xfrm>
            <a:off x="3611552" y="6494481"/>
            <a:ext cx="1071570" cy="35719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3584" y="6423043"/>
            <a:ext cx="11049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9204" y="6065853"/>
            <a:ext cx="15621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 bwMode="auto">
          <a:xfrm>
            <a:off x="7397766" y="5922977"/>
            <a:ext cx="2000264" cy="78581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굴림" charset="-127"/>
              <a:ea typeface="굴림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7700" y="5422911"/>
            <a:ext cx="2945037" cy="35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결과 확인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232154"/>
            <a:ext cx="9070975" cy="1262063"/>
          </a:xfrm>
          <a:ln/>
        </p:spPr>
        <p:txBody>
          <a:bodyPr tIns="22176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ko-K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520950" y="3467766"/>
            <a:ext cx="5038725" cy="22195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프로그램 </a:t>
            </a:r>
            <a:r>
              <a:rPr lang="en-US" altLang="ko-KR" dirty="0" smtClean="0"/>
              <a:t>commit/push </a:t>
            </a:r>
            <a:r>
              <a:rPr lang="ko-KR" altLang="en-US" dirty="0" smtClean="0"/>
              <a:t>하기 자료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</a:t>
            </a:r>
            <a:r>
              <a:rPr lang="en-US" altLang="ko-KR" dirty="0" smtClean="0"/>
              <a:t>://</a:t>
            </a:r>
            <a:r>
              <a:rPr lang="en-US" altLang="ko-KR" dirty="0" smtClean="0"/>
              <a:t>wiki.sys4u.co.kr/pages/viewpage.action?pageId=7766499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232154"/>
            <a:ext cx="9070975" cy="1262063"/>
          </a:xfrm>
          <a:ln/>
        </p:spPr>
        <p:txBody>
          <a:bodyPr tIns="22176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ko-KR" altLang="en-US" dirty="0" smtClean="0"/>
              <a:t>메일 초대확인</a:t>
            </a:r>
            <a:endParaRPr lang="ko-K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ko-KR" altLang="en-US" dirty="0" smtClean="0"/>
              <a:t>메일 초대확인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5668" y="1863725"/>
            <a:ext cx="6219825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ko-KR" altLang="en-US" dirty="0" smtClean="0"/>
              <a:t>메일 초대확인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1263" y="1970107"/>
            <a:ext cx="76581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232154"/>
            <a:ext cx="9070975" cy="1262063"/>
          </a:xfrm>
          <a:ln/>
        </p:spPr>
        <p:txBody>
          <a:bodyPr tIns="22176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Eclipse Project </a:t>
            </a:r>
            <a:r>
              <a:rPr lang="en-US" dirty="0" smtClean="0"/>
              <a:t>Import</a:t>
            </a:r>
            <a:endParaRPr lang="ko-K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eclipse 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1825602" y="1708135"/>
            <a:ext cx="1785950" cy="35719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굴림" charset="-127"/>
              <a:ea typeface="굴림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4428" y="1708135"/>
            <a:ext cx="4641014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빈 공간 에서 마우스 우측버튼 클릭 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 import &gt; import </a:t>
            </a:r>
            <a:r>
              <a:rPr lang="en-US" altLang="ko-KR" dirty="0" smtClean="0"/>
              <a:t>&gt; Projects from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&gt; 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7040" y="1779573"/>
            <a:ext cx="15621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8544" y="2339975"/>
            <a:ext cx="50006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 bwMode="auto">
          <a:xfrm>
            <a:off x="2754296" y="4208465"/>
            <a:ext cx="1500198" cy="35719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굴림" charset="-127"/>
              <a:ea typeface="굴림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468808" y="7137423"/>
            <a:ext cx="1000132" cy="21431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eclipse 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0" y="1636697"/>
            <a:ext cx="500062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 bwMode="auto">
          <a:xfrm>
            <a:off x="2825734" y="2974950"/>
            <a:ext cx="1071570" cy="35719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굴림" charset="-127"/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528957" y="6381396"/>
            <a:ext cx="1071570" cy="35719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eclipse 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4288" y="1898673"/>
            <a:ext cx="49720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 bwMode="auto">
          <a:xfrm>
            <a:off x="3754428" y="3160725"/>
            <a:ext cx="1857388" cy="28575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굴림" charset="-127"/>
              <a:ea typeface="굴림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9072" y="2779705"/>
            <a:ext cx="3382657" cy="35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https://github.com/c0i0h/test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969138" y="4994283"/>
            <a:ext cx="2723823" cy="35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초대에 응했던 계정 입력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eclipse 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4288" y="1493821"/>
            <a:ext cx="497205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 bwMode="auto">
          <a:xfrm>
            <a:off x="4468808" y="6208729"/>
            <a:ext cx="1071570" cy="35719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122</Words>
  <PresentationFormat>사용자 지정</PresentationFormat>
  <Paragraphs>32</Paragraphs>
  <Slides>14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github 협업 튜토리얼(매니저) 2팀 기술팀장 제공</vt:lpstr>
      <vt:lpstr>github 메일 초대확인</vt:lpstr>
      <vt:lpstr>github 메일 초대확인</vt:lpstr>
      <vt:lpstr>github 메일 초대확인</vt:lpstr>
      <vt:lpstr>Eclipse Project Import</vt:lpstr>
      <vt:lpstr>github eclipse 연동(계속)</vt:lpstr>
      <vt:lpstr>github eclipse 연동(계속)</vt:lpstr>
      <vt:lpstr>github eclipse 연동(계속)</vt:lpstr>
      <vt:lpstr>github eclipse 연동(계속)</vt:lpstr>
      <vt:lpstr>github eclipse 연동(끝)</vt:lpstr>
      <vt:lpstr>github eclipse 연동(끝)</vt:lpstr>
      <vt:lpstr>github eclipse 연동(끝)</vt:lpstr>
      <vt:lpstr>Github 사용법</vt:lpstr>
      <vt:lpstr>Github 사용법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협업 튜토리얼</dc:title>
  <dc:creator>hong</dc:creator>
  <cp:lastModifiedBy>hong</cp:lastModifiedBy>
  <cp:revision>95</cp:revision>
  <cp:lastPrinted>1601-01-01T00:00:00Z</cp:lastPrinted>
  <dcterms:created xsi:type="dcterms:W3CDTF">1601-01-01T00:00:00Z</dcterms:created>
  <dcterms:modified xsi:type="dcterms:W3CDTF">2018-10-19T04:56:19Z</dcterms:modified>
</cp:coreProperties>
</file>