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118"/>
    <a:srgbClr val="A1A1A1"/>
    <a:srgbClr val="CA843E"/>
    <a:srgbClr val="F1B817"/>
    <a:srgbClr val="DA9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>
        <p:scale>
          <a:sx n="75" d="100"/>
          <a:sy n="75" d="100"/>
        </p:scale>
        <p:origin x="60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B507-59E7-4AA9-A73F-59A630751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F6B5B-C5AA-4F38-832C-6D3DB7188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69057-67F8-4D7D-B475-B4A5DE36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ED0C-7FFA-4C18-B8E4-1E62D48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A400-1D70-4A03-B7E8-5E28ACB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8C4E-3FB7-4C55-9D00-D3A2E5C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E7268-689C-4333-B75B-42A385A7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6C4AC-917A-4009-BD15-D38BA804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D0B0C-B25B-44BB-9851-A262E04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5003E-4802-461F-AEDD-D245B76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FBC98-18B6-40E4-9976-CEFFF2BF2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325D9-3739-4D30-938B-E182AF0E7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86125-FA29-495A-9296-9ADA58AB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CF534-75BD-466D-9163-E274D3B6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1FF87-8973-44A9-A21A-5CFE6DC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4FB1-A4E4-4F6C-B5BC-4163FBDB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F96D4-3F7E-462D-94BD-F11B2E78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70D5-0512-44A3-8C8A-C38612EE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2B88D-73AB-4E00-A632-2E138388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45C52-60C9-4AA1-AC54-DEB52F2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DB353-57DB-4020-B849-822862AE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40B48-541B-44BB-B2A8-02A28C50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7ECE7-C4AF-4A01-9ED3-728F87AE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01E8F-F658-4D8E-9751-23A7E0E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68AA1-A41B-4733-AF2C-1FC0EC0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E896-7C98-4755-976F-EDDE5F89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6E855-54FD-488C-8EDA-B5DBBF14A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0AF94-6FBC-4FAF-86AD-52E05376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C9730-0B29-4F42-A440-7E606760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3A34-66EA-4E7B-9644-5F74F529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0D1A3-5337-4CD6-AD40-51F0AB88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DA2D-F440-49AA-BFFE-E8332A0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80ECF-FB24-4789-B8A2-DB7C9F36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BD4A3-E50C-438F-9041-7B96F887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F5B303-890B-4CA7-B4D5-46BF9F6D9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9A838-3A85-4447-9FFB-FF7588DD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608C1-12BB-49E1-B35C-FEB5959D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A8D98-6A01-4740-A780-98EB0F83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5AB1A-D325-4694-A493-1A2D600F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3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E675B-C58C-433D-8C2D-CA27BE0A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6D2A9-6FA6-411B-8338-F2C98E07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FB561-C1A8-4D47-969E-4C858FC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C2243-E80D-4412-B45E-E3C5AFDA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DB7F6-A48E-4CBF-A8E0-17D3E3F5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F3F25-10E7-4254-B256-98E82515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E3380-FE23-48EF-BF43-D138D18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92232-77EC-4229-BBC7-4EF49CB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554F-3FB6-4F4B-96BA-91A3E7AE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C3E82-756D-4072-BA20-5C5BE2287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1E460-1429-4BBF-97ED-D742700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E0A42-E8CE-41B4-8D04-3808B358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1F3CD-4536-4BA7-A8EC-70CFB052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3EEF1-FE1C-4426-807A-D81F5F0B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D2B395-7587-4910-81D5-4A14089D3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F7709-418E-4B5E-ADF6-67FB010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8927D-BBEF-439D-A022-DAEAC113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2E768-7FC5-4DBC-8536-1DB0B52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2069F-076E-46AF-80A9-435BC4A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2D8FE-F6AD-4341-8D21-1F5523E9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B2146-8595-4669-BCDC-A1334F5D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C944F-AE19-4A2F-B4AB-CC5B02177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A6A0-E2A2-4489-8841-C91E1BB0709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8BD92-7D0B-4F44-8994-B9673413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84474-3D48-4EFB-A7A7-410DCAEC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411A-83ED-4882-8823-469FB40BD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EB270-E36A-4235-A824-5D7526A8E00B}"/>
              </a:ext>
            </a:extLst>
          </p:cNvPr>
          <p:cNvSpPr txBox="1"/>
          <p:nvPr/>
        </p:nvSpPr>
        <p:spPr>
          <a:xfrm>
            <a:off x="331212" y="440731"/>
            <a:ext cx="743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해적선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56126-4FE5-4938-95E3-9317A95A1490}"/>
              </a:ext>
            </a:extLst>
          </p:cNvPr>
          <p:cNvSpPr txBox="1"/>
          <p:nvPr/>
        </p:nvSpPr>
        <p:spPr>
          <a:xfrm>
            <a:off x="331212" y="1201251"/>
            <a:ext cx="743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생명 </a:t>
            </a:r>
            <a:r>
              <a:rPr lang="en-US" altLang="ko-KR" dirty="0"/>
              <a:t>+1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선체</a:t>
            </a:r>
            <a:r>
              <a:rPr lang="en-US" altLang="ko-KR" dirty="0"/>
              <a:t>(</a:t>
            </a:r>
            <a:r>
              <a:rPr lang="ko-KR" altLang="en-US" dirty="0"/>
              <a:t>바</a:t>
            </a:r>
            <a:r>
              <a:rPr lang="en-US" altLang="ko-KR" dirty="0"/>
              <a:t>)</a:t>
            </a:r>
            <a:r>
              <a:rPr lang="ko-KR" altLang="en-US" dirty="0"/>
              <a:t> 길이 증가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볼 </a:t>
            </a:r>
            <a:r>
              <a:rPr lang="en-US" altLang="ko-KR" dirty="0"/>
              <a:t>+1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FB1A7-2329-43BD-8BCC-35118A5176F8}"/>
              </a:ext>
            </a:extLst>
          </p:cNvPr>
          <p:cNvSpPr txBox="1"/>
          <p:nvPr/>
        </p:nvSpPr>
        <p:spPr>
          <a:xfrm>
            <a:off x="445512" y="4083253"/>
            <a:ext cx="7431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모양 </a:t>
            </a:r>
            <a:r>
              <a:rPr lang="en-US" altLang="ko-KR" dirty="0"/>
              <a:t>: </a:t>
            </a:r>
            <a:r>
              <a:rPr lang="ko-KR" altLang="en-US" dirty="0"/>
              <a:t>상자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		: </a:t>
            </a:r>
            <a:r>
              <a:rPr lang="ko-KR" altLang="en-US" dirty="0"/>
              <a:t>파괴조건</a:t>
            </a:r>
            <a:r>
              <a:rPr lang="en-US" altLang="ko-KR" dirty="0"/>
              <a:t>	: </a:t>
            </a:r>
            <a:r>
              <a:rPr lang="ko-KR" altLang="en-US" dirty="0"/>
              <a:t>아이템 등장확률</a:t>
            </a:r>
            <a:r>
              <a:rPr lang="en-US" altLang="ko-KR" dirty="0"/>
              <a:t>		: </a:t>
            </a:r>
            <a:r>
              <a:rPr lang="ko-KR" altLang="en-US" dirty="0"/>
              <a:t>점수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나무상자</a:t>
            </a:r>
            <a:r>
              <a:rPr lang="en-US" altLang="ko-KR" dirty="0"/>
              <a:t>	: 1</a:t>
            </a:r>
            <a:r>
              <a:rPr lang="ko-KR" altLang="en-US" dirty="0"/>
              <a:t>번 피격</a:t>
            </a:r>
            <a:r>
              <a:rPr lang="en-US" altLang="ko-KR" dirty="0"/>
              <a:t>	: 3			: 100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브론즈상자</a:t>
            </a:r>
            <a:r>
              <a:rPr lang="en-US" altLang="ko-KR" dirty="0"/>
              <a:t>	: 2</a:t>
            </a:r>
            <a:r>
              <a:rPr lang="ko-KR" altLang="en-US" dirty="0"/>
              <a:t>번 피격</a:t>
            </a:r>
            <a:r>
              <a:rPr lang="en-US" altLang="ko-KR" dirty="0"/>
              <a:t>	: 5			: 300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실버상자</a:t>
            </a:r>
            <a:r>
              <a:rPr lang="en-US" altLang="ko-KR" dirty="0"/>
              <a:t>	: 3</a:t>
            </a:r>
            <a:r>
              <a:rPr lang="ko-KR" altLang="en-US" dirty="0"/>
              <a:t>번 피격</a:t>
            </a:r>
            <a:r>
              <a:rPr lang="en-US" altLang="ko-KR" dirty="0"/>
              <a:t>	: 10			: 500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골드상자</a:t>
            </a:r>
            <a:r>
              <a:rPr lang="en-US" altLang="ko-KR" dirty="0"/>
              <a:t>	: 4</a:t>
            </a:r>
            <a:r>
              <a:rPr lang="ko-KR" altLang="en-US" dirty="0"/>
              <a:t>번 피격</a:t>
            </a:r>
            <a:r>
              <a:rPr lang="en-US" altLang="ko-KR" dirty="0"/>
              <a:t>	: 20			: 1000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B4164-40EF-45B1-BBE8-215FD8D3A66C}"/>
              </a:ext>
            </a:extLst>
          </p:cNvPr>
          <p:cNvSpPr txBox="1"/>
          <p:nvPr/>
        </p:nvSpPr>
        <p:spPr>
          <a:xfrm>
            <a:off x="331212" y="2515769"/>
            <a:ext cx="722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인게임</a:t>
            </a:r>
            <a:r>
              <a:rPr lang="en-US" altLang="ko-KR" dirty="0"/>
              <a:t>	: </a:t>
            </a:r>
            <a:r>
              <a:rPr lang="ko-KR" altLang="en-US" dirty="0"/>
              <a:t>방향키 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설정 </a:t>
            </a:r>
            <a:r>
              <a:rPr lang="en-US" altLang="ko-KR" dirty="0"/>
              <a:t>		: ESC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기타 조작 </a:t>
            </a:r>
            <a:r>
              <a:rPr lang="en-US" altLang="ko-KR" dirty="0"/>
              <a:t>	: </a:t>
            </a:r>
            <a:r>
              <a:rPr lang="ko-KR" altLang="en-US" dirty="0"/>
              <a:t>마우스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99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0BCDE5-E37A-4E41-8040-2BB7E2B46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7" t="31841" r="37314" b="35920"/>
          <a:stretch/>
        </p:blipFill>
        <p:spPr>
          <a:xfrm>
            <a:off x="370387" y="403177"/>
            <a:ext cx="5547814" cy="36386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B0CA5E-6AD7-4E4C-9D1D-9AC56D6FC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49" t="34030" r="37426" b="33532"/>
          <a:stretch/>
        </p:blipFill>
        <p:spPr>
          <a:xfrm>
            <a:off x="6273799" y="2671638"/>
            <a:ext cx="5547814" cy="36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54D7E8-9026-4422-88CD-E75B47F9C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31296" r="3853" b="33148"/>
          <a:stretch/>
        </p:blipFill>
        <p:spPr>
          <a:xfrm>
            <a:off x="97135" y="1466850"/>
            <a:ext cx="1199772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AB6B11-E163-4D70-A92F-3C38CE753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7" t="33831" r="9440" b="29553"/>
          <a:stretch/>
        </p:blipFill>
        <p:spPr>
          <a:xfrm>
            <a:off x="284644" y="1403350"/>
            <a:ext cx="11622712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5AE02A-7564-4F7C-89CD-8EF24EA3034B}"/>
              </a:ext>
            </a:extLst>
          </p:cNvPr>
          <p:cNvSpPr/>
          <p:nvPr/>
        </p:nvSpPr>
        <p:spPr>
          <a:xfrm>
            <a:off x="4640895" y="5359596"/>
            <a:ext cx="1988506" cy="795403"/>
          </a:xfrm>
          <a:prstGeom prst="roundRect">
            <a:avLst>
              <a:gd name="adj" fmla="val 50000"/>
            </a:avLst>
          </a:prstGeom>
          <a:solidFill>
            <a:srgbClr val="CA84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DEC7C2-DE75-4BAD-BA44-7B4BA36653E7}"/>
              </a:ext>
            </a:extLst>
          </p:cNvPr>
          <p:cNvSpPr/>
          <p:nvPr/>
        </p:nvSpPr>
        <p:spPr>
          <a:xfrm>
            <a:off x="3114675" y="436301"/>
            <a:ext cx="1314450" cy="533400"/>
          </a:xfrm>
          <a:prstGeom prst="rect">
            <a:avLst/>
          </a:prstGeom>
          <a:solidFill>
            <a:srgbClr val="CA84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008CE-262E-4AB9-9DF3-296391C95B28}"/>
              </a:ext>
            </a:extLst>
          </p:cNvPr>
          <p:cNvSpPr/>
          <p:nvPr/>
        </p:nvSpPr>
        <p:spPr>
          <a:xfrm>
            <a:off x="4429125" y="436301"/>
            <a:ext cx="1314450" cy="533400"/>
          </a:xfrm>
          <a:prstGeom prst="rect">
            <a:avLst/>
          </a:prstGeom>
          <a:solidFill>
            <a:srgbClr val="F1B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DD25AB-2B28-4AD5-AA84-A0E273F76F6C}"/>
              </a:ext>
            </a:extLst>
          </p:cNvPr>
          <p:cNvSpPr/>
          <p:nvPr/>
        </p:nvSpPr>
        <p:spPr>
          <a:xfrm>
            <a:off x="5743575" y="436301"/>
            <a:ext cx="131445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0E61D9-2FC9-4E35-B517-DAE3C4DD82C3}"/>
              </a:ext>
            </a:extLst>
          </p:cNvPr>
          <p:cNvSpPr/>
          <p:nvPr/>
        </p:nvSpPr>
        <p:spPr>
          <a:xfrm>
            <a:off x="7058025" y="436301"/>
            <a:ext cx="1314450" cy="533400"/>
          </a:xfrm>
          <a:prstGeom prst="rect">
            <a:avLst/>
          </a:prstGeom>
          <a:solidFill>
            <a:srgbClr val="F0E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E4ECB-667C-46A8-BA06-2B341788C4F8}"/>
              </a:ext>
            </a:extLst>
          </p:cNvPr>
          <p:cNvSpPr txBox="1"/>
          <p:nvPr/>
        </p:nvSpPr>
        <p:spPr>
          <a:xfrm>
            <a:off x="457200" y="890587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시작화면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 err="1"/>
              <a:t>인게임</a:t>
            </a:r>
            <a:r>
              <a:rPr lang="ko-KR" altLang="en-US" dirty="0"/>
              <a:t> 스테이지 </a:t>
            </a:r>
            <a:r>
              <a:rPr lang="en-US" altLang="ko-KR" dirty="0"/>
              <a:t>1</a:t>
            </a:r>
            <a:r>
              <a:rPr lang="ko-KR" altLang="en-US" dirty="0"/>
              <a:t>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사운드 조절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조작법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설명 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9E2672-50AB-4825-9936-A7CBD8FB9A67}"/>
              </a:ext>
            </a:extLst>
          </p:cNvPr>
          <p:cNvSpPr txBox="1"/>
          <p:nvPr/>
        </p:nvSpPr>
        <p:spPr>
          <a:xfrm>
            <a:off x="762000" y="863243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공이 바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벽에 닿을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입사각 </a:t>
            </a:r>
            <a:r>
              <a:rPr lang="ko-KR" altLang="en-US" dirty="0" err="1"/>
              <a:t>반사각</a:t>
            </a:r>
            <a:r>
              <a:rPr lang="ko-KR" altLang="en-US" dirty="0"/>
              <a:t> 활용해서 반사</a:t>
            </a:r>
            <a:r>
              <a:rPr lang="en-US" altLang="ko-KR" dirty="0"/>
              <a:t>(</a:t>
            </a:r>
            <a:r>
              <a:rPr lang="ko-KR" altLang="en-US" dirty="0" err="1"/>
              <a:t>팅김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바가 아이템과 닿을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아이템 </a:t>
            </a:r>
            <a:r>
              <a:rPr lang="ko-KR" altLang="en-US" dirty="0" err="1"/>
              <a:t>체커가</a:t>
            </a:r>
            <a:r>
              <a:rPr lang="ko-KR" altLang="en-US" dirty="0"/>
              <a:t> 어떤 아이템을 먹었는지 </a:t>
            </a:r>
            <a:r>
              <a:rPr lang="ko-KR" altLang="en-US" dirty="0" err="1"/>
              <a:t>체킹하고</a:t>
            </a:r>
            <a:r>
              <a:rPr lang="en-US" altLang="ko-KR" dirty="0"/>
              <a:t>, </a:t>
            </a:r>
            <a:r>
              <a:rPr lang="ko-KR" altLang="en-US" dirty="0"/>
              <a:t>효과를 적용시키는 트리거 발동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스테이지 클리어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스테이지 내에서 블록이 존재하지 않을 때</a:t>
            </a:r>
            <a:r>
              <a:rPr lang="en-US" altLang="ko-KR" dirty="0"/>
              <a:t> : </a:t>
            </a:r>
            <a:r>
              <a:rPr lang="ko-KR" altLang="en-US" dirty="0"/>
              <a:t>다음 스테이지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기타 </a:t>
            </a:r>
            <a:r>
              <a:rPr lang="en-US" altLang="ko-KR" dirty="0"/>
              <a:t>UI </a:t>
            </a:r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일시정지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재개</a:t>
            </a:r>
            <a:r>
              <a:rPr lang="en-US" altLang="ko-KR" dirty="0"/>
              <a:t>, </a:t>
            </a:r>
            <a:r>
              <a:rPr lang="ko-KR" altLang="en-US" dirty="0"/>
              <a:t>재시작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전체 클리어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마지막 스테이지 클리어 시</a:t>
            </a:r>
            <a:r>
              <a:rPr lang="en-US" altLang="ko-KR" dirty="0"/>
              <a:t>, </a:t>
            </a:r>
            <a:r>
              <a:rPr lang="ko-KR" altLang="en-US" dirty="0"/>
              <a:t>결과 화면으로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92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DA970-28AC-4E72-96F9-BAA0B1228F11}"/>
              </a:ext>
            </a:extLst>
          </p:cNvPr>
          <p:cNvSpPr txBox="1"/>
          <p:nvPr/>
        </p:nvSpPr>
        <p:spPr>
          <a:xfrm>
            <a:off x="695325" y="976312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종료화면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점수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점수 확인</a:t>
            </a:r>
            <a:r>
              <a:rPr lang="en-US" altLang="ko-KR" dirty="0"/>
              <a:t>(</a:t>
            </a:r>
            <a:r>
              <a:rPr lang="ko-KR" altLang="en-US" dirty="0"/>
              <a:t>보류</a:t>
            </a:r>
            <a:r>
              <a:rPr lang="en-US" altLang="ko-KR" dirty="0"/>
              <a:t>) + </a:t>
            </a:r>
            <a:r>
              <a:rPr lang="ko-KR" altLang="en-US" dirty="0"/>
              <a:t>랭크</a:t>
            </a:r>
            <a:r>
              <a:rPr lang="en-US" altLang="ko-KR" dirty="0"/>
              <a:t>(S, </a:t>
            </a:r>
            <a:r>
              <a:rPr lang="ko-KR" altLang="en-US" dirty="0"/>
              <a:t>다이아 또는 일류해적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(</a:t>
            </a:r>
            <a:r>
              <a:rPr lang="ko-KR" altLang="en-US" dirty="0"/>
              <a:t>본인 기기 내에서 했던 점수 내림차순으로 정렬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시작화면으로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5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91</cp:revision>
  <dcterms:created xsi:type="dcterms:W3CDTF">2020-07-15T12:22:28Z</dcterms:created>
  <dcterms:modified xsi:type="dcterms:W3CDTF">2020-07-15T13:41:00Z</dcterms:modified>
</cp:coreProperties>
</file>