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56" r:id="rId3"/>
    <p:sldId id="257" r:id="rId4"/>
    <p:sldId id="260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A2882-D7CA-4E8B-A580-5646770935DF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C56EF-9C05-499A-B620-9807DEE4F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098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BDD9C-9687-4FC2-BA8E-F8620411F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DE58C6-2BBD-4D1C-9227-F34741B6B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7A535-9A3F-469A-B033-46266CD1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4A1B-4B54-43FD-AC51-866C0B838C49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D2AF2-4C83-4B80-9F6A-4FF6D5C7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033D6-3473-4B34-8D7E-92A8BCDF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9E9-DD9F-4889-AC61-5F294A858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38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3F3F3-3632-440D-8823-9633285B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1ACDD-2F29-4BD1-8571-364061D45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EF0E4-86DC-4197-8F19-37416A67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4A1B-4B54-43FD-AC51-866C0B838C49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2262C-35EC-4D1F-9153-3FDACD5A0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ACB70-D5F4-4C3D-AC14-FB37DD19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9E9-DD9F-4889-AC61-5F294A858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58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DA83FD-D979-49A1-A1E0-072C98F1C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4B0880-C4AA-408F-9433-045CE84E4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B36CD-CB72-4753-B9B6-38C7EDC7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4A1B-4B54-43FD-AC51-866C0B838C49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EE1EA-DC02-4749-9CAC-38B96805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FCD288-9138-44B9-AFD7-B246650A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9E9-DD9F-4889-AC61-5F294A858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02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FFDCB-0977-4937-810B-6D911ED8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479315-5001-471B-9DB4-031B3024D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2B9FD-760D-4FE0-87AD-7E35D7BE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4A1B-4B54-43FD-AC51-866C0B838C49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2211F-52AA-440A-ADFB-0847C22F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EC5B64-4ED7-4170-A316-B6613613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9E9-DD9F-4889-AC61-5F294A858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B3066-2A5A-4835-AA27-1FE36F2E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65FA93-A890-4FA3-86E4-1474E2B97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8E644C-27EA-4C58-B0B1-930E28F57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4A1B-4B54-43FD-AC51-866C0B838C49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725C8-4E66-489C-ADDE-D800B621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2AA92-87D5-42F3-9683-F9E866F4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9E9-DD9F-4889-AC61-5F294A858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3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C7F19-F1C6-4BE2-8081-57D1429A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34F29F-0A61-4FDD-B9FC-ED851C667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3B5F84-F6A2-4D6E-ADE5-DFF41FF67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1ACCD3-C9A0-41E9-AA1A-4B12CB78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4A1B-4B54-43FD-AC51-866C0B838C49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3FEA7F-3748-4C7E-AECB-199D591A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73B20B-DCE4-458D-90B9-83C09614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9E9-DD9F-4889-AC61-5F294A858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09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BBE7A-5BF2-442F-9A15-00B29D65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BED5FC-26F8-471A-A0E3-68C2A77D8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79A63D-E4A2-4DE6-A745-8B8CE805D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0D14E1-D42F-422E-BC8E-3250C6D9B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EBD70F-D4E6-483A-8319-F7C81142D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C8F47D-E857-4A65-B27E-7498C41C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4A1B-4B54-43FD-AC51-866C0B838C49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52B798-AC13-4CC6-92EC-70A1415C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2D5314-D2A4-4390-816C-BFA665DE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9E9-DD9F-4889-AC61-5F294A858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41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193D4-E8BF-43E8-8A05-6BAF4472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D17379-4780-4251-9B54-28854774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4A1B-4B54-43FD-AC51-866C0B838C49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3FA86B-001D-4C9C-AA1A-435EF23D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388778-12D1-42C7-9CC0-3B83A8D1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9E9-DD9F-4889-AC61-5F294A858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35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2E7655-DDBE-4397-9912-DCCDA4AE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4A1B-4B54-43FD-AC51-866C0B838C49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85CBC3-EA2E-42BE-972F-262670F4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4D3808-8ECB-4734-A616-78E69A04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9E9-DD9F-4889-AC61-5F294A858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6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D2470-0EC0-4502-8471-E614D000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FC249-1CF4-4744-91C5-7560961ED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0337E6-E8FC-48E2-816A-465FFDCE9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9CD2FD-5011-421B-A7D0-322A7F15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4A1B-4B54-43FD-AC51-866C0B838C49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B87411-9AA4-4AAD-9FCC-E86BAFEB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EE4A5A-92CB-4A58-AB66-6350ED32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9E9-DD9F-4889-AC61-5F294A858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0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A1C52-E639-4E27-98AC-DC93FAA5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AE9847-3148-42BE-89C8-8D28292D1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E3DBF3-3871-4AE8-BE6D-0CC3B2FC5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8454A4-851F-4B2B-9190-EA7BEF77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4A1B-4B54-43FD-AC51-866C0B838C49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0071F9-EBE2-47F5-9ADA-D011A854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99983F-E557-4329-A3D5-99C1F5D0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9E9-DD9F-4889-AC61-5F294A858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10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2D0F87-86A7-4C1F-A57F-87A48D597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4125FD-88D8-40BB-A6A5-8DEDC0397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16AAB-59E4-43DC-A13F-CAE84451A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4A1B-4B54-43FD-AC51-866C0B838C49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AF5D3-7C21-4ADC-87B6-C546CDD5B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B99BD-E353-4FBB-80BE-BFAE4D318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459E9-DD9F-4889-AC61-5F294A858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14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7F155-E041-45AE-A3A6-EFB21795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개발 일정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5461F2-944E-4749-BE33-E8F5EF65F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기획 </a:t>
            </a:r>
            <a:r>
              <a:rPr lang="en-US" altLang="ko-KR" dirty="0"/>
              <a:t>2, </a:t>
            </a:r>
            <a:r>
              <a:rPr lang="ko-KR" altLang="en-US" dirty="0" err="1"/>
              <a:t>플밍</a:t>
            </a:r>
            <a:r>
              <a:rPr lang="ko-KR" altLang="en-US" dirty="0"/>
              <a:t> </a:t>
            </a:r>
            <a:r>
              <a:rPr lang="en-US" altLang="ko-KR" dirty="0"/>
              <a:t>2, </a:t>
            </a:r>
            <a:r>
              <a:rPr lang="ko-KR" altLang="en-US" dirty="0"/>
              <a:t>그래픽 </a:t>
            </a:r>
            <a:r>
              <a:rPr lang="en-US" altLang="ko-KR" dirty="0"/>
              <a:t>1 </a:t>
            </a:r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명</a:t>
            </a:r>
            <a:r>
              <a:rPr lang="en-US" altLang="ko-KR" dirty="0"/>
              <a:t>, </a:t>
            </a:r>
            <a:r>
              <a:rPr lang="ko-KR" altLang="en-US" dirty="0"/>
              <a:t>제작기간 </a:t>
            </a:r>
            <a:r>
              <a:rPr lang="en-US" altLang="ko-KR" dirty="0"/>
              <a:t>14</a:t>
            </a:r>
            <a:r>
              <a:rPr lang="ko-KR" altLang="en-US" dirty="0"/>
              <a:t>일</a:t>
            </a:r>
            <a:r>
              <a:rPr lang="en-US" altLang="ko-KR" dirty="0"/>
              <a:t>(0715~0729)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3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54BB6-899E-4858-8931-6EB894A2F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76337"/>
          </a:xfrm>
        </p:spPr>
        <p:txBody>
          <a:bodyPr/>
          <a:lstStyle/>
          <a:p>
            <a:r>
              <a:rPr lang="en-US" altLang="ko-KR" dirty="0"/>
              <a:t>ALKANOID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2C152B-E7B4-48AE-83B9-1774B4C1F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7300"/>
            <a:ext cx="9144000" cy="2273300"/>
          </a:xfrm>
        </p:spPr>
        <p:txBody>
          <a:bodyPr/>
          <a:lstStyle/>
          <a:p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시작</a:t>
            </a:r>
            <a:endParaRPr lang="en-US" altLang="ko-KR" dirty="0"/>
          </a:p>
          <a:p>
            <a:r>
              <a:rPr lang="ko-KR" altLang="en-US" dirty="0"/>
              <a:t>조작법</a:t>
            </a:r>
            <a:endParaRPr lang="en-US" altLang="ko-KR" dirty="0"/>
          </a:p>
          <a:p>
            <a:r>
              <a:rPr lang="ko-KR" altLang="en-US" dirty="0"/>
              <a:t>환경 설정</a:t>
            </a:r>
            <a:endParaRPr lang="en-US" altLang="ko-KR" dirty="0"/>
          </a:p>
          <a:p>
            <a:r>
              <a:rPr lang="ko-KR" altLang="en-US" dirty="0"/>
              <a:t>게임 종료</a:t>
            </a:r>
          </a:p>
        </p:txBody>
      </p:sp>
    </p:spTree>
    <p:extLst>
      <p:ext uri="{BB962C8B-B14F-4D97-AF65-F5344CB8AC3E}">
        <p14:creationId xmlns:p14="http://schemas.microsoft.com/office/powerpoint/2010/main" val="138965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9DAA6F8-FC9F-4503-9A22-8DB044F34CDC}"/>
              </a:ext>
            </a:extLst>
          </p:cNvPr>
          <p:cNvSpPr/>
          <p:nvPr/>
        </p:nvSpPr>
        <p:spPr>
          <a:xfrm>
            <a:off x="3194050" y="158750"/>
            <a:ext cx="5803900" cy="65405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B6FE8-C827-4E5D-A0FF-08783576D75D}"/>
              </a:ext>
            </a:extLst>
          </p:cNvPr>
          <p:cNvSpPr txBox="1"/>
          <p:nvPr/>
        </p:nvSpPr>
        <p:spPr>
          <a:xfrm>
            <a:off x="261258" y="777480"/>
            <a:ext cx="27885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/>
              <a:t>ALKANOID</a:t>
            </a:r>
          </a:p>
          <a:p>
            <a:pPr algn="ctr"/>
            <a:endParaRPr lang="en-US" altLang="ko-KR" sz="3000" b="1" dirty="0"/>
          </a:p>
          <a:p>
            <a:pPr algn="ctr"/>
            <a:endParaRPr lang="en-US" altLang="ko-KR" sz="3000" b="1" dirty="0"/>
          </a:p>
          <a:p>
            <a:pPr algn="ctr"/>
            <a:r>
              <a:rPr lang="en-US" altLang="ko-KR" sz="2800" b="1" dirty="0"/>
              <a:t>Score</a:t>
            </a:r>
          </a:p>
          <a:p>
            <a:pPr algn="ctr"/>
            <a:r>
              <a:rPr lang="en-US" altLang="ko-KR" sz="2800" b="1" dirty="0"/>
              <a:t>000000</a:t>
            </a:r>
          </a:p>
          <a:p>
            <a:pPr algn="ctr"/>
            <a:endParaRPr lang="en-US" altLang="ko-KR" sz="2800" b="1" dirty="0"/>
          </a:p>
          <a:p>
            <a:pPr algn="ctr"/>
            <a:r>
              <a:rPr lang="en-US" altLang="ko-KR" sz="2800" b="1" dirty="0"/>
              <a:t>High Score</a:t>
            </a:r>
          </a:p>
          <a:p>
            <a:pPr algn="ctr"/>
            <a:r>
              <a:rPr lang="en-US" altLang="ko-KR" sz="2800" b="1" dirty="0"/>
              <a:t>100000</a:t>
            </a:r>
          </a:p>
          <a:p>
            <a:pPr algn="ctr"/>
            <a:endParaRPr lang="en-US" altLang="ko-KR" sz="2800" b="1" dirty="0"/>
          </a:p>
          <a:p>
            <a:pPr algn="ctr"/>
            <a:r>
              <a:rPr lang="en-US" altLang="ko-KR" sz="2800" b="1" dirty="0"/>
              <a:t>ROUND</a:t>
            </a:r>
          </a:p>
          <a:p>
            <a:pPr algn="ctr"/>
            <a:r>
              <a:rPr lang="en-US" altLang="ko-KR" sz="2800" b="1" dirty="0"/>
              <a:t>1</a:t>
            </a:r>
          </a:p>
          <a:p>
            <a:pPr algn="ctr"/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B806E-4B91-460C-BFAB-DDEBDDE74323}"/>
              </a:ext>
            </a:extLst>
          </p:cNvPr>
          <p:cNvSpPr txBox="1"/>
          <p:nvPr/>
        </p:nvSpPr>
        <p:spPr>
          <a:xfrm>
            <a:off x="10479314" y="377370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옵션 버튼</a:t>
            </a:r>
          </a:p>
        </p:txBody>
      </p:sp>
    </p:spTree>
    <p:extLst>
      <p:ext uri="{BB962C8B-B14F-4D97-AF65-F5344CB8AC3E}">
        <p14:creationId xmlns:p14="http://schemas.microsoft.com/office/powerpoint/2010/main" val="253530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85AD6-96C0-46C4-A05F-952F38CB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65FB5-F911-4F49-A726-20363F103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9A58C4-3883-442F-82FA-4A667A5BFD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34" t="25474" r="36666" b="29655"/>
          <a:stretch/>
        </p:blipFill>
        <p:spPr>
          <a:xfrm>
            <a:off x="2537486" y="878415"/>
            <a:ext cx="7117028" cy="538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2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9A31A-723B-441E-A327-07DBE3F9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F56319-FFE4-4E47-87C5-D34CA3DE2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C02961-662C-4508-9DAD-130FA9EC0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889CA-CC4A-4487-A7B8-0CCCDE8D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구조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7973033-52E4-47CC-8EF3-C3C34A7B5163}"/>
              </a:ext>
            </a:extLst>
          </p:cNvPr>
          <p:cNvSpPr/>
          <p:nvPr/>
        </p:nvSpPr>
        <p:spPr>
          <a:xfrm>
            <a:off x="652363" y="1707100"/>
            <a:ext cx="1674055" cy="6717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타이틀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4ADA3C-933B-49F7-B382-3E0FDDA4C594}"/>
              </a:ext>
            </a:extLst>
          </p:cNvPr>
          <p:cNvSpPr/>
          <p:nvPr/>
        </p:nvSpPr>
        <p:spPr>
          <a:xfrm>
            <a:off x="3417837" y="1707100"/>
            <a:ext cx="1674055" cy="6717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시작</a:t>
            </a:r>
            <a:endParaRPr lang="ko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B9E5FF-B9E2-455A-97D1-965550F7670F}"/>
              </a:ext>
            </a:extLst>
          </p:cNvPr>
          <p:cNvSpPr/>
          <p:nvPr/>
        </p:nvSpPr>
        <p:spPr>
          <a:xfrm>
            <a:off x="6183311" y="1690688"/>
            <a:ext cx="1674055" cy="6717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게임플레이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D26D96-CEDE-4C00-B006-51292348D0CD}"/>
              </a:ext>
            </a:extLst>
          </p:cNvPr>
          <p:cNvSpPr/>
          <p:nvPr/>
        </p:nvSpPr>
        <p:spPr>
          <a:xfrm>
            <a:off x="8911857" y="1690688"/>
            <a:ext cx="1674055" cy="6717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게임플레이</a:t>
            </a:r>
            <a:endParaRPr lang="ko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FE84528-9671-4543-8022-1D85AA973C8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26418" y="2042966"/>
            <a:ext cx="109141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84A661-07A7-4BA0-BDF1-383F0169CC62}"/>
              </a:ext>
            </a:extLst>
          </p:cNvPr>
          <p:cNvCxnSpPr>
            <a:cxnSpLocks/>
          </p:cNvCxnSpPr>
          <p:nvPr/>
        </p:nvCxnSpPr>
        <p:spPr>
          <a:xfrm flipV="1">
            <a:off x="5073428" y="2048702"/>
            <a:ext cx="1091419" cy="164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A6F1F9A-F62F-452B-B718-C5EE2D6F8F26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857366" y="2026554"/>
            <a:ext cx="10544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7A48544-E76B-47CF-955A-13902EFE6FC8}"/>
              </a:ext>
            </a:extLst>
          </p:cNvPr>
          <p:cNvSpPr/>
          <p:nvPr/>
        </p:nvSpPr>
        <p:spPr>
          <a:xfrm>
            <a:off x="6183311" y="3823848"/>
            <a:ext cx="1674055" cy="6717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사운드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해상도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등등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B78D52C-8E6D-4B2A-90F2-C5C3347F0D60}"/>
              </a:ext>
            </a:extLst>
          </p:cNvPr>
          <p:cNvSpPr/>
          <p:nvPr/>
        </p:nvSpPr>
        <p:spPr>
          <a:xfrm>
            <a:off x="6183311" y="2757268"/>
            <a:ext cx="1674055" cy="6717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옵션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중지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FE17CF-ED25-48B3-807E-E7FE1AD5D806}"/>
              </a:ext>
            </a:extLst>
          </p:cNvPr>
          <p:cNvCxnSpPr>
            <a:cxnSpLocks/>
            <a:stCxn id="54" idx="2"/>
            <a:endCxn id="33" idx="0"/>
          </p:cNvCxnSpPr>
          <p:nvPr/>
        </p:nvCxnSpPr>
        <p:spPr>
          <a:xfrm>
            <a:off x="7020339" y="3429000"/>
            <a:ext cx="0" cy="39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835D8B5-DF7E-4C95-948B-7B2AD369B22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020339" y="2362420"/>
            <a:ext cx="0" cy="37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FAC15F8-4B83-44B0-B00E-42DE7E58E154}"/>
              </a:ext>
            </a:extLst>
          </p:cNvPr>
          <p:cNvSpPr/>
          <p:nvPr/>
        </p:nvSpPr>
        <p:spPr>
          <a:xfrm>
            <a:off x="3933415" y="51407"/>
            <a:ext cx="1674055" cy="6717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</a:t>
            </a:r>
            <a:endParaRPr lang="ko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EFDC5AE-E67F-47C5-82F6-228C3CE80E5D}"/>
              </a:ext>
            </a:extLst>
          </p:cNvPr>
          <p:cNvSpPr/>
          <p:nvPr/>
        </p:nvSpPr>
        <p:spPr>
          <a:xfrm>
            <a:off x="5851115" y="51407"/>
            <a:ext cx="1674055" cy="6717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 메뉴</a:t>
            </a:r>
            <a:endParaRPr lang="ko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0387DBC-47E3-4347-86B9-028C4544A814}"/>
              </a:ext>
            </a:extLst>
          </p:cNvPr>
          <p:cNvSpPr/>
          <p:nvPr/>
        </p:nvSpPr>
        <p:spPr>
          <a:xfrm>
            <a:off x="3417837" y="2761499"/>
            <a:ext cx="1674055" cy="6717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조작법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87A56FE-DBAF-43F4-87A8-1A92AA2E95A6}"/>
              </a:ext>
            </a:extLst>
          </p:cNvPr>
          <p:cNvSpPr/>
          <p:nvPr/>
        </p:nvSpPr>
        <p:spPr>
          <a:xfrm>
            <a:off x="3417837" y="3803198"/>
            <a:ext cx="1674055" cy="6717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 설정</a:t>
            </a:r>
            <a:endParaRPr lang="ko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84A6FE5-E588-48B3-98DE-8F687A62DB7F}"/>
              </a:ext>
            </a:extLst>
          </p:cNvPr>
          <p:cNvSpPr/>
          <p:nvPr/>
        </p:nvSpPr>
        <p:spPr>
          <a:xfrm>
            <a:off x="3417837" y="4806189"/>
            <a:ext cx="1674055" cy="6717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종료</a:t>
            </a:r>
            <a:endParaRPr lang="ko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FCBA547-42B7-4519-A1EC-05FFF94046FE}"/>
              </a:ext>
            </a:extLst>
          </p:cNvPr>
          <p:cNvSpPr/>
          <p:nvPr/>
        </p:nvSpPr>
        <p:spPr>
          <a:xfrm>
            <a:off x="6183311" y="4831446"/>
            <a:ext cx="1674055" cy="6717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재개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3CBE122-8BB8-4F6A-9E19-308BB5049D2F}"/>
              </a:ext>
            </a:extLst>
          </p:cNvPr>
          <p:cNvSpPr/>
          <p:nvPr/>
        </p:nvSpPr>
        <p:spPr>
          <a:xfrm>
            <a:off x="6183311" y="5800701"/>
            <a:ext cx="1674055" cy="6717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재시작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 화면으로</a:t>
            </a:r>
          </a:p>
        </p:txBody>
      </p:sp>
    </p:spTree>
    <p:extLst>
      <p:ext uri="{BB962C8B-B14F-4D97-AF65-F5344CB8AC3E}">
        <p14:creationId xmlns:p14="http://schemas.microsoft.com/office/powerpoint/2010/main" val="48013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889CA-CC4A-4487-A7B8-0CCCDE8D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설명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53A2E1-3049-442B-9240-540CA3F3E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흐름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EC6C45-B6BE-498E-B408-47588DED167D}"/>
              </a:ext>
            </a:extLst>
          </p:cNvPr>
          <p:cNvSpPr/>
          <p:nvPr/>
        </p:nvSpPr>
        <p:spPr>
          <a:xfrm>
            <a:off x="360948" y="2841541"/>
            <a:ext cx="1792705" cy="1648327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준비 메뉴</a:t>
            </a:r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스테이지 선택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플레이어 선택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5BEF0D-38F1-4302-A099-601AAA34F074}"/>
              </a:ext>
            </a:extLst>
          </p:cNvPr>
          <p:cNvSpPr/>
          <p:nvPr/>
        </p:nvSpPr>
        <p:spPr>
          <a:xfrm>
            <a:off x="2743201" y="2841540"/>
            <a:ext cx="1792705" cy="1648327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플레이</a:t>
            </a:r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 구간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에너미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F82993-984C-4918-87A8-8FCC3A4AEECB}"/>
              </a:ext>
            </a:extLst>
          </p:cNvPr>
          <p:cNvSpPr/>
          <p:nvPr/>
        </p:nvSpPr>
        <p:spPr>
          <a:xfrm>
            <a:off x="5125454" y="2854366"/>
            <a:ext cx="1792705" cy="1648327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플레이</a:t>
            </a:r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 구간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 보스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34C419-D98F-44E7-BD6D-C23B1B2B8AD0}"/>
              </a:ext>
            </a:extLst>
          </p:cNvPr>
          <p:cNvSpPr/>
          <p:nvPr/>
        </p:nvSpPr>
        <p:spPr>
          <a:xfrm>
            <a:off x="7507707" y="2841539"/>
            <a:ext cx="1792705" cy="1648327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플레이</a:t>
            </a:r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구간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보스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7E0A7B-FD97-41B0-A9DF-574F825CCF62}"/>
              </a:ext>
            </a:extLst>
          </p:cNvPr>
          <p:cNvSpPr/>
          <p:nvPr/>
        </p:nvSpPr>
        <p:spPr>
          <a:xfrm>
            <a:off x="9889960" y="2854366"/>
            <a:ext cx="1792705" cy="1648327"/>
          </a:xfrm>
          <a:prstGeom prst="rect">
            <a:avLst/>
          </a:prstGeom>
          <a:solidFill>
            <a:schemeClr val="bg2"/>
          </a:solidFill>
          <a:ln w="3810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결산</a:t>
            </a:r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결과창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리플레이 및 진행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0CEA68-79DC-473D-AC3D-00F08A1E2A2A}"/>
              </a:ext>
            </a:extLst>
          </p:cNvPr>
          <p:cNvSpPr/>
          <p:nvPr/>
        </p:nvSpPr>
        <p:spPr>
          <a:xfrm>
            <a:off x="5125454" y="5323834"/>
            <a:ext cx="1792705" cy="1377217"/>
          </a:xfrm>
          <a:prstGeom prst="rect">
            <a:avLst/>
          </a:prstGeom>
          <a:solidFill>
            <a:schemeClr val="bg2"/>
          </a:solidFill>
          <a:ln w="3810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체크포인트</a:t>
            </a:r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종료 후 해당 지점에서 재개 가능 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1CFB9E4-39A9-4207-93BB-7EB7D71DF02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153653" y="3665704"/>
            <a:ext cx="589548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8DD2F39-DBA7-4432-889F-C9CC55FF3D99}"/>
              </a:ext>
            </a:extLst>
          </p:cNvPr>
          <p:cNvCxnSpPr/>
          <p:nvPr/>
        </p:nvCxnSpPr>
        <p:spPr>
          <a:xfrm flipV="1">
            <a:off x="6918159" y="3665701"/>
            <a:ext cx="589548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96FADBB-D5FC-44F8-9CA6-3B4F2B36FD1E}"/>
              </a:ext>
            </a:extLst>
          </p:cNvPr>
          <p:cNvCxnSpPr/>
          <p:nvPr/>
        </p:nvCxnSpPr>
        <p:spPr>
          <a:xfrm flipV="1">
            <a:off x="9300412" y="3678529"/>
            <a:ext cx="589548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9F697DC-C9A2-4DDC-AAB0-95C0729B8D97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6021807" y="4502693"/>
            <a:ext cx="0" cy="8211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8BB3AF1-BE45-47D0-9A6B-040B1FFDAD59}"/>
              </a:ext>
            </a:extLst>
          </p:cNvPr>
          <p:cNvGrpSpPr/>
          <p:nvPr/>
        </p:nvGrpSpPr>
        <p:grpSpPr>
          <a:xfrm rot="5400000">
            <a:off x="4626864" y="3521578"/>
            <a:ext cx="444000" cy="313900"/>
            <a:chOff x="4626864" y="3521578"/>
            <a:chExt cx="444000" cy="313900"/>
          </a:xfrm>
        </p:grpSpPr>
        <p:sp>
          <p:nvSpPr>
            <p:cNvPr id="26" name="화살표: 오른쪽으로 구부러짐 25">
              <a:extLst>
                <a:ext uri="{FF2B5EF4-FFF2-40B4-BE49-F238E27FC236}">
                  <a16:creationId xmlns:a16="http://schemas.microsoft.com/office/drawing/2014/main" id="{B873E14F-2B52-4A48-ADBA-F5D9CCC922F5}"/>
                </a:ext>
              </a:extLst>
            </p:cNvPr>
            <p:cNvSpPr/>
            <p:nvPr/>
          </p:nvSpPr>
          <p:spPr>
            <a:xfrm>
              <a:off x="4626864" y="3521579"/>
              <a:ext cx="186589" cy="313899"/>
            </a:xfrm>
            <a:prstGeom prst="curvedRightArrow">
              <a:avLst/>
            </a:prstGeom>
            <a:solidFill>
              <a:srgbClr val="FF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화살표: 오른쪽으로 구부러짐 26">
              <a:extLst>
                <a:ext uri="{FF2B5EF4-FFF2-40B4-BE49-F238E27FC236}">
                  <a16:creationId xmlns:a16="http://schemas.microsoft.com/office/drawing/2014/main" id="{1401C602-A9F7-4737-88D0-75F80EB30079}"/>
                </a:ext>
              </a:extLst>
            </p:cNvPr>
            <p:cNvSpPr/>
            <p:nvPr/>
          </p:nvSpPr>
          <p:spPr>
            <a:xfrm flipH="1" flipV="1">
              <a:off x="4884320" y="3521578"/>
              <a:ext cx="186544" cy="313898"/>
            </a:xfrm>
            <a:prstGeom prst="curvedRightArrow">
              <a:avLst/>
            </a:prstGeom>
            <a:solidFill>
              <a:srgbClr val="FF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3B2066A-F6DC-4D33-A263-EDA34CF4EC71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535906" y="3665704"/>
            <a:ext cx="589548" cy="128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81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124</Words>
  <Application>Microsoft Office PowerPoint</Application>
  <PresentationFormat>와이드스크린</PresentationFormat>
  <Paragraphs>66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나눔바른고딕</vt:lpstr>
      <vt:lpstr>나눔스퀘어 Bold</vt:lpstr>
      <vt:lpstr>맑은 고딕</vt:lpstr>
      <vt:lpstr>Arial</vt:lpstr>
      <vt:lpstr>Office 테마</vt:lpstr>
      <vt:lpstr>게임 개발 일정 </vt:lpstr>
      <vt:lpstr>ALKANOID</vt:lpstr>
      <vt:lpstr>PowerPoint 프레젠테이션</vt:lpstr>
      <vt:lpstr>PowerPoint 프레젠테이션</vt:lpstr>
      <vt:lpstr>PowerPoint 프레젠테이션</vt:lpstr>
      <vt:lpstr>게임 구조</vt:lpstr>
      <vt:lpstr>게임 설명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ALKANOID</dc:title>
  <dc:creator>김인재</dc:creator>
  <cp:lastModifiedBy>김인재</cp:lastModifiedBy>
  <cp:revision>17</cp:revision>
  <dcterms:created xsi:type="dcterms:W3CDTF">2020-07-14T10:13:37Z</dcterms:created>
  <dcterms:modified xsi:type="dcterms:W3CDTF">2020-07-15T13:25:32Z</dcterms:modified>
</cp:coreProperties>
</file>