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  <p:sldId id="261" r:id="rId6"/>
    <p:sldId id="262" r:id="rId7"/>
    <p:sldId id="260" r:id="rId8"/>
  </p:sldIdLst>
  <p:sldSz cx="6480175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647"/>
    <a:srgbClr val="F2C82C"/>
    <a:srgbClr val="EC9C5A"/>
    <a:srgbClr val="BB6627"/>
    <a:srgbClr val="BC7A1A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0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885414"/>
            <a:ext cx="5508149" cy="401083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6050924"/>
            <a:ext cx="4860131" cy="2781450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A17-5A90-451D-9ED1-12A2CF7BC91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53D-5443-412C-8E8B-8DB65863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A17-5A90-451D-9ED1-12A2CF7BC91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53D-5443-412C-8E8B-8DB65863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613359"/>
            <a:ext cx="1397288" cy="976308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613359"/>
            <a:ext cx="4110861" cy="976308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A17-5A90-451D-9ED1-12A2CF7BC91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53D-5443-412C-8E8B-8DB65863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2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A17-5A90-451D-9ED1-12A2CF7BC91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53D-5443-412C-8E8B-8DB65863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7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872125"/>
            <a:ext cx="5589151" cy="479220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7709663"/>
            <a:ext cx="5589151" cy="2520106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A17-5A90-451D-9ED1-12A2CF7BC91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53D-5443-412C-8E8B-8DB65863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2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3066796"/>
            <a:ext cx="2754074" cy="73096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3066796"/>
            <a:ext cx="2754074" cy="73096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A17-5A90-451D-9ED1-12A2CF7BC91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53D-5443-412C-8E8B-8DB65863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1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13362"/>
            <a:ext cx="5589151" cy="22267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824120"/>
            <a:ext cx="2741417" cy="1384058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4208178"/>
            <a:ext cx="2741417" cy="61895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824120"/>
            <a:ext cx="2754918" cy="1384058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4208178"/>
            <a:ext cx="2754918" cy="61895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A17-5A90-451D-9ED1-12A2CF7BC91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53D-5443-412C-8E8B-8DB65863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A17-5A90-451D-9ED1-12A2CF7BC91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53D-5443-412C-8E8B-8DB65863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A17-5A90-451D-9ED1-12A2CF7BC91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53D-5443-412C-8E8B-8DB65863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9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68032"/>
            <a:ext cx="2090025" cy="2688114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658740"/>
            <a:ext cx="3280589" cy="8187013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456146"/>
            <a:ext cx="2090025" cy="6402939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A17-5A90-451D-9ED1-12A2CF7BC91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53D-5443-412C-8E8B-8DB65863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768032"/>
            <a:ext cx="2090025" cy="2688114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658740"/>
            <a:ext cx="3280589" cy="8187013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3456146"/>
            <a:ext cx="2090025" cy="6402939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A17-5A90-451D-9ED1-12A2CF7BC91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153D-5443-412C-8E8B-8DB65863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613362"/>
            <a:ext cx="5589151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3066796"/>
            <a:ext cx="5589151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0677788"/>
            <a:ext cx="145803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5A17-5A90-451D-9ED1-12A2CF7BC916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0677788"/>
            <a:ext cx="218705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0677788"/>
            <a:ext cx="145803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153D-5443-412C-8E8B-8DB658630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1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1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1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slide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8.svg"/><Relationship Id="rId7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4.svg"/><Relationship Id="rId4" Type="http://schemas.openxmlformats.org/officeDocument/2006/relationships/slide" Target="slide5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54BB6-899E-4858-8931-6EB894A2F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22" y="2929467"/>
            <a:ext cx="5093143" cy="655211"/>
          </a:xfrm>
        </p:spPr>
        <p:txBody>
          <a:bodyPr>
            <a:noAutofit/>
          </a:bodyPr>
          <a:lstStyle/>
          <a:p>
            <a:r>
              <a:rPr lang="en-US" altLang="ko-KR" sz="6000" dirty="0"/>
              <a:t>ALKANOID</a:t>
            </a:r>
            <a:endParaRPr lang="ko-KR" altLang="en-US" sz="6000" dirty="0"/>
          </a:p>
        </p:txBody>
      </p:sp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1408226B-A5AE-4405-9938-8E5F0EC31338}"/>
              </a:ext>
            </a:extLst>
          </p:cNvPr>
          <p:cNvSpPr/>
          <p:nvPr/>
        </p:nvSpPr>
        <p:spPr>
          <a:xfrm>
            <a:off x="1815331" y="5105034"/>
            <a:ext cx="2849511" cy="6552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3" name="직사각형 12">
            <a:hlinkClick r:id="rId3" action="ppaction://hlinksldjump"/>
            <a:extLst>
              <a:ext uri="{FF2B5EF4-FFF2-40B4-BE49-F238E27FC236}">
                <a16:creationId xmlns:a16="http://schemas.microsoft.com/office/drawing/2014/main" id="{092BB563-0E6C-4446-8CA1-9B0047BC6A4B}"/>
              </a:ext>
            </a:extLst>
          </p:cNvPr>
          <p:cNvSpPr/>
          <p:nvPr/>
        </p:nvSpPr>
        <p:spPr>
          <a:xfrm>
            <a:off x="1815331" y="7131112"/>
            <a:ext cx="2849511" cy="6552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사운드</a:t>
            </a:r>
          </a:p>
        </p:txBody>
      </p:sp>
      <p:sp>
        <p:nvSpPr>
          <p:cNvPr id="14" name="직사각형 13">
            <a:hlinkClick r:id="rId4" action="ppaction://hlinksldjump"/>
            <a:extLst>
              <a:ext uri="{FF2B5EF4-FFF2-40B4-BE49-F238E27FC236}">
                <a16:creationId xmlns:a16="http://schemas.microsoft.com/office/drawing/2014/main" id="{FA967BBA-E4A9-4B29-815B-5F92895B63CD}"/>
              </a:ext>
            </a:extLst>
          </p:cNvPr>
          <p:cNvSpPr/>
          <p:nvPr/>
        </p:nvSpPr>
        <p:spPr>
          <a:xfrm>
            <a:off x="1815331" y="6118073"/>
            <a:ext cx="2849511" cy="6552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조작법</a:t>
            </a:r>
          </a:p>
        </p:txBody>
      </p:sp>
      <p:sp>
        <p:nvSpPr>
          <p:cNvPr id="15" name="직사각형 14">
            <a:hlinkClick r:id="rId5" action="ppaction://hlinksldjump"/>
            <a:extLst>
              <a:ext uri="{FF2B5EF4-FFF2-40B4-BE49-F238E27FC236}">
                <a16:creationId xmlns:a16="http://schemas.microsoft.com/office/drawing/2014/main" id="{8DB5F587-30E4-45FE-9FF7-CA51E0621872}"/>
              </a:ext>
            </a:extLst>
          </p:cNvPr>
          <p:cNvSpPr/>
          <p:nvPr/>
        </p:nvSpPr>
        <p:spPr>
          <a:xfrm>
            <a:off x="1815331" y="8144151"/>
            <a:ext cx="2849511" cy="6552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게임 종료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924CB-0B9A-4E53-8DAE-A5BCCF311784}"/>
              </a:ext>
            </a:extLst>
          </p:cNvPr>
          <p:cNvSpPr txBox="1"/>
          <p:nvPr/>
        </p:nvSpPr>
        <p:spPr>
          <a:xfrm>
            <a:off x="191386" y="281781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슬라이드 쇼로 진행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버튼만 눌러주세요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5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AE0F4-1248-4341-A693-524FDC46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12" y="613362"/>
            <a:ext cx="5589151" cy="724371"/>
          </a:xfrm>
        </p:spPr>
        <p:txBody>
          <a:bodyPr/>
          <a:lstStyle/>
          <a:p>
            <a:r>
              <a:rPr lang="ko-KR" altLang="en-US" dirty="0"/>
              <a:t>게임 조작법</a:t>
            </a:r>
          </a:p>
        </p:txBody>
      </p:sp>
      <p:pic>
        <p:nvPicPr>
          <p:cNvPr id="7" name="내용 개체 틀 6" descr="오른쪽 화살표">
            <a:extLst>
              <a:ext uri="{FF2B5EF4-FFF2-40B4-BE49-F238E27FC236}">
                <a16:creationId xmlns:a16="http://schemas.microsoft.com/office/drawing/2014/main" id="{26D587D5-21F7-43DD-BD1E-3D29991B0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067" y="3885312"/>
            <a:ext cx="914400" cy="914400"/>
          </a:xfrm>
        </p:spPr>
      </p:pic>
      <p:sp>
        <p:nvSpPr>
          <p:cNvPr id="5" name="직사각형 4">
            <a:hlinkClick r:id="rId4" action="ppaction://hlinksldjump"/>
            <a:extLst>
              <a:ext uri="{FF2B5EF4-FFF2-40B4-BE49-F238E27FC236}">
                <a16:creationId xmlns:a16="http://schemas.microsoft.com/office/drawing/2014/main" id="{584272EF-3F3A-46EB-BFA6-06EEFCC04B89}"/>
              </a:ext>
            </a:extLst>
          </p:cNvPr>
          <p:cNvSpPr/>
          <p:nvPr/>
        </p:nvSpPr>
        <p:spPr>
          <a:xfrm>
            <a:off x="4961467" y="338667"/>
            <a:ext cx="1320800" cy="805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뒤로가기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그래픽 8" descr="줄 화살표: 일자형">
            <a:extLst>
              <a:ext uri="{FF2B5EF4-FFF2-40B4-BE49-F238E27FC236}">
                <a16:creationId xmlns:a16="http://schemas.microsoft.com/office/drawing/2014/main" id="{26216517-2604-43B3-AB7D-B9E870F2F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1025" y="3885312"/>
            <a:ext cx="914400" cy="914400"/>
          </a:xfrm>
          <a:prstGeom prst="rect">
            <a:avLst/>
          </a:prstGeom>
        </p:spPr>
      </p:pic>
      <p:sp>
        <p:nvSpPr>
          <p:cNvPr id="10" name="육각형 9">
            <a:extLst>
              <a:ext uri="{FF2B5EF4-FFF2-40B4-BE49-F238E27FC236}">
                <a16:creationId xmlns:a16="http://schemas.microsoft.com/office/drawing/2014/main" id="{311C16B3-39B5-4DAE-A7E3-2DB5560401CC}"/>
              </a:ext>
            </a:extLst>
          </p:cNvPr>
          <p:cNvSpPr/>
          <p:nvPr/>
        </p:nvSpPr>
        <p:spPr>
          <a:xfrm>
            <a:off x="1581025" y="2939227"/>
            <a:ext cx="3303834" cy="524933"/>
          </a:xfrm>
          <a:custGeom>
            <a:avLst/>
            <a:gdLst>
              <a:gd name="connsiteX0" fmla="*/ 0 w 2594221"/>
              <a:gd name="connsiteY0" fmla="*/ 262467 h 524933"/>
              <a:gd name="connsiteX1" fmla="*/ 131233 w 2594221"/>
              <a:gd name="connsiteY1" fmla="*/ 0 h 524933"/>
              <a:gd name="connsiteX2" fmla="*/ 2462988 w 2594221"/>
              <a:gd name="connsiteY2" fmla="*/ 0 h 524933"/>
              <a:gd name="connsiteX3" fmla="*/ 2594221 w 2594221"/>
              <a:gd name="connsiteY3" fmla="*/ 262467 h 524933"/>
              <a:gd name="connsiteX4" fmla="*/ 2462988 w 2594221"/>
              <a:gd name="connsiteY4" fmla="*/ 524933 h 524933"/>
              <a:gd name="connsiteX5" fmla="*/ 131233 w 2594221"/>
              <a:gd name="connsiteY5" fmla="*/ 524933 h 524933"/>
              <a:gd name="connsiteX6" fmla="*/ 0 w 2594221"/>
              <a:gd name="connsiteY6" fmla="*/ 262467 h 524933"/>
              <a:gd name="connsiteX0" fmla="*/ 0 w 2818059"/>
              <a:gd name="connsiteY0" fmla="*/ 262467 h 524933"/>
              <a:gd name="connsiteX1" fmla="*/ 355071 w 2818059"/>
              <a:gd name="connsiteY1" fmla="*/ 0 h 524933"/>
              <a:gd name="connsiteX2" fmla="*/ 2686826 w 2818059"/>
              <a:gd name="connsiteY2" fmla="*/ 0 h 524933"/>
              <a:gd name="connsiteX3" fmla="*/ 2818059 w 2818059"/>
              <a:gd name="connsiteY3" fmla="*/ 262467 h 524933"/>
              <a:gd name="connsiteX4" fmla="*/ 2686826 w 2818059"/>
              <a:gd name="connsiteY4" fmla="*/ 524933 h 524933"/>
              <a:gd name="connsiteX5" fmla="*/ 355071 w 2818059"/>
              <a:gd name="connsiteY5" fmla="*/ 524933 h 524933"/>
              <a:gd name="connsiteX6" fmla="*/ 0 w 2818059"/>
              <a:gd name="connsiteY6" fmla="*/ 262467 h 524933"/>
              <a:gd name="connsiteX0" fmla="*/ 0 w 3165721"/>
              <a:gd name="connsiteY0" fmla="*/ 262467 h 524933"/>
              <a:gd name="connsiteX1" fmla="*/ 355071 w 3165721"/>
              <a:gd name="connsiteY1" fmla="*/ 0 h 524933"/>
              <a:gd name="connsiteX2" fmla="*/ 2686826 w 3165721"/>
              <a:gd name="connsiteY2" fmla="*/ 0 h 524933"/>
              <a:gd name="connsiteX3" fmla="*/ 3165721 w 3165721"/>
              <a:gd name="connsiteY3" fmla="*/ 257704 h 524933"/>
              <a:gd name="connsiteX4" fmla="*/ 2686826 w 3165721"/>
              <a:gd name="connsiteY4" fmla="*/ 524933 h 524933"/>
              <a:gd name="connsiteX5" fmla="*/ 355071 w 3165721"/>
              <a:gd name="connsiteY5" fmla="*/ 524933 h 524933"/>
              <a:gd name="connsiteX6" fmla="*/ 0 w 3165721"/>
              <a:gd name="connsiteY6" fmla="*/ 262467 h 524933"/>
              <a:gd name="connsiteX0" fmla="*/ 0 w 3303834"/>
              <a:gd name="connsiteY0" fmla="*/ 262467 h 524933"/>
              <a:gd name="connsiteX1" fmla="*/ 493184 w 3303834"/>
              <a:gd name="connsiteY1" fmla="*/ 0 h 524933"/>
              <a:gd name="connsiteX2" fmla="*/ 2824939 w 3303834"/>
              <a:gd name="connsiteY2" fmla="*/ 0 h 524933"/>
              <a:gd name="connsiteX3" fmla="*/ 3303834 w 3303834"/>
              <a:gd name="connsiteY3" fmla="*/ 257704 h 524933"/>
              <a:gd name="connsiteX4" fmla="*/ 2824939 w 3303834"/>
              <a:gd name="connsiteY4" fmla="*/ 524933 h 524933"/>
              <a:gd name="connsiteX5" fmla="*/ 493184 w 3303834"/>
              <a:gd name="connsiteY5" fmla="*/ 524933 h 524933"/>
              <a:gd name="connsiteX6" fmla="*/ 0 w 3303834"/>
              <a:gd name="connsiteY6" fmla="*/ 262467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3834" h="524933">
                <a:moveTo>
                  <a:pt x="0" y="262467"/>
                </a:moveTo>
                <a:lnTo>
                  <a:pt x="493184" y="0"/>
                </a:lnTo>
                <a:lnTo>
                  <a:pt x="2824939" y="0"/>
                </a:lnTo>
                <a:lnTo>
                  <a:pt x="3303834" y="257704"/>
                </a:lnTo>
                <a:lnTo>
                  <a:pt x="2824939" y="524933"/>
                </a:lnTo>
                <a:lnTo>
                  <a:pt x="493184" y="524933"/>
                </a:lnTo>
                <a:lnTo>
                  <a:pt x="0" y="262467"/>
                </a:lnTo>
                <a:close/>
              </a:path>
            </a:pathLst>
          </a:custGeom>
          <a:solidFill>
            <a:srgbClr val="BB6627"/>
          </a:solidFill>
          <a:ln w="5715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E74E6D5-97D5-4A35-B65B-5937DFA88D3F}"/>
              </a:ext>
            </a:extLst>
          </p:cNvPr>
          <p:cNvGrpSpPr/>
          <p:nvPr/>
        </p:nvGrpSpPr>
        <p:grpSpPr>
          <a:xfrm>
            <a:off x="7058383" y="5315631"/>
            <a:ext cx="625854" cy="574059"/>
            <a:chOff x="2920871" y="4799484"/>
            <a:chExt cx="625854" cy="574059"/>
          </a:xfrm>
        </p:grpSpPr>
        <p:pic>
          <p:nvPicPr>
            <p:cNvPr id="22" name="그래픽 21" descr="뼈">
              <a:extLst>
                <a:ext uri="{FF2B5EF4-FFF2-40B4-BE49-F238E27FC236}">
                  <a16:creationId xmlns:a16="http://schemas.microsoft.com/office/drawing/2014/main" id="{4D465D08-27EA-4F97-A6BB-372F2BFF6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3148345" y="4987263"/>
              <a:ext cx="386280" cy="386280"/>
            </a:xfrm>
            <a:prstGeom prst="rect">
              <a:avLst/>
            </a:prstGeom>
          </p:spPr>
        </p:pic>
        <p:pic>
          <p:nvPicPr>
            <p:cNvPr id="21" name="그래픽 20" descr="뼈">
              <a:extLst>
                <a:ext uri="{FF2B5EF4-FFF2-40B4-BE49-F238E27FC236}">
                  <a16:creationId xmlns:a16="http://schemas.microsoft.com/office/drawing/2014/main" id="{A1D09987-113F-4D4B-A32E-C5D9C5297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 flipH="1">
              <a:off x="2939279" y="4983891"/>
              <a:ext cx="386280" cy="386280"/>
            </a:xfrm>
            <a:prstGeom prst="rect">
              <a:avLst/>
            </a:prstGeom>
          </p:spPr>
        </p:pic>
        <p:pic>
          <p:nvPicPr>
            <p:cNvPr id="18" name="그래픽 17" descr="뼈">
              <a:extLst>
                <a:ext uri="{FF2B5EF4-FFF2-40B4-BE49-F238E27FC236}">
                  <a16:creationId xmlns:a16="http://schemas.microsoft.com/office/drawing/2014/main" id="{C4F580E8-935C-44E4-A70D-78D78D70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2920871" y="4799484"/>
              <a:ext cx="386280" cy="386280"/>
            </a:xfrm>
            <a:prstGeom prst="rect">
              <a:avLst/>
            </a:prstGeom>
          </p:spPr>
        </p:pic>
        <p:pic>
          <p:nvPicPr>
            <p:cNvPr id="14" name="그래픽 13" descr="뼈">
              <a:extLst>
                <a:ext uri="{FF2B5EF4-FFF2-40B4-BE49-F238E27FC236}">
                  <a16:creationId xmlns:a16="http://schemas.microsoft.com/office/drawing/2014/main" id="{CFB606AF-1218-47DA-9C44-4A164E07A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0445" y="4799484"/>
              <a:ext cx="386280" cy="386280"/>
            </a:xfrm>
            <a:prstGeom prst="rect">
              <a:avLst/>
            </a:prstGeom>
          </p:spPr>
        </p:pic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20FBA57-DDD8-482E-AF33-1DA0D96C35A5}"/>
                </a:ext>
              </a:extLst>
            </p:cNvPr>
            <p:cNvSpPr/>
            <p:nvPr/>
          </p:nvSpPr>
          <p:spPr>
            <a:xfrm>
              <a:off x="3104356" y="4901794"/>
              <a:ext cx="271463" cy="345298"/>
            </a:xfrm>
            <a:custGeom>
              <a:avLst/>
              <a:gdLst>
                <a:gd name="connsiteX0" fmla="*/ 2381 w 271463"/>
                <a:gd name="connsiteY0" fmla="*/ 107156 h 345298"/>
                <a:gd name="connsiteX1" fmla="*/ 0 w 271463"/>
                <a:gd name="connsiteY1" fmla="*/ 95250 h 345298"/>
                <a:gd name="connsiteX2" fmla="*/ 7144 w 271463"/>
                <a:gd name="connsiteY2" fmla="*/ 78581 h 345298"/>
                <a:gd name="connsiteX3" fmla="*/ 23813 w 271463"/>
                <a:gd name="connsiteY3" fmla="*/ 59531 h 345298"/>
                <a:gd name="connsiteX4" fmla="*/ 30956 w 271463"/>
                <a:gd name="connsiteY4" fmla="*/ 45244 h 345298"/>
                <a:gd name="connsiteX5" fmla="*/ 38100 w 271463"/>
                <a:gd name="connsiteY5" fmla="*/ 40481 h 345298"/>
                <a:gd name="connsiteX6" fmla="*/ 45244 w 271463"/>
                <a:gd name="connsiteY6" fmla="*/ 26194 h 345298"/>
                <a:gd name="connsiteX7" fmla="*/ 52388 w 271463"/>
                <a:gd name="connsiteY7" fmla="*/ 21431 h 345298"/>
                <a:gd name="connsiteX8" fmla="*/ 54769 w 271463"/>
                <a:gd name="connsiteY8" fmla="*/ 14287 h 345298"/>
                <a:gd name="connsiteX9" fmla="*/ 61913 w 271463"/>
                <a:gd name="connsiteY9" fmla="*/ 11906 h 345298"/>
                <a:gd name="connsiteX10" fmla="*/ 69056 w 271463"/>
                <a:gd name="connsiteY10" fmla="*/ 7144 h 345298"/>
                <a:gd name="connsiteX11" fmla="*/ 95250 w 271463"/>
                <a:gd name="connsiteY11" fmla="*/ 0 h 345298"/>
                <a:gd name="connsiteX12" fmla="*/ 145256 w 271463"/>
                <a:gd name="connsiteY12" fmla="*/ 2381 h 345298"/>
                <a:gd name="connsiteX13" fmla="*/ 169069 w 271463"/>
                <a:gd name="connsiteY13" fmla="*/ 9525 h 345298"/>
                <a:gd name="connsiteX14" fmla="*/ 190500 w 271463"/>
                <a:gd name="connsiteY14" fmla="*/ 14287 h 345298"/>
                <a:gd name="connsiteX15" fmla="*/ 204788 w 271463"/>
                <a:gd name="connsiteY15" fmla="*/ 23812 h 345298"/>
                <a:gd name="connsiteX16" fmla="*/ 211931 w 271463"/>
                <a:gd name="connsiteY16" fmla="*/ 28575 h 345298"/>
                <a:gd name="connsiteX17" fmla="*/ 221456 w 271463"/>
                <a:gd name="connsiteY17" fmla="*/ 40481 h 345298"/>
                <a:gd name="connsiteX18" fmla="*/ 223838 w 271463"/>
                <a:gd name="connsiteY18" fmla="*/ 47625 h 345298"/>
                <a:gd name="connsiteX19" fmla="*/ 235744 w 271463"/>
                <a:gd name="connsiteY19" fmla="*/ 59531 h 345298"/>
                <a:gd name="connsiteX20" fmla="*/ 252413 w 271463"/>
                <a:gd name="connsiteY20" fmla="*/ 78581 h 345298"/>
                <a:gd name="connsiteX21" fmla="*/ 254794 w 271463"/>
                <a:gd name="connsiteY21" fmla="*/ 85725 h 345298"/>
                <a:gd name="connsiteX22" fmla="*/ 261938 w 271463"/>
                <a:gd name="connsiteY22" fmla="*/ 90487 h 345298"/>
                <a:gd name="connsiteX23" fmla="*/ 266700 w 271463"/>
                <a:gd name="connsiteY23" fmla="*/ 104775 h 345298"/>
                <a:gd name="connsiteX24" fmla="*/ 269081 w 271463"/>
                <a:gd name="connsiteY24" fmla="*/ 111919 h 345298"/>
                <a:gd name="connsiteX25" fmla="*/ 271463 w 271463"/>
                <a:gd name="connsiteY25" fmla="*/ 119062 h 345298"/>
                <a:gd name="connsiteX26" fmla="*/ 264319 w 271463"/>
                <a:gd name="connsiteY26" fmla="*/ 157162 h 345298"/>
                <a:gd name="connsiteX27" fmla="*/ 259556 w 271463"/>
                <a:gd name="connsiteY27" fmla="*/ 164306 h 345298"/>
                <a:gd name="connsiteX28" fmla="*/ 252413 w 271463"/>
                <a:gd name="connsiteY28" fmla="*/ 178594 h 345298"/>
                <a:gd name="connsiteX29" fmla="*/ 250031 w 271463"/>
                <a:gd name="connsiteY29" fmla="*/ 185737 h 345298"/>
                <a:gd name="connsiteX30" fmla="*/ 245269 w 271463"/>
                <a:gd name="connsiteY30" fmla="*/ 192881 h 345298"/>
                <a:gd name="connsiteX31" fmla="*/ 235744 w 271463"/>
                <a:gd name="connsiteY31" fmla="*/ 214312 h 345298"/>
                <a:gd name="connsiteX32" fmla="*/ 230981 w 271463"/>
                <a:gd name="connsiteY32" fmla="*/ 228600 h 345298"/>
                <a:gd name="connsiteX33" fmla="*/ 228600 w 271463"/>
                <a:gd name="connsiteY33" fmla="*/ 235744 h 345298"/>
                <a:gd name="connsiteX34" fmla="*/ 219075 w 271463"/>
                <a:gd name="connsiteY34" fmla="*/ 266700 h 345298"/>
                <a:gd name="connsiteX35" fmla="*/ 211931 w 271463"/>
                <a:gd name="connsiteY35" fmla="*/ 271462 h 345298"/>
                <a:gd name="connsiteX36" fmla="*/ 207169 w 271463"/>
                <a:gd name="connsiteY36" fmla="*/ 278606 h 345298"/>
                <a:gd name="connsiteX37" fmla="*/ 195263 w 271463"/>
                <a:gd name="connsiteY37" fmla="*/ 290512 h 345298"/>
                <a:gd name="connsiteX38" fmla="*/ 188119 w 271463"/>
                <a:gd name="connsiteY38" fmla="*/ 311944 h 345298"/>
                <a:gd name="connsiteX39" fmla="*/ 180975 w 271463"/>
                <a:gd name="connsiteY39" fmla="*/ 326231 h 345298"/>
                <a:gd name="connsiteX40" fmla="*/ 173831 w 271463"/>
                <a:gd name="connsiteY40" fmla="*/ 330994 h 345298"/>
                <a:gd name="connsiteX41" fmla="*/ 159544 w 271463"/>
                <a:gd name="connsiteY41" fmla="*/ 335756 h 345298"/>
                <a:gd name="connsiteX42" fmla="*/ 88106 w 271463"/>
                <a:gd name="connsiteY42" fmla="*/ 338137 h 345298"/>
                <a:gd name="connsiteX43" fmla="*/ 73819 w 271463"/>
                <a:gd name="connsiteY43" fmla="*/ 333375 h 345298"/>
                <a:gd name="connsiteX44" fmla="*/ 69056 w 271463"/>
                <a:gd name="connsiteY44" fmla="*/ 307181 h 345298"/>
                <a:gd name="connsiteX45" fmla="*/ 66675 w 271463"/>
                <a:gd name="connsiteY45" fmla="*/ 278606 h 345298"/>
                <a:gd name="connsiteX46" fmla="*/ 52388 w 271463"/>
                <a:gd name="connsiteY46" fmla="*/ 269081 h 345298"/>
                <a:gd name="connsiteX47" fmla="*/ 45244 w 271463"/>
                <a:gd name="connsiteY47" fmla="*/ 264319 h 345298"/>
                <a:gd name="connsiteX48" fmla="*/ 38100 w 271463"/>
                <a:gd name="connsiteY48" fmla="*/ 242887 h 345298"/>
                <a:gd name="connsiteX49" fmla="*/ 35719 w 271463"/>
                <a:gd name="connsiteY49" fmla="*/ 235744 h 345298"/>
                <a:gd name="connsiteX50" fmla="*/ 30956 w 271463"/>
                <a:gd name="connsiteY50" fmla="*/ 216694 h 345298"/>
                <a:gd name="connsiteX51" fmla="*/ 19050 w 271463"/>
                <a:gd name="connsiteY51" fmla="*/ 180975 h 345298"/>
                <a:gd name="connsiteX52" fmla="*/ 14288 w 271463"/>
                <a:gd name="connsiteY52" fmla="*/ 166687 h 345298"/>
                <a:gd name="connsiteX53" fmla="*/ 11906 w 271463"/>
                <a:gd name="connsiteY53" fmla="*/ 159544 h 345298"/>
                <a:gd name="connsiteX54" fmla="*/ 7144 w 271463"/>
                <a:gd name="connsiteY54" fmla="*/ 130969 h 345298"/>
                <a:gd name="connsiteX55" fmla="*/ 2381 w 271463"/>
                <a:gd name="connsiteY55" fmla="*/ 107156 h 345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1463" h="345298">
                  <a:moveTo>
                    <a:pt x="2381" y="107156"/>
                  </a:moveTo>
                  <a:cubicBezTo>
                    <a:pt x="1587" y="103187"/>
                    <a:pt x="0" y="99297"/>
                    <a:pt x="0" y="95250"/>
                  </a:cubicBezTo>
                  <a:cubicBezTo>
                    <a:pt x="0" y="91964"/>
                    <a:pt x="6213" y="80133"/>
                    <a:pt x="7144" y="78581"/>
                  </a:cubicBezTo>
                  <a:cubicBezTo>
                    <a:pt x="16405" y="63147"/>
                    <a:pt x="12833" y="66852"/>
                    <a:pt x="23813" y="59531"/>
                  </a:cubicBezTo>
                  <a:cubicBezTo>
                    <a:pt x="25749" y="53721"/>
                    <a:pt x="26340" y="49860"/>
                    <a:pt x="30956" y="45244"/>
                  </a:cubicBezTo>
                  <a:cubicBezTo>
                    <a:pt x="32980" y="43220"/>
                    <a:pt x="35719" y="42069"/>
                    <a:pt x="38100" y="40481"/>
                  </a:cubicBezTo>
                  <a:cubicBezTo>
                    <a:pt x="40037" y="34669"/>
                    <a:pt x="40626" y="30811"/>
                    <a:pt x="45244" y="26194"/>
                  </a:cubicBezTo>
                  <a:cubicBezTo>
                    <a:pt x="47268" y="24170"/>
                    <a:pt x="50007" y="23019"/>
                    <a:pt x="52388" y="21431"/>
                  </a:cubicBezTo>
                  <a:cubicBezTo>
                    <a:pt x="53182" y="19050"/>
                    <a:pt x="52994" y="16062"/>
                    <a:pt x="54769" y="14287"/>
                  </a:cubicBezTo>
                  <a:cubicBezTo>
                    <a:pt x="56544" y="12512"/>
                    <a:pt x="59668" y="13028"/>
                    <a:pt x="61913" y="11906"/>
                  </a:cubicBezTo>
                  <a:cubicBezTo>
                    <a:pt x="64473" y="10626"/>
                    <a:pt x="66441" y="8306"/>
                    <a:pt x="69056" y="7144"/>
                  </a:cubicBezTo>
                  <a:cubicBezTo>
                    <a:pt x="78946" y="2748"/>
                    <a:pt x="85062" y="2037"/>
                    <a:pt x="95250" y="0"/>
                  </a:cubicBezTo>
                  <a:cubicBezTo>
                    <a:pt x="111919" y="794"/>
                    <a:pt x="128622" y="1050"/>
                    <a:pt x="145256" y="2381"/>
                  </a:cubicBezTo>
                  <a:cubicBezTo>
                    <a:pt x="153226" y="3019"/>
                    <a:pt x="161534" y="8269"/>
                    <a:pt x="169069" y="9525"/>
                  </a:cubicBezTo>
                  <a:cubicBezTo>
                    <a:pt x="185832" y="12319"/>
                    <a:pt x="178776" y="10379"/>
                    <a:pt x="190500" y="14287"/>
                  </a:cubicBezTo>
                  <a:lnTo>
                    <a:pt x="204788" y="23812"/>
                  </a:lnTo>
                  <a:lnTo>
                    <a:pt x="211931" y="28575"/>
                  </a:lnTo>
                  <a:cubicBezTo>
                    <a:pt x="217919" y="46533"/>
                    <a:pt x="209146" y="25094"/>
                    <a:pt x="221456" y="40481"/>
                  </a:cubicBezTo>
                  <a:cubicBezTo>
                    <a:pt x="223024" y="42441"/>
                    <a:pt x="222715" y="45380"/>
                    <a:pt x="223838" y="47625"/>
                  </a:cubicBezTo>
                  <a:cubicBezTo>
                    <a:pt x="227807" y="55564"/>
                    <a:pt x="228599" y="54768"/>
                    <a:pt x="235744" y="59531"/>
                  </a:cubicBezTo>
                  <a:cubicBezTo>
                    <a:pt x="246856" y="76200"/>
                    <a:pt x="240506" y="70644"/>
                    <a:pt x="252413" y="78581"/>
                  </a:cubicBezTo>
                  <a:cubicBezTo>
                    <a:pt x="253207" y="80962"/>
                    <a:pt x="253226" y="83765"/>
                    <a:pt x="254794" y="85725"/>
                  </a:cubicBezTo>
                  <a:cubicBezTo>
                    <a:pt x="256582" y="87960"/>
                    <a:pt x="260421" y="88060"/>
                    <a:pt x="261938" y="90487"/>
                  </a:cubicBezTo>
                  <a:cubicBezTo>
                    <a:pt x="264599" y="94744"/>
                    <a:pt x="265113" y="100012"/>
                    <a:pt x="266700" y="104775"/>
                  </a:cubicBezTo>
                  <a:lnTo>
                    <a:pt x="269081" y="111919"/>
                  </a:lnTo>
                  <a:lnTo>
                    <a:pt x="271463" y="119062"/>
                  </a:lnTo>
                  <a:cubicBezTo>
                    <a:pt x="270625" y="127437"/>
                    <a:pt x="270317" y="148165"/>
                    <a:pt x="264319" y="157162"/>
                  </a:cubicBezTo>
                  <a:lnTo>
                    <a:pt x="259556" y="164306"/>
                  </a:lnTo>
                  <a:cubicBezTo>
                    <a:pt x="253575" y="182253"/>
                    <a:pt x="261640" y="160140"/>
                    <a:pt x="252413" y="178594"/>
                  </a:cubicBezTo>
                  <a:cubicBezTo>
                    <a:pt x="251290" y="180839"/>
                    <a:pt x="251154" y="183492"/>
                    <a:pt x="250031" y="185737"/>
                  </a:cubicBezTo>
                  <a:cubicBezTo>
                    <a:pt x="248751" y="188297"/>
                    <a:pt x="246431" y="190266"/>
                    <a:pt x="245269" y="192881"/>
                  </a:cubicBezTo>
                  <a:cubicBezTo>
                    <a:pt x="233936" y="218382"/>
                    <a:pt x="246520" y="198148"/>
                    <a:pt x="235744" y="214312"/>
                  </a:cubicBezTo>
                  <a:lnTo>
                    <a:pt x="230981" y="228600"/>
                  </a:lnTo>
                  <a:lnTo>
                    <a:pt x="228600" y="235744"/>
                  </a:lnTo>
                  <a:cubicBezTo>
                    <a:pt x="227148" y="245906"/>
                    <a:pt x="227070" y="258706"/>
                    <a:pt x="219075" y="266700"/>
                  </a:cubicBezTo>
                  <a:cubicBezTo>
                    <a:pt x="217051" y="268724"/>
                    <a:pt x="214312" y="269875"/>
                    <a:pt x="211931" y="271462"/>
                  </a:cubicBezTo>
                  <a:cubicBezTo>
                    <a:pt x="210344" y="273843"/>
                    <a:pt x="209193" y="276582"/>
                    <a:pt x="207169" y="278606"/>
                  </a:cubicBezTo>
                  <a:cubicBezTo>
                    <a:pt x="198914" y="286862"/>
                    <a:pt x="200343" y="279083"/>
                    <a:pt x="195263" y="290512"/>
                  </a:cubicBezTo>
                  <a:cubicBezTo>
                    <a:pt x="195258" y="290524"/>
                    <a:pt x="189312" y="308366"/>
                    <a:pt x="188119" y="311944"/>
                  </a:cubicBezTo>
                  <a:cubicBezTo>
                    <a:pt x="186182" y="317755"/>
                    <a:pt x="185592" y="321614"/>
                    <a:pt x="180975" y="326231"/>
                  </a:cubicBezTo>
                  <a:cubicBezTo>
                    <a:pt x="178951" y="328255"/>
                    <a:pt x="176446" y="329832"/>
                    <a:pt x="173831" y="330994"/>
                  </a:cubicBezTo>
                  <a:cubicBezTo>
                    <a:pt x="169244" y="333033"/>
                    <a:pt x="159544" y="335756"/>
                    <a:pt x="159544" y="335756"/>
                  </a:cubicBezTo>
                  <a:cubicBezTo>
                    <a:pt x="135193" y="351991"/>
                    <a:pt x="150486" y="343808"/>
                    <a:pt x="88106" y="338137"/>
                  </a:cubicBezTo>
                  <a:cubicBezTo>
                    <a:pt x="83107" y="337683"/>
                    <a:pt x="73819" y="333375"/>
                    <a:pt x="73819" y="333375"/>
                  </a:cubicBezTo>
                  <a:cubicBezTo>
                    <a:pt x="69717" y="321066"/>
                    <a:pt x="70979" y="326411"/>
                    <a:pt x="69056" y="307181"/>
                  </a:cubicBezTo>
                  <a:cubicBezTo>
                    <a:pt x="68105" y="297670"/>
                    <a:pt x="70506" y="287363"/>
                    <a:pt x="66675" y="278606"/>
                  </a:cubicBezTo>
                  <a:cubicBezTo>
                    <a:pt x="64381" y="273362"/>
                    <a:pt x="57150" y="272256"/>
                    <a:pt x="52388" y="269081"/>
                  </a:cubicBezTo>
                  <a:lnTo>
                    <a:pt x="45244" y="264319"/>
                  </a:lnTo>
                  <a:lnTo>
                    <a:pt x="38100" y="242887"/>
                  </a:lnTo>
                  <a:cubicBezTo>
                    <a:pt x="37306" y="240506"/>
                    <a:pt x="36328" y="238179"/>
                    <a:pt x="35719" y="235744"/>
                  </a:cubicBezTo>
                  <a:cubicBezTo>
                    <a:pt x="34131" y="229394"/>
                    <a:pt x="33026" y="222904"/>
                    <a:pt x="30956" y="216694"/>
                  </a:cubicBezTo>
                  <a:lnTo>
                    <a:pt x="19050" y="180975"/>
                  </a:lnTo>
                  <a:lnTo>
                    <a:pt x="14288" y="166687"/>
                  </a:lnTo>
                  <a:cubicBezTo>
                    <a:pt x="13494" y="164306"/>
                    <a:pt x="12398" y="162005"/>
                    <a:pt x="11906" y="159544"/>
                  </a:cubicBezTo>
                  <a:cubicBezTo>
                    <a:pt x="8424" y="142134"/>
                    <a:pt x="10097" y="151644"/>
                    <a:pt x="7144" y="130969"/>
                  </a:cubicBezTo>
                  <a:lnTo>
                    <a:pt x="2381" y="1071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 descr="두개골">
              <a:extLst>
                <a:ext uri="{FF2B5EF4-FFF2-40B4-BE49-F238E27FC236}">
                  <a16:creationId xmlns:a16="http://schemas.microsoft.com/office/drawing/2014/main" id="{337A672E-207B-45D6-91B2-2F56E0FA5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11487" y="4845844"/>
              <a:ext cx="457199" cy="457199"/>
            </a:xfrm>
            <a:prstGeom prst="rect">
              <a:avLst/>
            </a:prstGeom>
          </p:spPr>
        </p:pic>
      </p:grpSp>
      <p:sp>
        <p:nvSpPr>
          <p:cNvPr id="35" name="육각형 9">
            <a:extLst>
              <a:ext uri="{FF2B5EF4-FFF2-40B4-BE49-F238E27FC236}">
                <a16:creationId xmlns:a16="http://schemas.microsoft.com/office/drawing/2014/main" id="{EB6C8037-363A-4D8D-A4A2-0E6E81F53BF0}"/>
              </a:ext>
            </a:extLst>
          </p:cNvPr>
          <p:cNvSpPr/>
          <p:nvPr/>
        </p:nvSpPr>
        <p:spPr>
          <a:xfrm>
            <a:off x="1675025" y="2998909"/>
            <a:ext cx="3115833" cy="397517"/>
          </a:xfrm>
          <a:custGeom>
            <a:avLst/>
            <a:gdLst>
              <a:gd name="connsiteX0" fmla="*/ 0 w 2594221"/>
              <a:gd name="connsiteY0" fmla="*/ 262467 h 524933"/>
              <a:gd name="connsiteX1" fmla="*/ 131233 w 2594221"/>
              <a:gd name="connsiteY1" fmla="*/ 0 h 524933"/>
              <a:gd name="connsiteX2" fmla="*/ 2462988 w 2594221"/>
              <a:gd name="connsiteY2" fmla="*/ 0 h 524933"/>
              <a:gd name="connsiteX3" fmla="*/ 2594221 w 2594221"/>
              <a:gd name="connsiteY3" fmla="*/ 262467 h 524933"/>
              <a:gd name="connsiteX4" fmla="*/ 2462988 w 2594221"/>
              <a:gd name="connsiteY4" fmla="*/ 524933 h 524933"/>
              <a:gd name="connsiteX5" fmla="*/ 131233 w 2594221"/>
              <a:gd name="connsiteY5" fmla="*/ 524933 h 524933"/>
              <a:gd name="connsiteX6" fmla="*/ 0 w 2594221"/>
              <a:gd name="connsiteY6" fmla="*/ 262467 h 524933"/>
              <a:gd name="connsiteX0" fmla="*/ 0 w 2818059"/>
              <a:gd name="connsiteY0" fmla="*/ 262467 h 524933"/>
              <a:gd name="connsiteX1" fmla="*/ 355071 w 2818059"/>
              <a:gd name="connsiteY1" fmla="*/ 0 h 524933"/>
              <a:gd name="connsiteX2" fmla="*/ 2686826 w 2818059"/>
              <a:gd name="connsiteY2" fmla="*/ 0 h 524933"/>
              <a:gd name="connsiteX3" fmla="*/ 2818059 w 2818059"/>
              <a:gd name="connsiteY3" fmla="*/ 262467 h 524933"/>
              <a:gd name="connsiteX4" fmla="*/ 2686826 w 2818059"/>
              <a:gd name="connsiteY4" fmla="*/ 524933 h 524933"/>
              <a:gd name="connsiteX5" fmla="*/ 355071 w 2818059"/>
              <a:gd name="connsiteY5" fmla="*/ 524933 h 524933"/>
              <a:gd name="connsiteX6" fmla="*/ 0 w 2818059"/>
              <a:gd name="connsiteY6" fmla="*/ 262467 h 524933"/>
              <a:gd name="connsiteX0" fmla="*/ 0 w 3165721"/>
              <a:gd name="connsiteY0" fmla="*/ 262467 h 524933"/>
              <a:gd name="connsiteX1" fmla="*/ 355071 w 3165721"/>
              <a:gd name="connsiteY1" fmla="*/ 0 h 524933"/>
              <a:gd name="connsiteX2" fmla="*/ 2686826 w 3165721"/>
              <a:gd name="connsiteY2" fmla="*/ 0 h 524933"/>
              <a:gd name="connsiteX3" fmla="*/ 3165721 w 3165721"/>
              <a:gd name="connsiteY3" fmla="*/ 257704 h 524933"/>
              <a:gd name="connsiteX4" fmla="*/ 2686826 w 3165721"/>
              <a:gd name="connsiteY4" fmla="*/ 524933 h 524933"/>
              <a:gd name="connsiteX5" fmla="*/ 355071 w 3165721"/>
              <a:gd name="connsiteY5" fmla="*/ 524933 h 524933"/>
              <a:gd name="connsiteX6" fmla="*/ 0 w 3165721"/>
              <a:gd name="connsiteY6" fmla="*/ 262467 h 524933"/>
              <a:gd name="connsiteX0" fmla="*/ 0 w 3303834"/>
              <a:gd name="connsiteY0" fmla="*/ 262467 h 524933"/>
              <a:gd name="connsiteX1" fmla="*/ 493184 w 3303834"/>
              <a:gd name="connsiteY1" fmla="*/ 0 h 524933"/>
              <a:gd name="connsiteX2" fmla="*/ 2824939 w 3303834"/>
              <a:gd name="connsiteY2" fmla="*/ 0 h 524933"/>
              <a:gd name="connsiteX3" fmla="*/ 3303834 w 3303834"/>
              <a:gd name="connsiteY3" fmla="*/ 257704 h 524933"/>
              <a:gd name="connsiteX4" fmla="*/ 2824939 w 3303834"/>
              <a:gd name="connsiteY4" fmla="*/ 524933 h 524933"/>
              <a:gd name="connsiteX5" fmla="*/ 493184 w 3303834"/>
              <a:gd name="connsiteY5" fmla="*/ 524933 h 524933"/>
              <a:gd name="connsiteX6" fmla="*/ 0 w 3303834"/>
              <a:gd name="connsiteY6" fmla="*/ 262467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3834" h="524933">
                <a:moveTo>
                  <a:pt x="0" y="262467"/>
                </a:moveTo>
                <a:lnTo>
                  <a:pt x="493184" y="0"/>
                </a:lnTo>
                <a:lnTo>
                  <a:pt x="2824939" y="0"/>
                </a:lnTo>
                <a:lnTo>
                  <a:pt x="3303834" y="257704"/>
                </a:lnTo>
                <a:lnTo>
                  <a:pt x="2824939" y="524933"/>
                </a:lnTo>
                <a:lnTo>
                  <a:pt x="493184" y="524933"/>
                </a:lnTo>
                <a:lnTo>
                  <a:pt x="0" y="262467"/>
                </a:lnTo>
                <a:close/>
              </a:path>
            </a:pathLst>
          </a:custGeom>
          <a:solidFill>
            <a:srgbClr val="BB6627"/>
          </a:solidFill>
          <a:ln w="1270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천공 테이프 23">
            <a:extLst>
              <a:ext uri="{FF2B5EF4-FFF2-40B4-BE49-F238E27FC236}">
                <a16:creationId xmlns:a16="http://schemas.microsoft.com/office/drawing/2014/main" id="{ADCEC2B6-7AEE-4726-8E01-71ECB3A224B0}"/>
              </a:ext>
            </a:extLst>
          </p:cNvPr>
          <p:cNvSpPr/>
          <p:nvPr/>
        </p:nvSpPr>
        <p:spPr>
          <a:xfrm>
            <a:off x="3025972" y="2871493"/>
            <a:ext cx="586406" cy="524933"/>
          </a:xfrm>
          <a:prstGeom prst="flowChartPunchedTap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F3CCF72-AA49-4F48-90E8-AFD80F9DB5FC}"/>
              </a:ext>
            </a:extLst>
          </p:cNvPr>
          <p:cNvGrpSpPr/>
          <p:nvPr/>
        </p:nvGrpSpPr>
        <p:grpSpPr>
          <a:xfrm>
            <a:off x="3103077" y="2917861"/>
            <a:ext cx="432196" cy="432196"/>
            <a:chOff x="3567283" y="3408289"/>
            <a:chExt cx="457199" cy="457199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6EC0BA7F-F822-4A9A-A5B4-78FC3B9F3C9B}"/>
                </a:ext>
              </a:extLst>
            </p:cNvPr>
            <p:cNvSpPr/>
            <p:nvPr/>
          </p:nvSpPr>
          <p:spPr>
            <a:xfrm>
              <a:off x="3660154" y="3465098"/>
              <a:ext cx="271463" cy="345298"/>
            </a:xfrm>
            <a:custGeom>
              <a:avLst/>
              <a:gdLst>
                <a:gd name="connsiteX0" fmla="*/ 2381 w 271463"/>
                <a:gd name="connsiteY0" fmla="*/ 107156 h 345298"/>
                <a:gd name="connsiteX1" fmla="*/ 0 w 271463"/>
                <a:gd name="connsiteY1" fmla="*/ 95250 h 345298"/>
                <a:gd name="connsiteX2" fmla="*/ 7144 w 271463"/>
                <a:gd name="connsiteY2" fmla="*/ 78581 h 345298"/>
                <a:gd name="connsiteX3" fmla="*/ 23813 w 271463"/>
                <a:gd name="connsiteY3" fmla="*/ 59531 h 345298"/>
                <a:gd name="connsiteX4" fmla="*/ 30956 w 271463"/>
                <a:gd name="connsiteY4" fmla="*/ 45244 h 345298"/>
                <a:gd name="connsiteX5" fmla="*/ 38100 w 271463"/>
                <a:gd name="connsiteY5" fmla="*/ 40481 h 345298"/>
                <a:gd name="connsiteX6" fmla="*/ 45244 w 271463"/>
                <a:gd name="connsiteY6" fmla="*/ 26194 h 345298"/>
                <a:gd name="connsiteX7" fmla="*/ 52388 w 271463"/>
                <a:gd name="connsiteY7" fmla="*/ 21431 h 345298"/>
                <a:gd name="connsiteX8" fmla="*/ 54769 w 271463"/>
                <a:gd name="connsiteY8" fmla="*/ 14287 h 345298"/>
                <a:gd name="connsiteX9" fmla="*/ 61913 w 271463"/>
                <a:gd name="connsiteY9" fmla="*/ 11906 h 345298"/>
                <a:gd name="connsiteX10" fmla="*/ 69056 w 271463"/>
                <a:gd name="connsiteY10" fmla="*/ 7144 h 345298"/>
                <a:gd name="connsiteX11" fmla="*/ 95250 w 271463"/>
                <a:gd name="connsiteY11" fmla="*/ 0 h 345298"/>
                <a:gd name="connsiteX12" fmla="*/ 145256 w 271463"/>
                <a:gd name="connsiteY12" fmla="*/ 2381 h 345298"/>
                <a:gd name="connsiteX13" fmla="*/ 169069 w 271463"/>
                <a:gd name="connsiteY13" fmla="*/ 9525 h 345298"/>
                <a:gd name="connsiteX14" fmla="*/ 190500 w 271463"/>
                <a:gd name="connsiteY14" fmla="*/ 14287 h 345298"/>
                <a:gd name="connsiteX15" fmla="*/ 204788 w 271463"/>
                <a:gd name="connsiteY15" fmla="*/ 23812 h 345298"/>
                <a:gd name="connsiteX16" fmla="*/ 211931 w 271463"/>
                <a:gd name="connsiteY16" fmla="*/ 28575 h 345298"/>
                <a:gd name="connsiteX17" fmla="*/ 221456 w 271463"/>
                <a:gd name="connsiteY17" fmla="*/ 40481 h 345298"/>
                <a:gd name="connsiteX18" fmla="*/ 223838 w 271463"/>
                <a:gd name="connsiteY18" fmla="*/ 47625 h 345298"/>
                <a:gd name="connsiteX19" fmla="*/ 235744 w 271463"/>
                <a:gd name="connsiteY19" fmla="*/ 59531 h 345298"/>
                <a:gd name="connsiteX20" fmla="*/ 252413 w 271463"/>
                <a:gd name="connsiteY20" fmla="*/ 78581 h 345298"/>
                <a:gd name="connsiteX21" fmla="*/ 254794 w 271463"/>
                <a:gd name="connsiteY21" fmla="*/ 85725 h 345298"/>
                <a:gd name="connsiteX22" fmla="*/ 261938 w 271463"/>
                <a:gd name="connsiteY22" fmla="*/ 90487 h 345298"/>
                <a:gd name="connsiteX23" fmla="*/ 266700 w 271463"/>
                <a:gd name="connsiteY23" fmla="*/ 104775 h 345298"/>
                <a:gd name="connsiteX24" fmla="*/ 269081 w 271463"/>
                <a:gd name="connsiteY24" fmla="*/ 111919 h 345298"/>
                <a:gd name="connsiteX25" fmla="*/ 271463 w 271463"/>
                <a:gd name="connsiteY25" fmla="*/ 119062 h 345298"/>
                <a:gd name="connsiteX26" fmla="*/ 264319 w 271463"/>
                <a:gd name="connsiteY26" fmla="*/ 157162 h 345298"/>
                <a:gd name="connsiteX27" fmla="*/ 259556 w 271463"/>
                <a:gd name="connsiteY27" fmla="*/ 164306 h 345298"/>
                <a:gd name="connsiteX28" fmla="*/ 252413 w 271463"/>
                <a:gd name="connsiteY28" fmla="*/ 178594 h 345298"/>
                <a:gd name="connsiteX29" fmla="*/ 250031 w 271463"/>
                <a:gd name="connsiteY29" fmla="*/ 185737 h 345298"/>
                <a:gd name="connsiteX30" fmla="*/ 245269 w 271463"/>
                <a:gd name="connsiteY30" fmla="*/ 192881 h 345298"/>
                <a:gd name="connsiteX31" fmla="*/ 235744 w 271463"/>
                <a:gd name="connsiteY31" fmla="*/ 214312 h 345298"/>
                <a:gd name="connsiteX32" fmla="*/ 230981 w 271463"/>
                <a:gd name="connsiteY32" fmla="*/ 228600 h 345298"/>
                <a:gd name="connsiteX33" fmla="*/ 228600 w 271463"/>
                <a:gd name="connsiteY33" fmla="*/ 235744 h 345298"/>
                <a:gd name="connsiteX34" fmla="*/ 219075 w 271463"/>
                <a:gd name="connsiteY34" fmla="*/ 266700 h 345298"/>
                <a:gd name="connsiteX35" fmla="*/ 211931 w 271463"/>
                <a:gd name="connsiteY35" fmla="*/ 271462 h 345298"/>
                <a:gd name="connsiteX36" fmla="*/ 207169 w 271463"/>
                <a:gd name="connsiteY36" fmla="*/ 278606 h 345298"/>
                <a:gd name="connsiteX37" fmla="*/ 195263 w 271463"/>
                <a:gd name="connsiteY37" fmla="*/ 290512 h 345298"/>
                <a:gd name="connsiteX38" fmla="*/ 188119 w 271463"/>
                <a:gd name="connsiteY38" fmla="*/ 311944 h 345298"/>
                <a:gd name="connsiteX39" fmla="*/ 180975 w 271463"/>
                <a:gd name="connsiteY39" fmla="*/ 326231 h 345298"/>
                <a:gd name="connsiteX40" fmla="*/ 173831 w 271463"/>
                <a:gd name="connsiteY40" fmla="*/ 330994 h 345298"/>
                <a:gd name="connsiteX41" fmla="*/ 159544 w 271463"/>
                <a:gd name="connsiteY41" fmla="*/ 335756 h 345298"/>
                <a:gd name="connsiteX42" fmla="*/ 88106 w 271463"/>
                <a:gd name="connsiteY42" fmla="*/ 338137 h 345298"/>
                <a:gd name="connsiteX43" fmla="*/ 73819 w 271463"/>
                <a:gd name="connsiteY43" fmla="*/ 333375 h 345298"/>
                <a:gd name="connsiteX44" fmla="*/ 69056 w 271463"/>
                <a:gd name="connsiteY44" fmla="*/ 307181 h 345298"/>
                <a:gd name="connsiteX45" fmla="*/ 66675 w 271463"/>
                <a:gd name="connsiteY45" fmla="*/ 278606 h 345298"/>
                <a:gd name="connsiteX46" fmla="*/ 52388 w 271463"/>
                <a:gd name="connsiteY46" fmla="*/ 269081 h 345298"/>
                <a:gd name="connsiteX47" fmla="*/ 45244 w 271463"/>
                <a:gd name="connsiteY47" fmla="*/ 264319 h 345298"/>
                <a:gd name="connsiteX48" fmla="*/ 38100 w 271463"/>
                <a:gd name="connsiteY48" fmla="*/ 242887 h 345298"/>
                <a:gd name="connsiteX49" fmla="*/ 35719 w 271463"/>
                <a:gd name="connsiteY49" fmla="*/ 235744 h 345298"/>
                <a:gd name="connsiteX50" fmla="*/ 30956 w 271463"/>
                <a:gd name="connsiteY50" fmla="*/ 216694 h 345298"/>
                <a:gd name="connsiteX51" fmla="*/ 19050 w 271463"/>
                <a:gd name="connsiteY51" fmla="*/ 180975 h 345298"/>
                <a:gd name="connsiteX52" fmla="*/ 14288 w 271463"/>
                <a:gd name="connsiteY52" fmla="*/ 166687 h 345298"/>
                <a:gd name="connsiteX53" fmla="*/ 11906 w 271463"/>
                <a:gd name="connsiteY53" fmla="*/ 159544 h 345298"/>
                <a:gd name="connsiteX54" fmla="*/ 7144 w 271463"/>
                <a:gd name="connsiteY54" fmla="*/ 130969 h 345298"/>
                <a:gd name="connsiteX55" fmla="*/ 2381 w 271463"/>
                <a:gd name="connsiteY55" fmla="*/ 107156 h 345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1463" h="345298">
                  <a:moveTo>
                    <a:pt x="2381" y="107156"/>
                  </a:moveTo>
                  <a:cubicBezTo>
                    <a:pt x="1587" y="103187"/>
                    <a:pt x="0" y="99297"/>
                    <a:pt x="0" y="95250"/>
                  </a:cubicBezTo>
                  <a:cubicBezTo>
                    <a:pt x="0" y="91964"/>
                    <a:pt x="6213" y="80133"/>
                    <a:pt x="7144" y="78581"/>
                  </a:cubicBezTo>
                  <a:cubicBezTo>
                    <a:pt x="16405" y="63147"/>
                    <a:pt x="12833" y="66852"/>
                    <a:pt x="23813" y="59531"/>
                  </a:cubicBezTo>
                  <a:cubicBezTo>
                    <a:pt x="25749" y="53721"/>
                    <a:pt x="26340" y="49860"/>
                    <a:pt x="30956" y="45244"/>
                  </a:cubicBezTo>
                  <a:cubicBezTo>
                    <a:pt x="32980" y="43220"/>
                    <a:pt x="35719" y="42069"/>
                    <a:pt x="38100" y="40481"/>
                  </a:cubicBezTo>
                  <a:cubicBezTo>
                    <a:pt x="40037" y="34669"/>
                    <a:pt x="40626" y="30811"/>
                    <a:pt x="45244" y="26194"/>
                  </a:cubicBezTo>
                  <a:cubicBezTo>
                    <a:pt x="47268" y="24170"/>
                    <a:pt x="50007" y="23019"/>
                    <a:pt x="52388" y="21431"/>
                  </a:cubicBezTo>
                  <a:cubicBezTo>
                    <a:pt x="53182" y="19050"/>
                    <a:pt x="52994" y="16062"/>
                    <a:pt x="54769" y="14287"/>
                  </a:cubicBezTo>
                  <a:cubicBezTo>
                    <a:pt x="56544" y="12512"/>
                    <a:pt x="59668" y="13028"/>
                    <a:pt x="61913" y="11906"/>
                  </a:cubicBezTo>
                  <a:cubicBezTo>
                    <a:pt x="64473" y="10626"/>
                    <a:pt x="66441" y="8306"/>
                    <a:pt x="69056" y="7144"/>
                  </a:cubicBezTo>
                  <a:cubicBezTo>
                    <a:pt x="78946" y="2748"/>
                    <a:pt x="85062" y="2037"/>
                    <a:pt x="95250" y="0"/>
                  </a:cubicBezTo>
                  <a:cubicBezTo>
                    <a:pt x="111919" y="794"/>
                    <a:pt x="128622" y="1050"/>
                    <a:pt x="145256" y="2381"/>
                  </a:cubicBezTo>
                  <a:cubicBezTo>
                    <a:pt x="153226" y="3019"/>
                    <a:pt x="161534" y="8269"/>
                    <a:pt x="169069" y="9525"/>
                  </a:cubicBezTo>
                  <a:cubicBezTo>
                    <a:pt x="185832" y="12319"/>
                    <a:pt x="178776" y="10379"/>
                    <a:pt x="190500" y="14287"/>
                  </a:cubicBezTo>
                  <a:lnTo>
                    <a:pt x="204788" y="23812"/>
                  </a:lnTo>
                  <a:lnTo>
                    <a:pt x="211931" y="28575"/>
                  </a:lnTo>
                  <a:cubicBezTo>
                    <a:pt x="217919" y="46533"/>
                    <a:pt x="209146" y="25094"/>
                    <a:pt x="221456" y="40481"/>
                  </a:cubicBezTo>
                  <a:cubicBezTo>
                    <a:pt x="223024" y="42441"/>
                    <a:pt x="222715" y="45380"/>
                    <a:pt x="223838" y="47625"/>
                  </a:cubicBezTo>
                  <a:cubicBezTo>
                    <a:pt x="227807" y="55564"/>
                    <a:pt x="228599" y="54768"/>
                    <a:pt x="235744" y="59531"/>
                  </a:cubicBezTo>
                  <a:cubicBezTo>
                    <a:pt x="246856" y="76200"/>
                    <a:pt x="240506" y="70644"/>
                    <a:pt x="252413" y="78581"/>
                  </a:cubicBezTo>
                  <a:cubicBezTo>
                    <a:pt x="253207" y="80962"/>
                    <a:pt x="253226" y="83765"/>
                    <a:pt x="254794" y="85725"/>
                  </a:cubicBezTo>
                  <a:cubicBezTo>
                    <a:pt x="256582" y="87960"/>
                    <a:pt x="260421" y="88060"/>
                    <a:pt x="261938" y="90487"/>
                  </a:cubicBezTo>
                  <a:cubicBezTo>
                    <a:pt x="264599" y="94744"/>
                    <a:pt x="265113" y="100012"/>
                    <a:pt x="266700" y="104775"/>
                  </a:cubicBezTo>
                  <a:lnTo>
                    <a:pt x="269081" y="111919"/>
                  </a:lnTo>
                  <a:lnTo>
                    <a:pt x="271463" y="119062"/>
                  </a:lnTo>
                  <a:cubicBezTo>
                    <a:pt x="270625" y="127437"/>
                    <a:pt x="270317" y="148165"/>
                    <a:pt x="264319" y="157162"/>
                  </a:cubicBezTo>
                  <a:lnTo>
                    <a:pt x="259556" y="164306"/>
                  </a:lnTo>
                  <a:cubicBezTo>
                    <a:pt x="253575" y="182253"/>
                    <a:pt x="261640" y="160140"/>
                    <a:pt x="252413" y="178594"/>
                  </a:cubicBezTo>
                  <a:cubicBezTo>
                    <a:pt x="251290" y="180839"/>
                    <a:pt x="251154" y="183492"/>
                    <a:pt x="250031" y="185737"/>
                  </a:cubicBezTo>
                  <a:cubicBezTo>
                    <a:pt x="248751" y="188297"/>
                    <a:pt x="246431" y="190266"/>
                    <a:pt x="245269" y="192881"/>
                  </a:cubicBezTo>
                  <a:cubicBezTo>
                    <a:pt x="233936" y="218382"/>
                    <a:pt x="246520" y="198148"/>
                    <a:pt x="235744" y="214312"/>
                  </a:cubicBezTo>
                  <a:lnTo>
                    <a:pt x="230981" y="228600"/>
                  </a:lnTo>
                  <a:lnTo>
                    <a:pt x="228600" y="235744"/>
                  </a:lnTo>
                  <a:cubicBezTo>
                    <a:pt x="227148" y="245906"/>
                    <a:pt x="227070" y="258706"/>
                    <a:pt x="219075" y="266700"/>
                  </a:cubicBezTo>
                  <a:cubicBezTo>
                    <a:pt x="217051" y="268724"/>
                    <a:pt x="214312" y="269875"/>
                    <a:pt x="211931" y="271462"/>
                  </a:cubicBezTo>
                  <a:cubicBezTo>
                    <a:pt x="210344" y="273843"/>
                    <a:pt x="209193" y="276582"/>
                    <a:pt x="207169" y="278606"/>
                  </a:cubicBezTo>
                  <a:cubicBezTo>
                    <a:pt x="198914" y="286862"/>
                    <a:pt x="200343" y="279083"/>
                    <a:pt x="195263" y="290512"/>
                  </a:cubicBezTo>
                  <a:cubicBezTo>
                    <a:pt x="195258" y="290524"/>
                    <a:pt x="189312" y="308366"/>
                    <a:pt x="188119" y="311944"/>
                  </a:cubicBezTo>
                  <a:cubicBezTo>
                    <a:pt x="186182" y="317755"/>
                    <a:pt x="185592" y="321614"/>
                    <a:pt x="180975" y="326231"/>
                  </a:cubicBezTo>
                  <a:cubicBezTo>
                    <a:pt x="178951" y="328255"/>
                    <a:pt x="176446" y="329832"/>
                    <a:pt x="173831" y="330994"/>
                  </a:cubicBezTo>
                  <a:cubicBezTo>
                    <a:pt x="169244" y="333033"/>
                    <a:pt x="159544" y="335756"/>
                    <a:pt x="159544" y="335756"/>
                  </a:cubicBezTo>
                  <a:cubicBezTo>
                    <a:pt x="135193" y="351991"/>
                    <a:pt x="150486" y="343808"/>
                    <a:pt x="88106" y="338137"/>
                  </a:cubicBezTo>
                  <a:cubicBezTo>
                    <a:pt x="83107" y="337683"/>
                    <a:pt x="73819" y="333375"/>
                    <a:pt x="73819" y="333375"/>
                  </a:cubicBezTo>
                  <a:cubicBezTo>
                    <a:pt x="69717" y="321066"/>
                    <a:pt x="70979" y="326411"/>
                    <a:pt x="69056" y="307181"/>
                  </a:cubicBezTo>
                  <a:cubicBezTo>
                    <a:pt x="68105" y="297670"/>
                    <a:pt x="70506" y="287363"/>
                    <a:pt x="66675" y="278606"/>
                  </a:cubicBezTo>
                  <a:cubicBezTo>
                    <a:pt x="64381" y="273362"/>
                    <a:pt x="57150" y="272256"/>
                    <a:pt x="52388" y="269081"/>
                  </a:cubicBezTo>
                  <a:lnTo>
                    <a:pt x="45244" y="264319"/>
                  </a:lnTo>
                  <a:lnTo>
                    <a:pt x="38100" y="242887"/>
                  </a:lnTo>
                  <a:cubicBezTo>
                    <a:pt x="37306" y="240506"/>
                    <a:pt x="36328" y="238179"/>
                    <a:pt x="35719" y="235744"/>
                  </a:cubicBezTo>
                  <a:cubicBezTo>
                    <a:pt x="34131" y="229394"/>
                    <a:pt x="33026" y="222904"/>
                    <a:pt x="30956" y="216694"/>
                  </a:cubicBezTo>
                  <a:lnTo>
                    <a:pt x="19050" y="180975"/>
                  </a:lnTo>
                  <a:lnTo>
                    <a:pt x="14288" y="166687"/>
                  </a:lnTo>
                  <a:cubicBezTo>
                    <a:pt x="13494" y="164306"/>
                    <a:pt x="12398" y="162005"/>
                    <a:pt x="11906" y="159544"/>
                  </a:cubicBezTo>
                  <a:cubicBezTo>
                    <a:pt x="8424" y="142134"/>
                    <a:pt x="10097" y="151644"/>
                    <a:pt x="7144" y="130969"/>
                  </a:cubicBezTo>
                  <a:lnTo>
                    <a:pt x="2381" y="1071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래픽 31" descr="두개골">
              <a:extLst>
                <a:ext uri="{FF2B5EF4-FFF2-40B4-BE49-F238E27FC236}">
                  <a16:creationId xmlns:a16="http://schemas.microsoft.com/office/drawing/2014/main" id="{BE7E85CE-4711-4C27-97CF-C7B341E18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67283" y="3408289"/>
              <a:ext cx="457199" cy="457199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F536B75-BD5D-4EEA-BE2F-BADD09843F29}"/>
              </a:ext>
            </a:extLst>
          </p:cNvPr>
          <p:cNvSpPr txBox="1"/>
          <p:nvPr/>
        </p:nvSpPr>
        <p:spPr>
          <a:xfrm>
            <a:off x="2781535" y="20321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이동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CA36F1-518D-47F2-A4DD-E177A49E974E}"/>
              </a:ext>
            </a:extLst>
          </p:cNvPr>
          <p:cNvSpPr txBox="1"/>
          <p:nvPr/>
        </p:nvSpPr>
        <p:spPr>
          <a:xfrm>
            <a:off x="2089025" y="5706747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설정</a:t>
            </a:r>
            <a:r>
              <a:rPr lang="en-US" altLang="ko-KR" sz="2800" dirty="0"/>
              <a:t>/</a:t>
            </a:r>
            <a:r>
              <a:rPr lang="ko-KR" altLang="en-US" sz="2800" dirty="0"/>
              <a:t>일시정지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CC1AAE-B57F-43E7-83A9-EB8E469468FC}"/>
              </a:ext>
            </a:extLst>
          </p:cNvPr>
          <p:cNvSpPr txBox="1"/>
          <p:nvPr/>
        </p:nvSpPr>
        <p:spPr>
          <a:xfrm>
            <a:off x="2876901" y="88701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선택</a:t>
            </a:r>
          </a:p>
        </p:txBody>
      </p:sp>
      <p:sp>
        <p:nvSpPr>
          <p:cNvPr id="48" name="사각형: 빗면 47">
            <a:extLst>
              <a:ext uri="{FF2B5EF4-FFF2-40B4-BE49-F238E27FC236}">
                <a16:creationId xmlns:a16="http://schemas.microsoft.com/office/drawing/2014/main" id="{930F2247-0586-4862-B6F8-139D97108B3E}"/>
              </a:ext>
            </a:extLst>
          </p:cNvPr>
          <p:cNvSpPr/>
          <p:nvPr/>
        </p:nvSpPr>
        <p:spPr>
          <a:xfrm>
            <a:off x="2686409" y="6668979"/>
            <a:ext cx="1265532" cy="1300162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ESC</a:t>
            </a:r>
            <a:endParaRPr lang="ko-KR" altLang="en-US" sz="2800" b="1" dirty="0"/>
          </a:p>
        </p:txBody>
      </p:sp>
      <p:sp>
        <p:nvSpPr>
          <p:cNvPr id="49" name="사각형: 빗면 48">
            <a:extLst>
              <a:ext uri="{FF2B5EF4-FFF2-40B4-BE49-F238E27FC236}">
                <a16:creationId xmlns:a16="http://schemas.microsoft.com/office/drawing/2014/main" id="{F2C18FBE-3F8C-497A-B07D-09FC022952CB}"/>
              </a:ext>
            </a:extLst>
          </p:cNvPr>
          <p:cNvSpPr/>
          <p:nvPr/>
        </p:nvSpPr>
        <p:spPr>
          <a:xfrm>
            <a:off x="572013" y="9821332"/>
            <a:ext cx="2114396" cy="1085793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ENTER</a:t>
            </a:r>
            <a:endParaRPr lang="ko-KR" altLang="en-US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F65C9E-250D-4D93-9F4D-84F76E798756}"/>
              </a:ext>
            </a:extLst>
          </p:cNvPr>
          <p:cNvSpPr txBox="1"/>
          <p:nvPr/>
        </p:nvSpPr>
        <p:spPr>
          <a:xfrm>
            <a:off x="3158649" y="10676292"/>
            <a:ext cx="45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or</a:t>
            </a:r>
            <a:endParaRPr lang="ko-KR" altLang="en-US" sz="2400" dirty="0"/>
          </a:p>
        </p:txBody>
      </p:sp>
      <p:pic>
        <p:nvPicPr>
          <p:cNvPr id="52" name="그래픽 51" descr="커서">
            <a:extLst>
              <a:ext uri="{FF2B5EF4-FFF2-40B4-BE49-F238E27FC236}">
                <a16:creationId xmlns:a16="http://schemas.microsoft.com/office/drawing/2014/main" id="{D1F67E57-B7E4-49DB-8100-3B692FF3EF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33658" y="99070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0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5C665-8ED0-4614-9601-251BF027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12" y="613362"/>
            <a:ext cx="5589151" cy="1469438"/>
          </a:xfrm>
        </p:spPr>
        <p:txBody>
          <a:bodyPr/>
          <a:lstStyle/>
          <a:p>
            <a:r>
              <a:rPr lang="ko-KR" altLang="en-US" dirty="0"/>
              <a:t>사운드 설정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6" name="내용 개체 틀 5" descr="소리 부드럽게">
            <a:extLst>
              <a:ext uri="{FF2B5EF4-FFF2-40B4-BE49-F238E27FC236}">
                <a16:creationId xmlns:a16="http://schemas.microsoft.com/office/drawing/2014/main" id="{17658827-5D86-4B67-87FA-D6263503C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12" y="3641177"/>
            <a:ext cx="914400" cy="914400"/>
          </a:xfrm>
        </p:spPr>
      </p:pic>
      <p:sp>
        <p:nvSpPr>
          <p:cNvPr id="4" name="직사각형 3">
            <a:hlinkClick r:id="rId4" action="ppaction://hlinksldjump"/>
            <a:extLst>
              <a:ext uri="{FF2B5EF4-FFF2-40B4-BE49-F238E27FC236}">
                <a16:creationId xmlns:a16="http://schemas.microsoft.com/office/drawing/2014/main" id="{6635F5E5-596A-4807-A4DC-0D64BB4ABB1C}"/>
              </a:ext>
            </a:extLst>
          </p:cNvPr>
          <p:cNvSpPr/>
          <p:nvPr/>
        </p:nvSpPr>
        <p:spPr>
          <a:xfrm>
            <a:off x="4961467" y="338667"/>
            <a:ext cx="1320800" cy="805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뒤로가기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8" name="그래픽 7" descr="소리 중간">
            <a:extLst>
              <a:ext uri="{FF2B5EF4-FFF2-40B4-BE49-F238E27FC236}">
                <a16:creationId xmlns:a16="http://schemas.microsoft.com/office/drawing/2014/main" id="{4D097F71-A45F-4CA9-A43E-E447CEDDE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0263" y="3641177"/>
            <a:ext cx="914400" cy="9144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E812EF-7031-4198-ABEE-4D5197D4D170}"/>
              </a:ext>
            </a:extLst>
          </p:cNvPr>
          <p:cNvCxnSpPr/>
          <p:nvPr/>
        </p:nvCxnSpPr>
        <p:spPr>
          <a:xfrm>
            <a:off x="1574800" y="4098377"/>
            <a:ext cx="338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FAA1BD-D412-4467-879A-C67D6C906E1C}"/>
              </a:ext>
            </a:extLst>
          </p:cNvPr>
          <p:cNvCxnSpPr>
            <a:cxnSpLocks/>
          </p:cNvCxnSpPr>
          <p:nvPr/>
        </p:nvCxnSpPr>
        <p:spPr>
          <a:xfrm>
            <a:off x="1574800" y="4098377"/>
            <a:ext cx="272626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C4C22B0D-D3C7-46C9-A1AB-6FD4260B1048}"/>
              </a:ext>
            </a:extLst>
          </p:cNvPr>
          <p:cNvSpPr/>
          <p:nvPr/>
        </p:nvSpPr>
        <p:spPr>
          <a:xfrm>
            <a:off x="4241800" y="3979844"/>
            <a:ext cx="237066" cy="237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내용 개체 틀 5" descr="소리 부드럽게">
            <a:extLst>
              <a:ext uri="{FF2B5EF4-FFF2-40B4-BE49-F238E27FC236}">
                <a16:creationId xmlns:a16="http://schemas.microsoft.com/office/drawing/2014/main" id="{41E93DE8-AD85-40F5-9948-8D068AD04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12" y="6507712"/>
            <a:ext cx="914400" cy="914400"/>
          </a:xfrm>
          <a:prstGeom prst="rect">
            <a:avLst/>
          </a:prstGeom>
        </p:spPr>
      </p:pic>
      <p:pic>
        <p:nvPicPr>
          <p:cNvPr id="15" name="그래픽 14" descr="소리 중간">
            <a:extLst>
              <a:ext uri="{FF2B5EF4-FFF2-40B4-BE49-F238E27FC236}">
                <a16:creationId xmlns:a16="http://schemas.microsoft.com/office/drawing/2014/main" id="{FB66E7CE-B752-475F-BD11-6DCA68080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0263" y="6507712"/>
            <a:ext cx="914400" cy="9144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63C08D-0D73-493E-A3DD-0E19E6B9D77A}"/>
              </a:ext>
            </a:extLst>
          </p:cNvPr>
          <p:cNvCxnSpPr/>
          <p:nvPr/>
        </p:nvCxnSpPr>
        <p:spPr>
          <a:xfrm>
            <a:off x="1574800" y="6964912"/>
            <a:ext cx="338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F68207D-01F7-433F-A9F2-10D5BE5ADB6B}"/>
              </a:ext>
            </a:extLst>
          </p:cNvPr>
          <p:cNvCxnSpPr>
            <a:cxnSpLocks/>
          </p:cNvCxnSpPr>
          <p:nvPr/>
        </p:nvCxnSpPr>
        <p:spPr>
          <a:xfrm>
            <a:off x="1574800" y="6964912"/>
            <a:ext cx="166528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4C8DF0A-F7E1-4203-8829-E416C031F7DE}"/>
              </a:ext>
            </a:extLst>
          </p:cNvPr>
          <p:cNvSpPr/>
          <p:nvPr/>
        </p:nvSpPr>
        <p:spPr>
          <a:xfrm>
            <a:off x="3161817" y="6846379"/>
            <a:ext cx="237066" cy="237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내용 개체 틀 5" descr="소리 부드럽게">
            <a:extLst>
              <a:ext uri="{FF2B5EF4-FFF2-40B4-BE49-F238E27FC236}">
                <a16:creationId xmlns:a16="http://schemas.microsoft.com/office/drawing/2014/main" id="{8B54C9A9-57A9-48E3-913E-4DCE80FED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12" y="9374246"/>
            <a:ext cx="914400" cy="914400"/>
          </a:xfrm>
          <a:prstGeom prst="rect">
            <a:avLst/>
          </a:prstGeom>
        </p:spPr>
      </p:pic>
      <p:pic>
        <p:nvPicPr>
          <p:cNvPr id="20" name="그래픽 19" descr="소리 중간">
            <a:extLst>
              <a:ext uri="{FF2B5EF4-FFF2-40B4-BE49-F238E27FC236}">
                <a16:creationId xmlns:a16="http://schemas.microsoft.com/office/drawing/2014/main" id="{3B5A2DBE-EB19-40AE-BD7F-EEB8A6EA2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0263" y="9374246"/>
            <a:ext cx="914400" cy="91440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CD1383-B316-41AC-A5C4-CB8485602CC1}"/>
              </a:ext>
            </a:extLst>
          </p:cNvPr>
          <p:cNvCxnSpPr/>
          <p:nvPr/>
        </p:nvCxnSpPr>
        <p:spPr>
          <a:xfrm>
            <a:off x="1574800" y="9831446"/>
            <a:ext cx="338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93FC3D-8907-4471-822E-A359AEE43AE6}"/>
              </a:ext>
            </a:extLst>
          </p:cNvPr>
          <p:cNvCxnSpPr>
            <a:cxnSpLocks/>
          </p:cNvCxnSpPr>
          <p:nvPr/>
        </p:nvCxnSpPr>
        <p:spPr>
          <a:xfrm>
            <a:off x="1574800" y="9831446"/>
            <a:ext cx="2184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5995B58-FFF0-4799-B0AF-7A7F3CD3E17F}"/>
              </a:ext>
            </a:extLst>
          </p:cNvPr>
          <p:cNvSpPr/>
          <p:nvPr/>
        </p:nvSpPr>
        <p:spPr>
          <a:xfrm>
            <a:off x="3737022" y="9712913"/>
            <a:ext cx="237066" cy="237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CAD7E-0497-4C7A-A6CB-D9DA91EE7A39}"/>
              </a:ext>
            </a:extLst>
          </p:cNvPr>
          <p:cNvSpPr txBox="1"/>
          <p:nvPr/>
        </p:nvSpPr>
        <p:spPr>
          <a:xfrm>
            <a:off x="2525781" y="3117957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전체 음량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D1FF28-5DB1-4A99-A9FA-756BFBD941E2}"/>
              </a:ext>
            </a:extLst>
          </p:cNvPr>
          <p:cNvSpPr txBox="1"/>
          <p:nvPr/>
        </p:nvSpPr>
        <p:spPr>
          <a:xfrm>
            <a:off x="2811116" y="5984490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/>
              <a:t>BGM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352FB4-2309-4A5A-B566-187F5E1C76C6}"/>
              </a:ext>
            </a:extLst>
          </p:cNvPr>
          <p:cNvSpPr txBox="1"/>
          <p:nvPr/>
        </p:nvSpPr>
        <p:spPr>
          <a:xfrm>
            <a:off x="2811116" y="89611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이펙트</a:t>
            </a:r>
          </a:p>
        </p:txBody>
      </p:sp>
    </p:spTree>
    <p:extLst>
      <p:ext uri="{BB962C8B-B14F-4D97-AF65-F5344CB8AC3E}">
        <p14:creationId xmlns:p14="http://schemas.microsoft.com/office/powerpoint/2010/main" val="42647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5C46F0-0FA0-4090-91DE-DFC9C33CBD51}"/>
              </a:ext>
            </a:extLst>
          </p:cNvPr>
          <p:cNvSpPr/>
          <p:nvPr/>
        </p:nvSpPr>
        <p:spPr>
          <a:xfrm>
            <a:off x="486012" y="812799"/>
            <a:ext cx="5508149" cy="8517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C6F9E-D9AF-4701-A951-DDE8E19EF7A3}"/>
              </a:ext>
            </a:extLst>
          </p:cNvPr>
          <p:cNvSpPr txBox="1"/>
          <p:nvPr/>
        </p:nvSpPr>
        <p:spPr>
          <a:xfrm>
            <a:off x="1802032" y="4784998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(</a:t>
            </a:r>
            <a:r>
              <a:rPr lang="ko-KR" altLang="en-US" sz="3600" dirty="0"/>
              <a:t>게임 플레이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39D49A4B-1786-4BFF-AC47-941D555B02B7}"/>
              </a:ext>
            </a:extLst>
          </p:cNvPr>
          <p:cNvSpPr/>
          <p:nvPr/>
        </p:nvSpPr>
        <p:spPr>
          <a:xfrm>
            <a:off x="186267" y="118533"/>
            <a:ext cx="1303867" cy="508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CE523-EBE2-4D45-AB8D-54C3971F1A0D}"/>
              </a:ext>
            </a:extLst>
          </p:cNvPr>
          <p:cNvSpPr txBox="1"/>
          <p:nvPr/>
        </p:nvSpPr>
        <p:spPr>
          <a:xfrm>
            <a:off x="1958374" y="8718538"/>
            <a:ext cx="278855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0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ROUND</a:t>
            </a:r>
          </a:p>
          <a:p>
            <a:pPr algn="ctr"/>
            <a:r>
              <a:rPr lang="en-US" altLang="ko-KR" sz="2800" b="1" dirty="0"/>
              <a:t>1</a:t>
            </a:r>
          </a:p>
          <a:p>
            <a:pPr algn="ctr"/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0A9A7-2AFB-4212-8A21-7450BAC302E0}"/>
              </a:ext>
            </a:extLst>
          </p:cNvPr>
          <p:cNvSpPr txBox="1"/>
          <p:nvPr/>
        </p:nvSpPr>
        <p:spPr>
          <a:xfrm>
            <a:off x="-240384" y="8966069"/>
            <a:ext cx="27885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r>
              <a:rPr lang="en-US" altLang="ko-KR" sz="2800" b="1" dirty="0"/>
              <a:t>Score</a:t>
            </a:r>
          </a:p>
          <a:p>
            <a:pPr algn="ctr"/>
            <a:r>
              <a:rPr lang="en-US" altLang="ko-KR" sz="2800" b="1" dirty="0"/>
              <a:t>000000</a:t>
            </a:r>
          </a:p>
          <a:p>
            <a:pPr algn="ctr"/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7C6A1-A93C-4E59-A59A-8BC840FE7347}"/>
              </a:ext>
            </a:extLst>
          </p:cNvPr>
          <p:cNvSpPr txBox="1"/>
          <p:nvPr/>
        </p:nvSpPr>
        <p:spPr>
          <a:xfrm>
            <a:off x="3932004" y="8540942"/>
            <a:ext cx="2788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High Score</a:t>
            </a:r>
          </a:p>
          <a:p>
            <a:pPr algn="ctr"/>
            <a:r>
              <a:rPr lang="en-US" altLang="ko-KR" sz="2800" b="1" dirty="0"/>
              <a:t>100000</a:t>
            </a:r>
          </a:p>
          <a:p>
            <a:pPr algn="ctr"/>
            <a:endParaRPr lang="ko-KR" altLang="en-US" sz="28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8287B2-D580-4ED8-9DEB-24412FB53E6C}"/>
              </a:ext>
            </a:extLst>
          </p:cNvPr>
          <p:cNvSpPr/>
          <p:nvPr/>
        </p:nvSpPr>
        <p:spPr>
          <a:xfrm>
            <a:off x="745256" y="1266044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7E03F4-1E13-44DF-A80F-370817C2D925}"/>
              </a:ext>
            </a:extLst>
          </p:cNvPr>
          <p:cNvSpPr/>
          <p:nvPr/>
        </p:nvSpPr>
        <p:spPr>
          <a:xfrm>
            <a:off x="1471652" y="1266044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25E0F-4CB5-415B-BCDD-DE8B5E64E6B2}"/>
              </a:ext>
            </a:extLst>
          </p:cNvPr>
          <p:cNvSpPr/>
          <p:nvPr/>
        </p:nvSpPr>
        <p:spPr>
          <a:xfrm>
            <a:off x="2198048" y="1266044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E2D0250-D6C7-45C9-A29E-63B636DFA80E}"/>
              </a:ext>
            </a:extLst>
          </p:cNvPr>
          <p:cNvSpPr/>
          <p:nvPr/>
        </p:nvSpPr>
        <p:spPr>
          <a:xfrm>
            <a:off x="2924444" y="1266044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20AE01-32CC-4A83-BA06-7516921A5C8B}"/>
              </a:ext>
            </a:extLst>
          </p:cNvPr>
          <p:cNvSpPr/>
          <p:nvPr/>
        </p:nvSpPr>
        <p:spPr>
          <a:xfrm>
            <a:off x="3647394" y="1266044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645640-0E36-4DAE-B70C-9D0FCC15D1A0}"/>
              </a:ext>
            </a:extLst>
          </p:cNvPr>
          <p:cNvSpPr/>
          <p:nvPr/>
        </p:nvSpPr>
        <p:spPr>
          <a:xfrm>
            <a:off x="4370344" y="1266044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6C1136-2865-45E7-B8BB-695669D8E2E2}"/>
              </a:ext>
            </a:extLst>
          </p:cNvPr>
          <p:cNvSpPr/>
          <p:nvPr/>
        </p:nvSpPr>
        <p:spPr>
          <a:xfrm>
            <a:off x="5093294" y="1266044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F334754-24D7-4754-B3CB-7B0558C70B90}"/>
              </a:ext>
            </a:extLst>
          </p:cNvPr>
          <p:cNvSpPr/>
          <p:nvPr/>
        </p:nvSpPr>
        <p:spPr>
          <a:xfrm>
            <a:off x="3171748" y="8222190"/>
            <a:ext cx="432308" cy="43230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94D798-B245-40A0-A7C1-CB3524137D15}"/>
              </a:ext>
            </a:extLst>
          </p:cNvPr>
          <p:cNvSpPr/>
          <p:nvPr/>
        </p:nvSpPr>
        <p:spPr>
          <a:xfrm>
            <a:off x="745256" y="1893495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FC27FE-7E17-4865-A5C4-191EC313E824}"/>
              </a:ext>
            </a:extLst>
          </p:cNvPr>
          <p:cNvSpPr/>
          <p:nvPr/>
        </p:nvSpPr>
        <p:spPr>
          <a:xfrm>
            <a:off x="1471652" y="1893495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8394A95-FB89-43CD-85DA-06185925AA40}"/>
              </a:ext>
            </a:extLst>
          </p:cNvPr>
          <p:cNvSpPr/>
          <p:nvPr/>
        </p:nvSpPr>
        <p:spPr>
          <a:xfrm>
            <a:off x="2198048" y="1893495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5EC9DC-F3D0-43A2-A5CF-03405A45678C}"/>
              </a:ext>
            </a:extLst>
          </p:cNvPr>
          <p:cNvSpPr/>
          <p:nvPr/>
        </p:nvSpPr>
        <p:spPr>
          <a:xfrm>
            <a:off x="2924444" y="1893495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72077D-4AF7-4CA1-8EE8-F6EAD67EEAE9}"/>
              </a:ext>
            </a:extLst>
          </p:cNvPr>
          <p:cNvSpPr/>
          <p:nvPr/>
        </p:nvSpPr>
        <p:spPr>
          <a:xfrm>
            <a:off x="3647394" y="1893495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AB1EB7-F096-41A1-8CD9-97257FC081EE}"/>
              </a:ext>
            </a:extLst>
          </p:cNvPr>
          <p:cNvSpPr/>
          <p:nvPr/>
        </p:nvSpPr>
        <p:spPr>
          <a:xfrm>
            <a:off x="4370344" y="1893495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782CDD-F8CF-444A-9BCC-559FD708CFDC}"/>
              </a:ext>
            </a:extLst>
          </p:cNvPr>
          <p:cNvSpPr/>
          <p:nvPr/>
        </p:nvSpPr>
        <p:spPr>
          <a:xfrm>
            <a:off x="5093294" y="1893495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956EF6-8C71-4447-AA96-E09F55EBF1BE}"/>
              </a:ext>
            </a:extLst>
          </p:cNvPr>
          <p:cNvSpPr/>
          <p:nvPr/>
        </p:nvSpPr>
        <p:spPr>
          <a:xfrm>
            <a:off x="745256" y="250597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0CD1E3-B648-444B-B651-2EB4353DD734}"/>
              </a:ext>
            </a:extLst>
          </p:cNvPr>
          <p:cNvSpPr/>
          <p:nvPr/>
        </p:nvSpPr>
        <p:spPr>
          <a:xfrm>
            <a:off x="1471652" y="250597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E2647F-0BAC-4ECD-9895-DF44D628BFC2}"/>
              </a:ext>
            </a:extLst>
          </p:cNvPr>
          <p:cNvSpPr/>
          <p:nvPr/>
        </p:nvSpPr>
        <p:spPr>
          <a:xfrm>
            <a:off x="2198048" y="250597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68C4D5-5A3F-425F-B99F-5203C11BAC3C}"/>
              </a:ext>
            </a:extLst>
          </p:cNvPr>
          <p:cNvSpPr/>
          <p:nvPr/>
        </p:nvSpPr>
        <p:spPr>
          <a:xfrm>
            <a:off x="2924444" y="250597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7009C70-B12D-4446-B155-18CBC3B7B0AB}"/>
              </a:ext>
            </a:extLst>
          </p:cNvPr>
          <p:cNvSpPr/>
          <p:nvPr/>
        </p:nvSpPr>
        <p:spPr>
          <a:xfrm>
            <a:off x="3647394" y="250597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6F2A041-1CF2-419C-B22C-89EF5476D9AA}"/>
              </a:ext>
            </a:extLst>
          </p:cNvPr>
          <p:cNvSpPr/>
          <p:nvPr/>
        </p:nvSpPr>
        <p:spPr>
          <a:xfrm>
            <a:off x="4370344" y="250597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17ED0A2-1003-4CFF-AF6D-E2F7F3D950D6}"/>
              </a:ext>
            </a:extLst>
          </p:cNvPr>
          <p:cNvSpPr/>
          <p:nvPr/>
        </p:nvSpPr>
        <p:spPr>
          <a:xfrm>
            <a:off x="5093294" y="250597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DBEEE75-9672-43F1-8BEB-CD696E6C2D41}"/>
              </a:ext>
            </a:extLst>
          </p:cNvPr>
          <p:cNvSpPr/>
          <p:nvPr/>
        </p:nvSpPr>
        <p:spPr>
          <a:xfrm>
            <a:off x="745256" y="3133419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979BFAB-DB3A-40D2-8242-E621EC958067}"/>
              </a:ext>
            </a:extLst>
          </p:cNvPr>
          <p:cNvSpPr/>
          <p:nvPr/>
        </p:nvSpPr>
        <p:spPr>
          <a:xfrm>
            <a:off x="1471652" y="3133419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61D949-4F2A-4913-AC10-509CE00211CE}"/>
              </a:ext>
            </a:extLst>
          </p:cNvPr>
          <p:cNvSpPr/>
          <p:nvPr/>
        </p:nvSpPr>
        <p:spPr>
          <a:xfrm>
            <a:off x="2198048" y="3133419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4C4C698-93CC-424D-9393-E8DF687A5FC4}"/>
              </a:ext>
            </a:extLst>
          </p:cNvPr>
          <p:cNvSpPr/>
          <p:nvPr/>
        </p:nvSpPr>
        <p:spPr>
          <a:xfrm>
            <a:off x="2924444" y="3133419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36B4D44-3D70-4F5E-9A39-C4CE45250FDF}"/>
              </a:ext>
            </a:extLst>
          </p:cNvPr>
          <p:cNvSpPr/>
          <p:nvPr/>
        </p:nvSpPr>
        <p:spPr>
          <a:xfrm>
            <a:off x="3647394" y="3133419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701D0A6-3BB1-43DB-AA55-79668F6B6F71}"/>
              </a:ext>
            </a:extLst>
          </p:cNvPr>
          <p:cNvSpPr/>
          <p:nvPr/>
        </p:nvSpPr>
        <p:spPr>
          <a:xfrm>
            <a:off x="4370344" y="3133419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C18C8B-D873-488F-9722-2AF6FC5DA2B0}"/>
              </a:ext>
            </a:extLst>
          </p:cNvPr>
          <p:cNvSpPr/>
          <p:nvPr/>
        </p:nvSpPr>
        <p:spPr>
          <a:xfrm>
            <a:off x="5093294" y="3133419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육각형 9">
            <a:extLst>
              <a:ext uri="{FF2B5EF4-FFF2-40B4-BE49-F238E27FC236}">
                <a16:creationId xmlns:a16="http://schemas.microsoft.com/office/drawing/2014/main" id="{D2E8264E-98F4-4B6F-9D82-18E713AFCB38}"/>
              </a:ext>
            </a:extLst>
          </p:cNvPr>
          <p:cNvSpPr/>
          <p:nvPr/>
        </p:nvSpPr>
        <p:spPr>
          <a:xfrm>
            <a:off x="2397706" y="8694204"/>
            <a:ext cx="1930435" cy="425332"/>
          </a:xfrm>
          <a:custGeom>
            <a:avLst/>
            <a:gdLst>
              <a:gd name="connsiteX0" fmla="*/ 0 w 2594221"/>
              <a:gd name="connsiteY0" fmla="*/ 262467 h 524933"/>
              <a:gd name="connsiteX1" fmla="*/ 131233 w 2594221"/>
              <a:gd name="connsiteY1" fmla="*/ 0 h 524933"/>
              <a:gd name="connsiteX2" fmla="*/ 2462988 w 2594221"/>
              <a:gd name="connsiteY2" fmla="*/ 0 h 524933"/>
              <a:gd name="connsiteX3" fmla="*/ 2594221 w 2594221"/>
              <a:gd name="connsiteY3" fmla="*/ 262467 h 524933"/>
              <a:gd name="connsiteX4" fmla="*/ 2462988 w 2594221"/>
              <a:gd name="connsiteY4" fmla="*/ 524933 h 524933"/>
              <a:gd name="connsiteX5" fmla="*/ 131233 w 2594221"/>
              <a:gd name="connsiteY5" fmla="*/ 524933 h 524933"/>
              <a:gd name="connsiteX6" fmla="*/ 0 w 2594221"/>
              <a:gd name="connsiteY6" fmla="*/ 262467 h 524933"/>
              <a:gd name="connsiteX0" fmla="*/ 0 w 2818059"/>
              <a:gd name="connsiteY0" fmla="*/ 262467 h 524933"/>
              <a:gd name="connsiteX1" fmla="*/ 355071 w 2818059"/>
              <a:gd name="connsiteY1" fmla="*/ 0 h 524933"/>
              <a:gd name="connsiteX2" fmla="*/ 2686826 w 2818059"/>
              <a:gd name="connsiteY2" fmla="*/ 0 h 524933"/>
              <a:gd name="connsiteX3" fmla="*/ 2818059 w 2818059"/>
              <a:gd name="connsiteY3" fmla="*/ 262467 h 524933"/>
              <a:gd name="connsiteX4" fmla="*/ 2686826 w 2818059"/>
              <a:gd name="connsiteY4" fmla="*/ 524933 h 524933"/>
              <a:gd name="connsiteX5" fmla="*/ 355071 w 2818059"/>
              <a:gd name="connsiteY5" fmla="*/ 524933 h 524933"/>
              <a:gd name="connsiteX6" fmla="*/ 0 w 2818059"/>
              <a:gd name="connsiteY6" fmla="*/ 262467 h 524933"/>
              <a:gd name="connsiteX0" fmla="*/ 0 w 3165721"/>
              <a:gd name="connsiteY0" fmla="*/ 262467 h 524933"/>
              <a:gd name="connsiteX1" fmla="*/ 355071 w 3165721"/>
              <a:gd name="connsiteY1" fmla="*/ 0 h 524933"/>
              <a:gd name="connsiteX2" fmla="*/ 2686826 w 3165721"/>
              <a:gd name="connsiteY2" fmla="*/ 0 h 524933"/>
              <a:gd name="connsiteX3" fmla="*/ 3165721 w 3165721"/>
              <a:gd name="connsiteY3" fmla="*/ 257704 h 524933"/>
              <a:gd name="connsiteX4" fmla="*/ 2686826 w 3165721"/>
              <a:gd name="connsiteY4" fmla="*/ 524933 h 524933"/>
              <a:gd name="connsiteX5" fmla="*/ 355071 w 3165721"/>
              <a:gd name="connsiteY5" fmla="*/ 524933 h 524933"/>
              <a:gd name="connsiteX6" fmla="*/ 0 w 3165721"/>
              <a:gd name="connsiteY6" fmla="*/ 262467 h 524933"/>
              <a:gd name="connsiteX0" fmla="*/ 0 w 3303834"/>
              <a:gd name="connsiteY0" fmla="*/ 262467 h 524933"/>
              <a:gd name="connsiteX1" fmla="*/ 493184 w 3303834"/>
              <a:gd name="connsiteY1" fmla="*/ 0 h 524933"/>
              <a:gd name="connsiteX2" fmla="*/ 2824939 w 3303834"/>
              <a:gd name="connsiteY2" fmla="*/ 0 h 524933"/>
              <a:gd name="connsiteX3" fmla="*/ 3303834 w 3303834"/>
              <a:gd name="connsiteY3" fmla="*/ 257704 h 524933"/>
              <a:gd name="connsiteX4" fmla="*/ 2824939 w 3303834"/>
              <a:gd name="connsiteY4" fmla="*/ 524933 h 524933"/>
              <a:gd name="connsiteX5" fmla="*/ 493184 w 3303834"/>
              <a:gd name="connsiteY5" fmla="*/ 524933 h 524933"/>
              <a:gd name="connsiteX6" fmla="*/ 0 w 3303834"/>
              <a:gd name="connsiteY6" fmla="*/ 262467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3834" h="524933">
                <a:moveTo>
                  <a:pt x="0" y="262467"/>
                </a:moveTo>
                <a:lnTo>
                  <a:pt x="493184" y="0"/>
                </a:lnTo>
                <a:lnTo>
                  <a:pt x="2824939" y="0"/>
                </a:lnTo>
                <a:lnTo>
                  <a:pt x="3303834" y="257704"/>
                </a:lnTo>
                <a:lnTo>
                  <a:pt x="2824939" y="524933"/>
                </a:lnTo>
                <a:lnTo>
                  <a:pt x="493184" y="524933"/>
                </a:lnTo>
                <a:lnTo>
                  <a:pt x="0" y="262467"/>
                </a:lnTo>
                <a:close/>
              </a:path>
            </a:pathLst>
          </a:custGeom>
          <a:solidFill>
            <a:srgbClr val="BB6627"/>
          </a:solidFill>
          <a:ln w="5715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육각형 9">
            <a:extLst>
              <a:ext uri="{FF2B5EF4-FFF2-40B4-BE49-F238E27FC236}">
                <a16:creationId xmlns:a16="http://schemas.microsoft.com/office/drawing/2014/main" id="{F8C0D6FF-4A68-425F-AA06-925EAE6DAA46}"/>
              </a:ext>
            </a:extLst>
          </p:cNvPr>
          <p:cNvSpPr/>
          <p:nvPr/>
        </p:nvSpPr>
        <p:spPr>
          <a:xfrm>
            <a:off x="2449091" y="8741763"/>
            <a:ext cx="1820586" cy="322092"/>
          </a:xfrm>
          <a:custGeom>
            <a:avLst/>
            <a:gdLst>
              <a:gd name="connsiteX0" fmla="*/ 0 w 2594221"/>
              <a:gd name="connsiteY0" fmla="*/ 262467 h 524933"/>
              <a:gd name="connsiteX1" fmla="*/ 131233 w 2594221"/>
              <a:gd name="connsiteY1" fmla="*/ 0 h 524933"/>
              <a:gd name="connsiteX2" fmla="*/ 2462988 w 2594221"/>
              <a:gd name="connsiteY2" fmla="*/ 0 h 524933"/>
              <a:gd name="connsiteX3" fmla="*/ 2594221 w 2594221"/>
              <a:gd name="connsiteY3" fmla="*/ 262467 h 524933"/>
              <a:gd name="connsiteX4" fmla="*/ 2462988 w 2594221"/>
              <a:gd name="connsiteY4" fmla="*/ 524933 h 524933"/>
              <a:gd name="connsiteX5" fmla="*/ 131233 w 2594221"/>
              <a:gd name="connsiteY5" fmla="*/ 524933 h 524933"/>
              <a:gd name="connsiteX6" fmla="*/ 0 w 2594221"/>
              <a:gd name="connsiteY6" fmla="*/ 262467 h 524933"/>
              <a:gd name="connsiteX0" fmla="*/ 0 w 2818059"/>
              <a:gd name="connsiteY0" fmla="*/ 262467 h 524933"/>
              <a:gd name="connsiteX1" fmla="*/ 355071 w 2818059"/>
              <a:gd name="connsiteY1" fmla="*/ 0 h 524933"/>
              <a:gd name="connsiteX2" fmla="*/ 2686826 w 2818059"/>
              <a:gd name="connsiteY2" fmla="*/ 0 h 524933"/>
              <a:gd name="connsiteX3" fmla="*/ 2818059 w 2818059"/>
              <a:gd name="connsiteY3" fmla="*/ 262467 h 524933"/>
              <a:gd name="connsiteX4" fmla="*/ 2686826 w 2818059"/>
              <a:gd name="connsiteY4" fmla="*/ 524933 h 524933"/>
              <a:gd name="connsiteX5" fmla="*/ 355071 w 2818059"/>
              <a:gd name="connsiteY5" fmla="*/ 524933 h 524933"/>
              <a:gd name="connsiteX6" fmla="*/ 0 w 2818059"/>
              <a:gd name="connsiteY6" fmla="*/ 262467 h 524933"/>
              <a:gd name="connsiteX0" fmla="*/ 0 w 3165721"/>
              <a:gd name="connsiteY0" fmla="*/ 262467 h 524933"/>
              <a:gd name="connsiteX1" fmla="*/ 355071 w 3165721"/>
              <a:gd name="connsiteY1" fmla="*/ 0 h 524933"/>
              <a:gd name="connsiteX2" fmla="*/ 2686826 w 3165721"/>
              <a:gd name="connsiteY2" fmla="*/ 0 h 524933"/>
              <a:gd name="connsiteX3" fmla="*/ 3165721 w 3165721"/>
              <a:gd name="connsiteY3" fmla="*/ 257704 h 524933"/>
              <a:gd name="connsiteX4" fmla="*/ 2686826 w 3165721"/>
              <a:gd name="connsiteY4" fmla="*/ 524933 h 524933"/>
              <a:gd name="connsiteX5" fmla="*/ 355071 w 3165721"/>
              <a:gd name="connsiteY5" fmla="*/ 524933 h 524933"/>
              <a:gd name="connsiteX6" fmla="*/ 0 w 3165721"/>
              <a:gd name="connsiteY6" fmla="*/ 262467 h 524933"/>
              <a:gd name="connsiteX0" fmla="*/ 0 w 3303834"/>
              <a:gd name="connsiteY0" fmla="*/ 262467 h 524933"/>
              <a:gd name="connsiteX1" fmla="*/ 493184 w 3303834"/>
              <a:gd name="connsiteY1" fmla="*/ 0 h 524933"/>
              <a:gd name="connsiteX2" fmla="*/ 2824939 w 3303834"/>
              <a:gd name="connsiteY2" fmla="*/ 0 h 524933"/>
              <a:gd name="connsiteX3" fmla="*/ 3303834 w 3303834"/>
              <a:gd name="connsiteY3" fmla="*/ 257704 h 524933"/>
              <a:gd name="connsiteX4" fmla="*/ 2824939 w 3303834"/>
              <a:gd name="connsiteY4" fmla="*/ 524933 h 524933"/>
              <a:gd name="connsiteX5" fmla="*/ 493184 w 3303834"/>
              <a:gd name="connsiteY5" fmla="*/ 524933 h 524933"/>
              <a:gd name="connsiteX6" fmla="*/ 0 w 3303834"/>
              <a:gd name="connsiteY6" fmla="*/ 262467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3834" h="524933">
                <a:moveTo>
                  <a:pt x="0" y="262467"/>
                </a:moveTo>
                <a:lnTo>
                  <a:pt x="493184" y="0"/>
                </a:lnTo>
                <a:lnTo>
                  <a:pt x="2824939" y="0"/>
                </a:lnTo>
                <a:lnTo>
                  <a:pt x="3303834" y="257704"/>
                </a:lnTo>
                <a:lnTo>
                  <a:pt x="2824939" y="524933"/>
                </a:lnTo>
                <a:lnTo>
                  <a:pt x="493184" y="524933"/>
                </a:lnTo>
                <a:lnTo>
                  <a:pt x="0" y="262467"/>
                </a:lnTo>
                <a:close/>
              </a:path>
            </a:pathLst>
          </a:custGeom>
          <a:solidFill>
            <a:srgbClr val="BB6627"/>
          </a:solidFill>
          <a:ln w="1270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천공 테이프 61">
            <a:extLst>
              <a:ext uri="{FF2B5EF4-FFF2-40B4-BE49-F238E27FC236}">
                <a16:creationId xmlns:a16="http://schemas.microsoft.com/office/drawing/2014/main" id="{51ECDB81-0FAE-4097-AE14-D84A4686F9D1}"/>
              </a:ext>
            </a:extLst>
          </p:cNvPr>
          <p:cNvSpPr/>
          <p:nvPr/>
        </p:nvSpPr>
        <p:spPr>
          <a:xfrm>
            <a:off x="3063407" y="8694204"/>
            <a:ext cx="586406" cy="400217"/>
          </a:xfrm>
          <a:prstGeom prst="flowChartPunchedTap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B718EC1-E6BF-4806-A8FD-7A51187097EC}"/>
              </a:ext>
            </a:extLst>
          </p:cNvPr>
          <p:cNvGrpSpPr/>
          <p:nvPr/>
        </p:nvGrpSpPr>
        <p:grpSpPr>
          <a:xfrm>
            <a:off x="3140512" y="8718538"/>
            <a:ext cx="432196" cy="329513"/>
            <a:chOff x="3567282" y="3408289"/>
            <a:chExt cx="457199" cy="457199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8AC3909-22C7-44FD-9533-94AD2CF47D00}"/>
                </a:ext>
              </a:extLst>
            </p:cNvPr>
            <p:cNvSpPr/>
            <p:nvPr/>
          </p:nvSpPr>
          <p:spPr>
            <a:xfrm>
              <a:off x="3660154" y="3465098"/>
              <a:ext cx="271463" cy="345298"/>
            </a:xfrm>
            <a:custGeom>
              <a:avLst/>
              <a:gdLst>
                <a:gd name="connsiteX0" fmla="*/ 2381 w 271463"/>
                <a:gd name="connsiteY0" fmla="*/ 107156 h 345298"/>
                <a:gd name="connsiteX1" fmla="*/ 0 w 271463"/>
                <a:gd name="connsiteY1" fmla="*/ 95250 h 345298"/>
                <a:gd name="connsiteX2" fmla="*/ 7144 w 271463"/>
                <a:gd name="connsiteY2" fmla="*/ 78581 h 345298"/>
                <a:gd name="connsiteX3" fmla="*/ 23813 w 271463"/>
                <a:gd name="connsiteY3" fmla="*/ 59531 h 345298"/>
                <a:gd name="connsiteX4" fmla="*/ 30956 w 271463"/>
                <a:gd name="connsiteY4" fmla="*/ 45244 h 345298"/>
                <a:gd name="connsiteX5" fmla="*/ 38100 w 271463"/>
                <a:gd name="connsiteY5" fmla="*/ 40481 h 345298"/>
                <a:gd name="connsiteX6" fmla="*/ 45244 w 271463"/>
                <a:gd name="connsiteY6" fmla="*/ 26194 h 345298"/>
                <a:gd name="connsiteX7" fmla="*/ 52388 w 271463"/>
                <a:gd name="connsiteY7" fmla="*/ 21431 h 345298"/>
                <a:gd name="connsiteX8" fmla="*/ 54769 w 271463"/>
                <a:gd name="connsiteY8" fmla="*/ 14287 h 345298"/>
                <a:gd name="connsiteX9" fmla="*/ 61913 w 271463"/>
                <a:gd name="connsiteY9" fmla="*/ 11906 h 345298"/>
                <a:gd name="connsiteX10" fmla="*/ 69056 w 271463"/>
                <a:gd name="connsiteY10" fmla="*/ 7144 h 345298"/>
                <a:gd name="connsiteX11" fmla="*/ 95250 w 271463"/>
                <a:gd name="connsiteY11" fmla="*/ 0 h 345298"/>
                <a:gd name="connsiteX12" fmla="*/ 145256 w 271463"/>
                <a:gd name="connsiteY12" fmla="*/ 2381 h 345298"/>
                <a:gd name="connsiteX13" fmla="*/ 169069 w 271463"/>
                <a:gd name="connsiteY13" fmla="*/ 9525 h 345298"/>
                <a:gd name="connsiteX14" fmla="*/ 190500 w 271463"/>
                <a:gd name="connsiteY14" fmla="*/ 14287 h 345298"/>
                <a:gd name="connsiteX15" fmla="*/ 204788 w 271463"/>
                <a:gd name="connsiteY15" fmla="*/ 23812 h 345298"/>
                <a:gd name="connsiteX16" fmla="*/ 211931 w 271463"/>
                <a:gd name="connsiteY16" fmla="*/ 28575 h 345298"/>
                <a:gd name="connsiteX17" fmla="*/ 221456 w 271463"/>
                <a:gd name="connsiteY17" fmla="*/ 40481 h 345298"/>
                <a:gd name="connsiteX18" fmla="*/ 223838 w 271463"/>
                <a:gd name="connsiteY18" fmla="*/ 47625 h 345298"/>
                <a:gd name="connsiteX19" fmla="*/ 235744 w 271463"/>
                <a:gd name="connsiteY19" fmla="*/ 59531 h 345298"/>
                <a:gd name="connsiteX20" fmla="*/ 252413 w 271463"/>
                <a:gd name="connsiteY20" fmla="*/ 78581 h 345298"/>
                <a:gd name="connsiteX21" fmla="*/ 254794 w 271463"/>
                <a:gd name="connsiteY21" fmla="*/ 85725 h 345298"/>
                <a:gd name="connsiteX22" fmla="*/ 261938 w 271463"/>
                <a:gd name="connsiteY22" fmla="*/ 90487 h 345298"/>
                <a:gd name="connsiteX23" fmla="*/ 266700 w 271463"/>
                <a:gd name="connsiteY23" fmla="*/ 104775 h 345298"/>
                <a:gd name="connsiteX24" fmla="*/ 269081 w 271463"/>
                <a:gd name="connsiteY24" fmla="*/ 111919 h 345298"/>
                <a:gd name="connsiteX25" fmla="*/ 271463 w 271463"/>
                <a:gd name="connsiteY25" fmla="*/ 119062 h 345298"/>
                <a:gd name="connsiteX26" fmla="*/ 264319 w 271463"/>
                <a:gd name="connsiteY26" fmla="*/ 157162 h 345298"/>
                <a:gd name="connsiteX27" fmla="*/ 259556 w 271463"/>
                <a:gd name="connsiteY27" fmla="*/ 164306 h 345298"/>
                <a:gd name="connsiteX28" fmla="*/ 252413 w 271463"/>
                <a:gd name="connsiteY28" fmla="*/ 178594 h 345298"/>
                <a:gd name="connsiteX29" fmla="*/ 250031 w 271463"/>
                <a:gd name="connsiteY29" fmla="*/ 185737 h 345298"/>
                <a:gd name="connsiteX30" fmla="*/ 245269 w 271463"/>
                <a:gd name="connsiteY30" fmla="*/ 192881 h 345298"/>
                <a:gd name="connsiteX31" fmla="*/ 235744 w 271463"/>
                <a:gd name="connsiteY31" fmla="*/ 214312 h 345298"/>
                <a:gd name="connsiteX32" fmla="*/ 230981 w 271463"/>
                <a:gd name="connsiteY32" fmla="*/ 228600 h 345298"/>
                <a:gd name="connsiteX33" fmla="*/ 228600 w 271463"/>
                <a:gd name="connsiteY33" fmla="*/ 235744 h 345298"/>
                <a:gd name="connsiteX34" fmla="*/ 219075 w 271463"/>
                <a:gd name="connsiteY34" fmla="*/ 266700 h 345298"/>
                <a:gd name="connsiteX35" fmla="*/ 211931 w 271463"/>
                <a:gd name="connsiteY35" fmla="*/ 271462 h 345298"/>
                <a:gd name="connsiteX36" fmla="*/ 207169 w 271463"/>
                <a:gd name="connsiteY36" fmla="*/ 278606 h 345298"/>
                <a:gd name="connsiteX37" fmla="*/ 195263 w 271463"/>
                <a:gd name="connsiteY37" fmla="*/ 290512 h 345298"/>
                <a:gd name="connsiteX38" fmla="*/ 188119 w 271463"/>
                <a:gd name="connsiteY38" fmla="*/ 311944 h 345298"/>
                <a:gd name="connsiteX39" fmla="*/ 180975 w 271463"/>
                <a:gd name="connsiteY39" fmla="*/ 326231 h 345298"/>
                <a:gd name="connsiteX40" fmla="*/ 173831 w 271463"/>
                <a:gd name="connsiteY40" fmla="*/ 330994 h 345298"/>
                <a:gd name="connsiteX41" fmla="*/ 159544 w 271463"/>
                <a:gd name="connsiteY41" fmla="*/ 335756 h 345298"/>
                <a:gd name="connsiteX42" fmla="*/ 88106 w 271463"/>
                <a:gd name="connsiteY42" fmla="*/ 338137 h 345298"/>
                <a:gd name="connsiteX43" fmla="*/ 73819 w 271463"/>
                <a:gd name="connsiteY43" fmla="*/ 333375 h 345298"/>
                <a:gd name="connsiteX44" fmla="*/ 69056 w 271463"/>
                <a:gd name="connsiteY44" fmla="*/ 307181 h 345298"/>
                <a:gd name="connsiteX45" fmla="*/ 66675 w 271463"/>
                <a:gd name="connsiteY45" fmla="*/ 278606 h 345298"/>
                <a:gd name="connsiteX46" fmla="*/ 52388 w 271463"/>
                <a:gd name="connsiteY46" fmla="*/ 269081 h 345298"/>
                <a:gd name="connsiteX47" fmla="*/ 45244 w 271463"/>
                <a:gd name="connsiteY47" fmla="*/ 264319 h 345298"/>
                <a:gd name="connsiteX48" fmla="*/ 38100 w 271463"/>
                <a:gd name="connsiteY48" fmla="*/ 242887 h 345298"/>
                <a:gd name="connsiteX49" fmla="*/ 35719 w 271463"/>
                <a:gd name="connsiteY49" fmla="*/ 235744 h 345298"/>
                <a:gd name="connsiteX50" fmla="*/ 30956 w 271463"/>
                <a:gd name="connsiteY50" fmla="*/ 216694 h 345298"/>
                <a:gd name="connsiteX51" fmla="*/ 19050 w 271463"/>
                <a:gd name="connsiteY51" fmla="*/ 180975 h 345298"/>
                <a:gd name="connsiteX52" fmla="*/ 14288 w 271463"/>
                <a:gd name="connsiteY52" fmla="*/ 166687 h 345298"/>
                <a:gd name="connsiteX53" fmla="*/ 11906 w 271463"/>
                <a:gd name="connsiteY53" fmla="*/ 159544 h 345298"/>
                <a:gd name="connsiteX54" fmla="*/ 7144 w 271463"/>
                <a:gd name="connsiteY54" fmla="*/ 130969 h 345298"/>
                <a:gd name="connsiteX55" fmla="*/ 2381 w 271463"/>
                <a:gd name="connsiteY55" fmla="*/ 107156 h 345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1463" h="345298">
                  <a:moveTo>
                    <a:pt x="2381" y="107156"/>
                  </a:moveTo>
                  <a:cubicBezTo>
                    <a:pt x="1587" y="103187"/>
                    <a:pt x="0" y="99297"/>
                    <a:pt x="0" y="95250"/>
                  </a:cubicBezTo>
                  <a:cubicBezTo>
                    <a:pt x="0" y="91964"/>
                    <a:pt x="6213" y="80133"/>
                    <a:pt x="7144" y="78581"/>
                  </a:cubicBezTo>
                  <a:cubicBezTo>
                    <a:pt x="16405" y="63147"/>
                    <a:pt x="12833" y="66852"/>
                    <a:pt x="23813" y="59531"/>
                  </a:cubicBezTo>
                  <a:cubicBezTo>
                    <a:pt x="25749" y="53721"/>
                    <a:pt x="26340" y="49860"/>
                    <a:pt x="30956" y="45244"/>
                  </a:cubicBezTo>
                  <a:cubicBezTo>
                    <a:pt x="32980" y="43220"/>
                    <a:pt x="35719" y="42069"/>
                    <a:pt x="38100" y="40481"/>
                  </a:cubicBezTo>
                  <a:cubicBezTo>
                    <a:pt x="40037" y="34669"/>
                    <a:pt x="40626" y="30811"/>
                    <a:pt x="45244" y="26194"/>
                  </a:cubicBezTo>
                  <a:cubicBezTo>
                    <a:pt x="47268" y="24170"/>
                    <a:pt x="50007" y="23019"/>
                    <a:pt x="52388" y="21431"/>
                  </a:cubicBezTo>
                  <a:cubicBezTo>
                    <a:pt x="53182" y="19050"/>
                    <a:pt x="52994" y="16062"/>
                    <a:pt x="54769" y="14287"/>
                  </a:cubicBezTo>
                  <a:cubicBezTo>
                    <a:pt x="56544" y="12512"/>
                    <a:pt x="59668" y="13028"/>
                    <a:pt x="61913" y="11906"/>
                  </a:cubicBezTo>
                  <a:cubicBezTo>
                    <a:pt x="64473" y="10626"/>
                    <a:pt x="66441" y="8306"/>
                    <a:pt x="69056" y="7144"/>
                  </a:cubicBezTo>
                  <a:cubicBezTo>
                    <a:pt x="78946" y="2748"/>
                    <a:pt x="85062" y="2037"/>
                    <a:pt x="95250" y="0"/>
                  </a:cubicBezTo>
                  <a:cubicBezTo>
                    <a:pt x="111919" y="794"/>
                    <a:pt x="128622" y="1050"/>
                    <a:pt x="145256" y="2381"/>
                  </a:cubicBezTo>
                  <a:cubicBezTo>
                    <a:pt x="153226" y="3019"/>
                    <a:pt x="161534" y="8269"/>
                    <a:pt x="169069" y="9525"/>
                  </a:cubicBezTo>
                  <a:cubicBezTo>
                    <a:pt x="185832" y="12319"/>
                    <a:pt x="178776" y="10379"/>
                    <a:pt x="190500" y="14287"/>
                  </a:cubicBezTo>
                  <a:lnTo>
                    <a:pt x="204788" y="23812"/>
                  </a:lnTo>
                  <a:lnTo>
                    <a:pt x="211931" y="28575"/>
                  </a:lnTo>
                  <a:cubicBezTo>
                    <a:pt x="217919" y="46533"/>
                    <a:pt x="209146" y="25094"/>
                    <a:pt x="221456" y="40481"/>
                  </a:cubicBezTo>
                  <a:cubicBezTo>
                    <a:pt x="223024" y="42441"/>
                    <a:pt x="222715" y="45380"/>
                    <a:pt x="223838" y="47625"/>
                  </a:cubicBezTo>
                  <a:cubicBezTo>
                    <a:pt x="227807" y="55564"/>
                    <a:pt x="228599" y="54768"/>
                    <a:pt x="235744" y="59531"/>
                  </a:cubicBezTo>
                  <a:cubicBezTo>
                    <a:pt x="246856" y="76200"/>
                    <a:pt x="240506" y="70644"/>
                    <a:pt x="252413" y="78581"/>
                  </a:cubicBezTo>
                  <a:cubicBezTo>
                    <a:pt x="253207" y="80962"/>
                    <a:pt x="253226" y="83765"/>
                    <a:pt x="254794" y="85725"/>
                  </a:cubicBezTo>
                  <a:cubicBezTo>
                    <a:pt x="256582" y="87960"/>
                    <a:pt x="260421" y="88060"/>
                    <a:pt x="261938" y="90487"/>
                  </a:cubicBezTo>
                  <a:cubicBezTo>
                    <a:pt x="264599" y="94744"/>
                    <a:pt x="265113" y="100012"/>
                    <a:pt x="266700" y="104775"/>
                  </a:cubicBezTo>
                  <a:lnTo>
                    <a:pt x="269081" y="111919"/>
                  </a:lnTo>
                  <a:lnTo>
                    <a:pt x="271463" y="119062"/>
                  </a:lnTo>
                  <a:cubicBezTo>
                    <a:pt x="270625" y="127437"/>
                    <a:pt x="270317" y="148165"/>
                    <a:pt x="264319" y="157162"/>
                  </a:cubicBezTo>
                  <a:lnTo>
                    <a:pt x="259556" y="164306"/>
                  </a:lnTo>
                  <a:cubicBezTo>
                    <a:pt x="253575" y="182253"/>
                    <a:pt x="261640" y="160140"/>
                    <a:pt x="252413" y="178594"/>
                  </a:cubicBezTo>
                  <a:cubicBezTo>
                    <a:pt x="251290" y="180839"/>
                    <a:pt x="251154" y="183492"/>
                    <a:pt x="250031" y="185737"/>
                  </a:cubicBezTo>
                  <a:cubicBezTo>
                    <a:pt x="248751" y="188297"/>
                    <a:pt x="246431" y="190266"/>
                    <a:pt x="245269" y="192881"/>
                  </a:cubicBezTo>
                  <a:cubicBezTo>
                    <a:pt x="233936" y="218382"/>
                    <a:pt x="246520" y="198148"/>
                    <a:pt x="235744" y="214312"/>
                  </a:cubicBezTo>
                  <a:lnTo>
                    <a:pt x="230981" y="228600"/>
                  </a:lnTo>
                  <a:lnTo>
                    <a:pt x="228600" y="235744"/>
                  </a:lnTo>
                  <a:cubicBezTo>
                    <a:pt x="227148" y="245906"/>
                    <a:pt x="227070" y="258706"/>
                    <a:pt x="219075" y="266700"/>
                  </a:cubicBezTo>
                  <a:cubicBezTo>
                    <a:pt x="217051" y="268724"/>
                    <a:pt x="214312" y="269875"/>
                    <a:pt x="211931" y="271462"/>
                  </a:cubicBezTo>
                  <a:cubicBezTo>
                    <a:pt x="210344" y="273843"/>
                    <a:pt x="209193" y="276582"/>
                    <a:pt x="207169" y="278606"/>
                  </a:cubicBezTo>
                  <a:cubicBezTo>
                    <a:pt x="198914" y="286862"/>
                    <a:pt x="200343" y="279083"/>
                    <a:pt x="195263" y="290512"/>
                  </a:cubicBezTo>
                  <a:cubicBezTo>
                    <a:pt x="195258" y="290524"/>
                    <a:pt x="189312" y="308366"/>
                    <a:pt x="188119" y="311944"/>
                  </a:cubicBezTo>
                  <a:cubicBezTo>
                    <a:pt x="186182" y="317755"/>
                    <a:pt x="185592" y="321614"/>
                    <a:pt x="180975" y="326231"/>
                  </a:cubicBezTo>
                  <a:cubicBezTo>
                    <a:pt x="178951" y="328255"/>
                    <a:pt x="176446" y="329832"/>
                    <a:pt x="173831" y="330994"/>
                  </a:cubicBezTo>
                  <a:cubicBezTo>
                    <a:pt x="169244" y="333033"/>
                    <a:pt x="159544" y="335756"/>
                    <a:pt x="159544" y="335756"/>
                  </a:cubicBezTo>
                  <a:cubicBezTo>
                    <a:pt x="135193" y="351991"/>
                    <a:pt x="150486" y="343808"/>
                    <a:pt x="88106" y="338137"/>
                  </a:cubicBezTo>
                  <a:cubicBezTo>
                    <a:pt x="83107" y="337683"/>
                    <a:pt x="73819" y="333375"/>
                    <a:pt x="73819" y="333375"/>
                  </a:cubicBezTo>
                  <a:cubicBezTo>
                    <a:pt x="69717" y="321066"/>
                    <a:pt x="70979" y="326411"/>
                    <a:pt x="69056" y="307181"/>
                  </a:cubicBezTo>
                  <a:cubicBezTo>
                    <a:pt x="68105" y="297670"/>
                    <a:pt x="70506" y="287363"/>
                    <a:pt x="66675" y="278606"/>
                  </a:cubicBezTo>
                  <a:cubicBezTo>
                    <a:pt x="64381" y="273362"/>
                    <a:pt x="57150" y="272256"/>
                    <a:pt x="52388" y="269081"/>
                  </a:cubicBezTo>
                  <a:lnTo>
                    <a:pt x="45244" y="264319"/>
                  </a:lnTo>
                  <a:lnTo>
                    <a:pt x="38100" y="242887"/>
                  </a:lnTo>
                  <a:cubicBezTo>
                    <a:pt x="37306" y="240506"/>
                    <a:pt x="36328" y="238179"/>
                    <a:pt x="35719" y="235744"/>
                  </a:cubicBezTo>
                  <a:cubicBezTo>
                    <a:pt x="34131" y="229394"/>
                    <a:pt x="33026" y="222904"/>
                    <a:pt x="30956" y="216694"/>
                  </a:cubicBezTo>
                  <a:lnTo>
                    <a:pt x="19050" y="180975"/>
                  </a:lnTo>
                  <a:lnTo>
                    <a:pt x="14288" y="166687"/>
                  </a:lnTo>
                  <a:cubicBezTo>
                    <a:pt x="13494" y="164306"/>
                    <a:pt x="12398" y="162005"/>
                    <a:pt x="11906" y="159544"/>
                  </a:cubicBezTo>
                  <a:cubicBezTo>
                    <a:pt x="8424" y="142134"/>
                    <a:pt x="10097" y="151644"/>
                    <a:pt x="7144" y="130969"/>
                  </a:cubicBezTo>
                  <a:lnTo>
                    <a:pt x="2381" y="1071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래픽 64" descr="두개골">
              <a:extLst>
                <a:ext uri="{FF2B5EF4-FFF2-40B4-BE49-F238E27FC236}">
                  <a16:creationId xmlns:a16="http://schemas.microsoft.com/office/drawing/2014/main" id="{8942A688-3478-4CA8-A9AB-ACBD42D4E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67282" y="3408289"/>
              <a:ext cx="457199" cy="457199"/>
            </a:xfrm>
            <a:prstGeom prst="rect">
              <a:avLst/>
            </a:prstGeom>
          </p:spPr>
        </p:pic>
      </p:grpSp>
      <p:pic>
        <p:nvPicPr>
          <p:cNvPr id="67" name="그래픽 66" descr="일시 중지">
            <a:hlinkClick r:id="rId2" action="ppaction://hlinksldjump"/>
            <a:extLst>
              <a:ext uri="{FF2B5EF4-FFF2-40B4-BE49-F238E27FC236}">
                <a16:creationId xmlns:a16="http://schemas.microsoft.com/office/drawing/2014/main" id="{5552A52F-CA25-434F-8BB4-63027BF64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748" y="146081"/>
            <a:ext cx="452904" cy="4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5C46F0-0FA0-4090-91DE-DFC9C33CBD51}"/>
              </a:ext>
            </a:extLst>
          </p:cNvPr>
          <p:cNvSpPr/>
          <p:nvPr/>
        </p:nvSpPr>
        <p:spPr>
          <a:xfrm>
            <a:off x="486012" y="812799"/>
            <a:ext cx="5508149" cy="8517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C6F9E-D9AF-4701-A951-DDE8E19EF7A3}"/>
              </a:ext>
            </a:extLst>
          </p:cNvPr>
          <p:cNvSpPr txBox="1"/>
          <p:nvPr/>
        </p:nvSpPr>
        <p:spPr>
          <a:xfrm>
            <a:off x="1623295" y="7498058"/>
            <a:ext cx="323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(</a:t>
            </a:r>
            <a:r>
              <a:rPr lang="ko-KR" altLang="en-US" sz="3600" dirty="0"/>
              <a:t>게임중지상태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95A8D-98C8-42BF-BA86-73FFA46198EA}"/>
              </a:ext>
            </a:extLst>
          </p:cNvPr>
          <p:cNvSpPr txBox="1"/>
          <p:nvPr/>
        </p:nvSpPr>
        <p:spPr>
          <a:xfrm>
            <a:off x="1821776" y="8694204"/>
            <a:ext cx="278855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0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ROUND</a:t>
            </a:r>
          </a:p>
          <a:p>
            <a:pPr algn="ctr"/>
            <a:r>
              <a:rPr lang="en-US" altLang="ko-KR" sz="2800" b="1" dirty="0"/>
              <a:t>1</a:t>
            </a:r>
          </a:p>
          <a:p>
            <a:pPr algn="ctr"/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08A89-563C-43EB-9A1C-6E95BAA623A8}"/>
              </a:ext>
            </a:extLst>
          </p:cNvPr>
          <p:cNvSpPr txBox="1"/>
          <p:nvPr/>
        </p:nvSpPr>
        <p:spPr>
          <a:xfrm>
            <a:off x="-240384" y="8966069"/>
            <a:ext cx="27885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r>
              <a:rPr lang="en-US" altLang="ko-KR" sz="2800" b="1" dirty="0"/>
              <a:t>Score</a:t>
            </a:r>
          </a:p>
          <a:p>
            <a:pPr algn="ctr"/>
            <a:r>
              <a:rPr lang="en-US" altLang="ko-KR" sz="2800" b="1" dirty="0"/>
              <a:t>000000</a:t>
            </a:r>
          </a:p>
          <a:p>
            <a:pPr algn="ctr"/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27E9A6-D25E-41BC-AB0E-85D286F83716}"/>
              </a:ext>
            </a:extLst>
          </p:cNvPr>
          <p:cNvSpPr txBox="1"/>
          <p:nvPr/>
        </p:nvSpPr>
        <p:spPr>
          <a:xfrm>
            <a:off x="3932004" y="8540942"/>
            <a:ext cx="2788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High Score</a:t>
            </a:r>
          </a:p>
          <a:p>
            <a:pPr algn="ctr"/>
            <a:r>
              <a:rPr lang="en-US" altLang="ko-KR" sz="2800" b="1" dirty="0"/>
              <a:t>100000</a:t>
            </a:r>
          </a:p>
          <a:p>
            <a:pPr algn="ctr"/>
            <a:endParaRPr lang="ko-KR" altLang="en-US" sz="28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E279DE7-603E-419B-BDB5-292751C0561F}"/>
              </a:ext>
            </a:extLst>
          </p:cNvPr>
          <p:cNvSpPr/>
          <p:nvPr/>
        </p:nvSpPr>
        <p:spPr>
          <a:xfrm>
            <a:off x="703053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C1F10B6-10FC-44CE-930B-49A0D2AEB53E}"/>
              </a:ext>
            </a:extLst>
          </p:cNvPr>
          <p:cNvSpPr/>
          <p:nvPr/>
        </p:nvSpPr>
        <p:spPr>
          <a:xfrm>
            <a:off x="1429449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8BF9253-1642-4C41-923E-34E828DFFCFB}"/>
              </a:ext>
            </a:extLst>
          </p:cNvPr>
          <p:cNvSpPr/>
          <p:nvPr/>
        </p:nvSpPr>
        <p:spPr>
          <a:xfrm>
            <a:off x="2155845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2EE9C39-73DC-4214-93D3-C15A0EE806A6}"/>
              </a:ext>
            </a:extLst>
          </p:cNvPr>
          <p:cNvSpPr/>
          <p:nvPr/>
        </p:nvSpPr>
        <p:spPr>
          <a:xfrm>
            <a:off x="2882241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ECD508C-A747-4106-87D5-D2C1F398D587}"/>
              </a:ext>
            </a:extLst>
          </p:cNvPr>
          <p:cNvSpPr/>
          <p:nvPr/>
        </p:nvSpPr>
        <p:spPr>
          <a:xfrm>
            <a:off x="3605191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9C21C78-2184-40BD-A8C3-06E0DF8FE72C}"/>
              </a:ext>
            </a:extLst>
          </p:cNvPr>
          <p:cNvSpPr/>
          <p:nvPr/>
        </p:nvSpPr>
        <p:spPr>
          <a:xfrm>
            <a:off x="4328141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9B0B2F1-2F12-4C26-9CEA-28740BD86DC2}"/>
              </a:ext>
            </a:extLst>
          </p:cNvPr>
          <p:cNvSpPr/>
          <p:nvPr/>
        </p:nvSpPr>
        <p:spPr>
          <a:xfrm>
            <a:off x="5051091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E462304-C8D4-4BFA-800A-E29B0F391875}"/>
              </a:ext>
            </a:extLst>
          </p:cNvPr>
          <p:cNvSpPr/>
          <p:nvPr/>
        </p:nvSpPr>
        <p:spPr>
          <a:xfrm>
            <a:off x="3171748" y="8222190"/>
            <a:ext cx="432308" cy="43230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C0D4A95-7E7C-4619-B15E-6FDB8E2FCE7A}"/>
              </a:ext>
            </a:extLst>
          </p:cNvPr>
          <p:cNvSpPr/>
          <p:nvPr/>
        </p:nvSpPr>
        <p:spPr>
          <a:xfrm>
            <a:off x="703053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3730606-50BD-444A-A08A-467B9272BD19}"/>
              </a:ext>
            </a:extLst>
          </p:cNvPr>
          <p:cNvSpPr/>
          <p:nvPr/>
        </p:nvSpPr>
        <p:spPr>
          <a:xfrm>
            <a:off x="1429449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3DA2EC2-BBFC-4412-A87C-1193486983D4}"/>
              </a:ext>
            </a:extLst>
          </p:cNvPr>
          <p:cNvSpPr/>
          <p:nvPr/>
        </p:nvSpPr>
        <p:spPr>
          <a:xfrm>
            <a:off x="2155845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F6A6C9A-4978-411D-A2EA-7EBDE923F47E}"/>
              </a:ext>
            </a:extLst>
          </p:cNvPr>
          <p:cNvSpPr/>
          <p:nvPr/>
        </p:nvSpPr>
        <p:spPr>
          <a:xfrm>
            <a:off x="2882241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0A01328-3301-4D2F-8AF2-559866DC914F}"/>
              </a:ext>
            </a:extLst>
          </p:cNvPr>
          <p:cNvSpPr/>
          <p:nvPr/>
        </p:nvSpPr>
        <p:spPr>
          <a:xfrm>
            <a:off x="3605191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F952A6F-C37B-4A55-B8CC-B4CCB92ECAB8}"/>
              </a:ext>
            </a:extLst>
          </p:cNvPr>
          <p:cNvSpPr/>
          <p:nvPr/>
        </p:nvSpPr>
        <p:spPr>
          <a:xfrm>
            <a:off x="4328141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85FCA9-3F9E-4599-B9D7-DE6A13E4ED91}"/>
              </a:ext>
            </a:extLst>
          </p:cNvPr>
          <p:cNvSpPr/>
          <p:nvPr/>
        </p:nvSpPr>
        <p:spPr>
          <a:xfrm>
            <a:off x="5051091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D108986-D9FA-4C7E-876F-4A1687D36A46}"/>
              </a:ext>
            </a:extLst>
          </p:cNvPr>
          <p:cNvSpPr/>
          <p:nvPr/>
        </p:nvSpPr>
        <p:spPr>
          <a:xfrm>
            <a:off x="703053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3E4C377-4964-4656-A2BC-0E4F0CDED956}"/>
              </a:ext>
            </a:extLst>
          </p:cNvPr>
          <p:cNvSpPr/>
          <p:nvPr/>
        </p:nvSpPr>
        <p:spPr>
          <a:xfrm>
            <a:off x="1429449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0436236-A076-47E9-8EE4-DF36757D21A9}"/>
              </a:ext>
            </a:extLst>
          </p:cNvPr>
          <p:cNvSpPr/>
          <p:nvPr/>
        </p:nvSpPr>
        <p:spPr>
          <a:xfrm>
            <a:off x="2155845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B1DFA35-AD00-43C0-A191-1A5CC837C5A1}"/>
              </a:ext>
            </a:extLst>
          </p:cNvPr>
          <p:cNvSpPr/>
          <p:nvPr/>
        </p:nvSpPr>
        <p:spPr>
          <a:xfrm>
            <a:off x="2882241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24DDCDB-4D5E-4543-A2BD-6523A7E722E7}"/>
              </a:ext>
            </a:extLst>
          </p:cNvPr>
          <p:cNvSpPr/>
          <p:nvPr/>
        </p:nvSpPr>
        <p:spPr>
          <a:xfrm>
            <a:off x="3605191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1B518A7-D1F8-48D2-A8D9-2CE107C6CAF0}"/>
              </a:ext>
            </a:extLst>
          </p:cNvPr>
          <p:cNvSpPr/>
          <p:nvPr/>
        </p:nvSpPr>
        <p:spPr>
          <a:xfrm>
            <a:off x="4328141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CF25C5B-2DD3-482B-B916-04DEFBF341FE}"/>
              </a:ext>
            </a:extLst>
          </p:cNvPr>
          <p:cNvSpPr/>
          <p:nvPr/>
        </p:nvSpPr>
        <p:spPr>
          <a:xfrm>
            <a:off x="5051091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A2A3D8E-5AF0-47AF-8369-8A8B6BB49313}"/>
              </a:ext>
            </a:extLst>
          </p:cNvPr>
          <p:cNvSpPr/>
          <p:nvPr/>
        </p:nvSpPr>
        <p:spPr>
          <a:xfrm>
            <a:off x="703053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1AF7FF8-D1AA-428A-A716-3FEC25C4A08C}"/>
              </a:ext>
            </a:extLst>
          </p:cNvPr>
          <p:cNvSpPr/>
          <p:nvPr/>
        </p:nvSpPr>
        <p:spPr>
          <a:xfrm>
            <a:off x="1429449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0AE1023-FC03-4930-91FE-5C6FAAF298D3}"/>
              </a:ext>
            </a:extLst>
          </p:cNvPr>
          <p:cNvSpPr/>
          <p:nvPr/>
        </p:nvSpPr>
        <p:spPr>
          <a:xfrm>
            <a:off x="2155845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EFD3E8D-7B98-4041-A551-CEC99A42643E}"/>
              </a:ext>
            </a:extLst>
          </p:cNvPr>
          <p:cNvSpPr/>
          <p:nvPr/>
        </p:nvSpPr>
        <p:spPr>
          <a:xfrm>
            <a:off x="2882241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4161410-D3B6-4A44-8352-A372B2726A03}"/>
              </a:ext>
            </a:extLst>
          </p:cNvPr>
          <p:cNvSpPr/>
          <p:nvPr/>
        </p:nvSpPr>
        <p:spPr>
          <a:xfrm>
            <a:off x="3605191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74C8C01-DDAE-4D26-99C2-D6BC5DC1F363}"/>
              </a:ext>
            </a:extLst>
          </p:cNvPr>
          <p:cNvSpPr/>
          <p:nvPr/>
        </p:nvSpPr>
        <p:spPr>
          <a:xfrm>
            <a:off x="4328141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2B3A451-7590-4DFF-82EE-E2FECBD9A774}"/>
              </a:ext>
            </a:extLst>
          </p:cNvPr>
          <p:cNvSpPr/>
          <p:nvPr/>
        </p:nvSpPr>
        <p:spPr>
          <a:xfrm>
            <a:off x="5051091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육각형 9">
            <a:extLst>
              <a:ext uri="{FF2B5EF4-FFF2-40B4-BE49-F238E27FC236}">
                <a16:creationId xmlns:a16="http://schemas.microsoft.com/office/drawing/2014/main" id="{EDAEA578-BB8A-4BFA-8062-66B5D06D7F2A}"/>
              </a:ext>
            </a:extLst>
          </p:cNvPr>
          <p:cNvSpPr/>
          <p:nvPr/>
        </p:nvSpPr>
        <p:spPr>
          <a:xfrm>
            <a:off x="2397706" y="8694204"/>
            <a:ext cx="1930435" cy="425332"/>
          </a:xfrm>
          <a:custGeom>
            <a:avLst/>
            <a:gdLst>
              <a:gd name="connsiteX0" fmla="*/ 0 w 2594221"/>
              <a:gd name="connsiteY0" fmla="*/ 262467 h 524933"/>
              <a:gd name="connsiteX1" fmla="*/ 131233 w 2594221"/>
              <a:gd name="connsiteY1" fmla="*/ 0 h 524933"/>
              <a:gd name="connsiteX2" fmla="*/ 2462988 w 2594221"/>
              <a:gd name="connsiteY2" fmla="*/ 0 h 524933"/>
              <a:gd name="connsiteX3" fmla="*/ 2594221 w 2594221"/>
              <a:gd name="connsiteY3" fmla="*/ 262467 h 524933"/>
              <a:gd name="connsiteX4" fmla="*/ 2462988 w 2594221"/>
              <a:gd name="connsiteY4" fmla="*/ 524933 h 524933"/>
              <a:gd name="connsiteX5" fmla="*/ 131233 w 2594221"/>
              <a:gd name="connsiteY5" fmla="*/ 524933 h 524933"/>
              <a:gd name="connsiteX6" fmla="*/ 0 w 2594221"/>
              <a:gd name="connsiteY6" fmla="*/ 262467 h 524933"/>
              <a:gd name="connsiteX0" fmla="*/ 0 w 2818059"/>
              <a:gd name="connsiteY0" fmla="*/ 262467 h 524933"/>
              <a:gd name="connsiteX1" fmla="*/ 355071 w 2818059"/>
              <a:gd name="connsiteY1" fmla="*/ 0 h 524933"/>
              <a:gd name="connsiteX2" fmla="*/ 2686826 w 2818059"/>
              <a:gd name="connsiteY2" fmla="*/ 0 h 524933"/>
              <a:gd name="connsiteX3" fmla="*/ 2818059 w 2818059"/>
              <a:gd name="connsiteY3" fmla="*/ 262467 h 524933"/>
              <a:gd name="connsiteX4" fmla="*/ 2686826 w 2818059"/>
              <a:gd name="connsiteY4" fmla="*/ 524933 h 524933"/>
              <a:gd name="connsiteX5" fmla="*/ 355071 w 2818059"/>
              <a:gd name="connsiteY5" fmla="*/ 524933 h 524933"/>
              <a:gd name="connsiteX6" fmla="*/ 0 w 2818059"/>
              <a:gd name="connsiteY6" fmla="*/ 262467 h 524933"/>
              <a:gd name="connsiteX0" fmla="*/ 0 w 3165721"/>
              <a:gd name="connsiteY0" fmla="*/ 262467 h 524933"/>
              <a:gd name="connsiteX1" fmla="*/ 355071 w 3165721"/>
              <a:gd name="connsiteY1" fmla="*/ 0 h 524933"/>
              <a:gd name="connsiteX2" fmla="*/ 2686826 w 3165721"/>
              <a:gd name="connsiteY2" fmla="*/ 0 h 524933"/>
              <a:gd name="connsiteX3" fmla="*/ 3165721 w 3165721"/>
              <a:gd name="connsiteY3" fmla="*/ 257704 h 524933"/>
              <a:gd name="connsiteX4" fmla="*/ 2686826 w 3165721"/>
              <a:gd name="connsiteY4" fmla="*/ 524933 h 524933"/>
              <a:gd name="connsiteX5" fmla="*/ 355071 w 3165721"/>
              <a:gd name="connsiteY5" fmla="*/ 524933 h 524933"/>
              <a:gd name="connsiteX6" fmla="*/ 0 w 3165721"/>
              <a:gd name="connsiteY6" fmla="*/ 262467 h 524933"/>
              <a:gd name="connsiteX0" fmla="*/ 0 w 3303834"/>
              <a:gd name="connsiteY0" fmla="*/ 262467 h 524933"/>
              <a:gd name="connsiteX1" fmla="*/ 493184 w 3303834"/>
              <a:gd name="connsiteY1" fmla="*/ 0 h 524933"/>
              <a:gd name="connsiteX2" fmla="*/ 2824939 w 3303834"/>
              <a:gd name="connsiteY2" fmla="*/ 0 h 524933"/>
              <a:gd name="connsiteX3" fmla="*/ 3303834 w 3303834"/>
              <a:gd name="connsiteY3" fmla="*/ 257704 h 524933"/>
              <a:gd name="connsiteX4" fmla="*/ 2824939 w 3303834"/>
              <a:gd name="connsiteY4" fmla="*/ 524933 h 524933"/>
              <a:gd name="connsiteX5" fmla="*/ 493184 w 3303834"/>
              <a:gd name="connsiteY5" fmla="*/ 524933 h 524933"/>
              <a:gd name="connsiteX6" fmla="*/ 0 w 3303834"/>
              <a:gd name="connsiteY6" fmla="*/ 262467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3834" h="524933">
                <a:moveTo>
                  <a:pt x="0" y="262467"/>
                </a:moveTo>
                <a:lnTo>
                  <a:pt x="493184" y="0"/>
                </a:lnTo>
                <a:lnTo>
                  <a:pt x="2824939" y="0"/>
                </a:lnTo>
                <a:lnTo>
                  <a:pt x="3303834" y="257704"/>
                </a:lnTo>
                <a:lnTo>
                  <a:pt x="2824939" y="524933"/>
                </a:lnTo>
                <a:lnTo>
                  <a:pt x="493184" y="524933"/>
                </a:lnTo>
                <a:lnTo>
                  <a:pt x="0" y="262467"/>
                </a:lnTo>
                <a:close/>
              </a:path>
            </a:pathLst>
          </a:custGeom>
          <a:solidFill>
            <a:srgbClr val="BB6627"/>
          </a:solidFill>
          <a:ln w="5715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육각형 9">
            <a:extLst>
              <a:ext uri="{FF2B5EF4-FFF2-40B4-BE49-F238E27FC236}">
                <a16:creationId xmlns:a16="http://schemas.microsoft.com/office/drawing/2014/main" id="{99D146BD-EAF2-43F7-B61B-9A75D53F0135}"/>
              </a:ext>
            </a:extLst>
          </p:cNvPr>
          <p:cNvSpPr/>
          <p:nvPr/>
        </p:nvSpPr>
        <p:spPr>
          <a:xfrm>
            <a:off x="2449091" y="8741763"/>
            <a:ext cx="1820586" cy="322092"/>
          </a:xfrm>
          <a:custGeom>
            <a:avLst/>
            <a:gdLst>
              <a:gd name="connsiteX0" fmla="*/ 0 w 2594221"/>
              <a:gd name="connsiteY0" fmla="*/ 262467 h 524933"/>
              <a:gd name="connsiteX1" fmla="*/ 131233 w 2594221"/>
              <a:gd name="connsiteY1" fmla="*/ 0 h 524933"/>
              <a:gd name="connsiteX2" fmla="*/ 2462988 w 2594221"/>
              <a:gd name="connsiteY2" fmla="*/ 0 h 524933"/>
              <a:gd name="connsiteX3" fmla="*/ 2594221 w 2594221"/>
              <a:gd name="connsiteY3" fmla="*/ 262467 h 524933"/>
              <a:gd name="connsiteX4" fmla="*/ 2462988 w 2594221"/>
              <a:gd name="connsiteY4" fmla="*/ 524933 h 524933"/>
              <a:gd name="connsiteX5" fmla="*/ 131233 w 2594221"/>
              <a:gd name="connsiteY5" fmla="*/ 524933 h 524933"/>
              <a:gd name="connsiteX6" fmla="*/ 0 w 2594221"/>
              <a:gd name="connsiteY6" fmla="*/ 262467 h 524933"/>
              <a:gd name="connsiteX0" fmla="*/ 0 w 2818059"/>
              <a:gd name="connsiteY0" fmla="*/ 262467 h 524933"/>
              <a:gd name="connsiteX1" fmla="*/ 355071 w 2818059"/>
              <a:gd name="connsiteY1" fmla="*/ 0 h 524933"/>
              <a:gd name="connsiteX2" fmla="*/ 2686826 w 2818059"/>
              <a:gd name="connsiteY2" fmla="*/ 0 h 524933"/>
              <a:gd name="connsiteX3" fmla="*/ 2818059 w 2818059"/>
              <a:gd name="connsiteY3" fmla="*/ 262467 h 524933"/>
              <a:gd name="connsiteX4" fmla="*/ 2686826 w 2818059"/>
              <a:gd name="connsiteY4" fmla="*/ 524933 h 524933"/>
              <a:gd name="connsiteX5" fmla="*/ 355071 w 2818059"/>
              <a:gd name="connsiteY5" fmla="*/ 524933 h 524933"/>
              <a:gd name="connsiteX6" fmla="*/ 0 w 2818059"/>
              <a:gd name="connsiteY6" fmla="*/ 262467 h 524933"/>
              <a:gd name="connsiteX0" fmla="*/ 0 w 3165721"/>
              <a:gd name="connsiteY0" fmla="*/ 262467 h 524933"/>
              <a:gd name="connsiteX1" fmla="*/ 355071 w 3165721"/>
              <a:gd name="connsiteY1" fmla="*/ 0 h 524933"/>
              <a:gd name="connsiteX2" fmla="*/ 2686826 w 3165721"/>
              <a:gd name="connsiteY2" fmla="*/ 0 h 524933"/>
              <a:gd name="connsiteX3" fmla="*/ 3165721 w 3165721"/>
              <a:gd name="connsiteY3" fmla="*/ 257704 h 524933"/>
              <a:gd name="connsiteX4" fmla="*/ 2686826 w 3165721"/>
              <a:gd name="connsiteY4" fmla="*/ 524933 h 524933"/>
              <a:gd name="connsiteX5" fmla="*/ 355071 w 3165721"/>
              <a:gd name="connsiteY5" fmla="*/ 524933 h 524933"/>
              <a:gd name="connsiteX6" fmla="*/ 0 w 3165721"/>
              <a:gd name="connsiteY6" fmla="*/ 262467 h 524933"/>
              <a:gd name="connsiteX0" fmla="*/ 0 w 3303834"/>
              <a:gd name="connsiteY0" fmla="*/ 262467 h 524933"/>
              <a:gd name="connsiteX1" fmla="*/ 493184 w 3303834"/>
              <a:gd name="connsiteY1" fmla="*/ 0 h 524933"/>
              <a:gd name="connsiteX2" fmla="*/ 2824939 w 3303834"/>
              <a:gd name="connsiteY2" fmla="*/ 0 h 524933"/>
              <a:gd name="connsiteX3" fmla="*/ 3303834 w 3303834"/>
              <a:gd name="connsiteY3" fmla="*/ 257704 h 524933"/>
              <a:gd name="connsiteX4" fmla="*/ 2824939 w 3303834"/>
              <a:gd name="connsiteY4" fmla="*/ 524933 h 524933"/>
              <a:gd name="connsiteX5" fmla="*/ 493184 w 3303834"/>
              <a:gd name="connsiteY5" fmla="*/ 524933 h 524933"/>
              <a:gd name="connsiteX6" fmla="*/ 0 w 3303834"/>
              <a:gd name="connsiteY6" fmla="*/ 262467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3834" h="524933">
                <a:moveTo>
                  <a:pt x="0" y="262467"/>
                </a:moveTo>
                <a:lnTo>
                  <a:pt x="493184" y="0"/>
                </a:lnTo>
                <a:lnTo>
                  <a:pt x="2824939" y="0"/>
                </a:lnTo>
                <a:lnTo>
                  <a:pt x="3303834" y="257704"/>
                </a:lnTo>
                <a:lnTo>
                  <a:pt x="2824939" y="524933"/>
                </a:lnTo>
                <a:lnTo>
                  <a:pt x="493184" y="524933"/>
                </a:lnTo>
                <a:lnTo>
                  <a:pt x="0" y="262467"/>
                </a:lnTo>
                <a:close/>
              </a:path>
            </a:pathLst>
          </a:custGeom>
          <a:solidFill>
            <a:srgbClr val="BB6627"/>
          </a:solidFill>
          <a:ln w="1270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순서도: 천공 테이프 142">
            <a:extLst>
              <a:ext uri="{FF2B5EF4-FFF2-40B4-BE49-F238E27FC236}">
                <a16:creationId xmlns:a16="http://schemas.microsoft.com/office/drawing/2014/main" id="{6126D738-CDEC-477A-8CC4-A6F5AC4C9490}"/>
              </a:ext>
            </a:extLst>
          </p:cNvPr>
          <p:cNvSpPr/>
          <p:nvPr/>
        </p:nvSpPr>
        <p:spPr>
          <a:xfrm>
            <a:off x="3063407" y="8694204"/>
            <a:ext cx="586406" cy="400217"/>
          </a:xfrm>
          <a:prstGeom prst="flowChartPunchedTap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BE880BAB-8411-47FA-B9BA-B04C93C43E4D}"/>
              </a:ext>
            </a:extLst>
          </p:cNvPr>
          <p:cNvGrpSpPr/>
          <p:nvPr/>
        </p:nvGrpSpPr>
        <p:grpSpPr>
          <a:xfrm>
            <a:off x="3140512" y="8718538"/>
            <a:ext cx="432196" cy="329513"/>
            <a:chOff x="3567282" y="3408289"/>
            <a:chExt cx="457199" cy="457199"/>
          </a:xfrm>
        </p:grpSpPr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32A8A4B-921A-43F0-BEF8-FB7EDF30AD27}"/>
                </a:ext>
              </a:extLst>
            </p:cNvPr>
            <p:cNvSpPr/>
            <p:nvPr/>
          </p:nvSpPr>
          <p:spPr>
            <a:xfrm>
              <a:off x="3660154" y="3465098"/>
              <a:ext cx="271463" cy="345298"/>
            </a:xfrm>
            <a:custGeom>
              <a:avLst/>
              <a:gdLst>
                <a:gd name="connsiteX0" fmla="*/ 2381 w 271463"/>
                <a:gd name="connsiteY0" fmla="*/ 107156 h 345298"/>
                <a:gd name="connsiteX1" fmla="*/ 0 w 271463"/>
                <a:gd name="connsiteY1" fmla="*/ 95250 h 345298"/>
                <a:gd name="connsiteX2" fmla="*/ 7144 w 271463"/>
                <a:gd name="connsiteY2" fmla="*/ 78581 h 345298"/>
                <a:gd name="connsiteX3" fmla="*/ 23813 w 271463"/>
                <a:gd name="connsiteY3" fmla="*/ 59531 h 345298"/>
                <a:gd name="connsiteX4" fmla="*/ 30956 w 271463"/>
                <a:gd name="connsiteY4" fmla="*/ 45244 h 345298"/>
                <a:gd name="connsiteX5" fmla="*/ 38100 w 271463"/>
                <a:gd name="connsiteY5" fmla="*/ 40481 h 345298"/>
                <a:gd name="connsiteX6" fmla="*/ 45244 w 271463"/>
                <a:gd name="connsiteY6" fmla="*/ 26194 h 345298"/>
                <a:gd name="connsiteX7" fmla="*/ 52388 w 271463"/>
                <a:gd name="connsiteY7" fmla="*/ 21431 h 345298"/>
                <a:gd name="connsiteX8" fmla="*/ 54769 w 271463"/>
                <a:gd name="connsiteY8" fmla="*/ 14287 h 345298"/>
                <a:gd name="connsiteX9" fmla="*/ 61913 w 271463"/>
                <a:gd name="connsiteY9" fmla="*/ 11906 h 345298"/>
                <a:gd name="connsiteX10" fmla="*/ 69056 w 271463"/>
                <a:gd name="connsiteY10" fmla="*/ 7144 h 345298"/>
                <a:gd name="connsiteX11" fmla="*/ 95250 w 271463"/>
                <a:gd name="connsiteY11" fmla="*/ 0 h 345298"/>
                <a:gd name="connsiteX12" fmla="*/ 145256 w 271463"/>
                <a:gd name="connsiteY12" fmla="*/ 2381 h 345298"/>
                <a:gd name="connsiteX13" fmla="*/ 169069 w 271463"/>
                <a:gd name="connsiteY13" fmla="*/ 9525 h 345298"/>
                <a:gd name="connsiteX14" fmla="*/ 190500 w 271463"/>
                <a:gd name="connsiteY14" fmla="*/ 14287 h 345298"/>
                <a:gd name="connsiteX15" fmla="*/ 204788 w 271463"/>
                <a:gd name="connsiteY15" fmla="*/ 23812 h 345298"/>
                <a:gd name="connsiteX16" fmla="*/ 211931 w 271463"/>
                <a:gd name="connsiteY16" fmla="*/ 28575 h 345298"/>
                <a:gd name="connsiteX17" fmla="*/ 221456 w 271463"/>
                <a:gd name="connsiteY17" fmla="*/ 40481 h 345298"/>
                <a:gd name="connsiteX18" fmla="*/ 223838 w 271463"/>
                <a:gd name="connsiteY18" fmla="*/ 47625 h 345298"/>
                <a:gd name="connsiteX19" fmla="*/ 235744 w 271463"/>
                <a:gd name="connsiteY19" fmla="*/ 59531 h 345298"/>
                <a:gd name="connsiteX20" fmla="*/ 252413 w 271463"/>
                <a:gd name="connsiteY20" fmla="*/ 78581 h 345298"/>
                <a:gd name="connsiteX21" fmla="*/ 254794 w 271463"/>
                <a:gd name="connsiteY21" fmla="*/ 85725 h 345298"/>
                <a:gd name="connsiteX22" fmla="*/ 261938 w 271463"/>
                <a:gd name="connsiteY22" fmla="*/ 90487 h 345298"/>
                <a:gd name="connsiteX23" fmla="*/ 266700 w 271463"/>
                <a:gd name="connsiteY23" fmla="*/ 104775 h 345298"/>
                <a:gd name="connsiteX24" fmla="*/ 269081 w 271463"/>
                <a:gd name="connsiteY24" fmla="*/ 111919 h 345298"/>
                <a:gd name="connsiteX25" fmla="*/ 271463 w 271463"/>
                <a:gd name="connsiteY25" fmla="*/ 119062 h 345298"/>
                <a:gd name="connsiteX26" fmla="*/ 264319 w 271463"/>
                <a:gd name="connsiteY26" fmla="*/ 157162 h 345298"/>
                <a:gd name="connsiteX27" fmla="*/ 259556 w 271463"/>
                <a:gd name="connsiteY27" fmla="*/ 164306 h 345298"/>
                <a:gd name="connsiteX28" fmla="*/ 252413 w 271463"/>
                <a:gd name="connsiteY28" fmla="*/ 178594 h 345298"/>
                <a:gd name="connsiteX29" fmla="*/ 250031 w 271463"/>
                <a:gd name="connsiteY29" fmla="*/ 185737 h 345298"/>
                <a:gd name="connsiteX30" fmla="*/ 245269 w 271463"/>
                <a:gd name="connsiteY30" fmla="*/ 192881 h 345298"/>
                <a:gd name="connsiteX31" fmla="*/ 235744 w 271463"/>
                <a:gd name="connsiteY31" fmla="*/ 214312 h 345298"/>
                <a:gd name="connsiteX32" fmla="*/ 230981 w 271463"/>
                <a:gd name="connsiteY32" fmla="*/ 228600 h 345298"/>
                <a:gd name="connsiteX33" fmla="*/ 228600 w 271463"/>
                <a:gd name="connsiteY33" fmla="*/ 235744 h 345298"/>
                <a:gd name="connsiteX34" fmla="*/ 219075 w 271463"/>
                <a:gd name="connsiteY34" fmla="*/ 266700 h 345298"/>
                <a:gd name="connsiteX35" fmla="*/ 211931 w 271463"/>
                <a:gd name="connsiteY35" fmla="*/ 271462 h 345298"/>
                <a:gd name="connsiteX36" fmla="*/ 207169 w 271463"/>
                <a:gd name="connsiteY36" fmla="*/ 278606 h 345298"/>
                <a:gd name="connsiteX37" fmla="*/ 195263 w 271463"/>
                <a:gd name="connsiteY37" fmla="*/ 290512 h 345298"/>
                <a:gd name="connsiteX38" fmla="*/ 188119 w 271463"/>
                <a:gd name="connsiteY38" fmla="*/ 311944 h 345298"/>
                <a:gd name="connsiteX39" fmla="*/ 180975 w 271463"/>
                <a:gd name="connsiteY39" fmla="*/ 326231 h 345298"/>
                <a:gd name="connsiteX40" fmla="*/ 173831 w 271463"/>
                <a:gd name="connsiteY40" fmla="*/ 330994 h 345298"/>
                <a:gd name="connsiteX41" fmla="*/ 159544 w 271463"/>
                <a:gd name="connsiteY41" fmla="*/ 335756 h 345298"/>
                <a:gd name="connsiteX42" fmla="*/ 88106 w 271463"/>
                <a:gd name="connsiteY42" fmla="*/ 338137 h 345298"/>
                <a:gd name="connsiteX43" fmla="*/ 73819 w 271463"/>
                <a:gd name="connsiteY43" fmla="*/ 333375 h 345298"/>
                <a:gd name="connsiteX44" fmla="*/ 69056 w 271463"/>
                <a:gd name="connsiteY44" fmla="*/ 307181 h 345298"/>
                <a:gd name="connsiteX45" fmla="*/ 66675 w 271463"/>
                <a:gd name="connsiteY45" fmla="*/ 278606 h 345298"/>
                <a:gd name="connsiteX46" fmla="*/ 52388 w 271463"/>
                <a:gd name="connsiteY46" fmla="*/ 269081 h 345298"/>
                <a:gd name="connsiteX47" fmla="*/ 45244 w 271463"/>
                <a:gd name="connsiteY47" fmla="*/ 264319 h 345298"/>
                <a:gd name="connsiteX48" fmla="*/ 38100 w 271463"/>
                <a:gd name="connsiteY48" fmla="*/ 242887 h 345298"/>
                <a:gd name="connsiteX49" fmla="*/ 35719 w 271463"/>
                <a:gd name="connsiteY49" fmla="*/ 235744 h 345298"/>
                <a:gd name="connsiteX50" fmla="*/ 30956 w 271463"/>
                <a:gd name="connsiteY50" fmla="*/ 216694 h 345298"/>
                <a:gd name="connsiteX51" fmla="*/ 19050 w 271463"/>
                <a:gd name="connsiteY51" fmla="*/ 180975 h 345298"/>
                <a:gd name="connsiteX52" fmla="*/ 14288 w 271463"/>
                <a:gd name="connsiteY52" fmla="*/ 166687 h 345298"/>
                <a:gd name="connsiteX53" fmla="*/ 11906 w 271463"/>
                <a:gd name="connsiteY53" fmla="*/ 159544 h 345298"/>
                <a:gd name="connsiteX54" fmla="*/ 7144 w 271463"/>
                <a:gd name="connsiteY54" fmla="*/ 130969 h 345298"/>
                <a:gd name="connsiteX55" fmla="*/ 2381 w 271463"/>
                <a:gd name="connsiteY55" fmla="*/ 107156 h 345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1463" h="345298">
                  <a:moveTo>
                    <a:pt x="2381" y="107156"/>
                  </a:moveTo>
                  <a:cubicBezTo>
                    <a:pt x="1587" y="103187"/>
                    <a:pt x="0" y="99297"/>
                    <a:pt x="0" y="95250"/>
                  </a:cubicBezTo>
                  <a:cubicBezTo>
                    <a:pt x="0" y="91964"/>
                    <a:pt x="6213" y="80133"/>
                    <a:pt x="7144" y="78581"/>
                  </a:cubicBezTo>
                  <a:cubicBezTo>
                    <a:pt x="16405" y="63147"/>
                    <a:pt x="12833" y="66852"/>
                    <a:pt x="23813" y="59531"/>
                  </a:cubicBezTo>
                  <a:cubicBezTo>
                    <a:pt x="25749" y="53721"/>
                    <a:pt x="26340" y="49860"/>
                    <a:pt x="30956" y="45244"/>
                  </a:cubicBezTo>
                  <a:cubicBezTo>
                    <a:pt x="32980" y="43220"/>
                    <a:pt x="35719" y="42069"/>
                    <a:pt x="38100" y="40481"/>
                  </a:cubicBezTo>
                  <a:cubicBezTo>
                    <a:pt x="40037" y="34669"/>
                    <a:pt x="40626" y="30811"/>
                    <a:pt x="45244" y="26194"/>
                  </a:cubicBezTo>
                  <a:cubicBezTo>
                    <a:pt x="47268" y="24170"/>
                    <a:pt x="50007" y="23019"/>
                    <a:pt x="52388" y="21431"/>
                  </a:cubicBezTo>
                  <a:cubicBezTo>
                    <a:pt x="53182" y="19050"/>
                    <a:pt x="52994" y="16062"/>
                    <a:pt x="54769" y="14287"/>
                  </a:cubicBezTo>
                  <a:cubicBezTo>
                    <a:pt x="56544" y="12512"/>
                    <a:pt x="59668" y="13028"/>
                    <a:pt x="61913" y="11906"/>
                  </a:cubicBezTo>
                  <a:cubicBezTo>
                    <a:pt x="64473" y="10626"/>
                    <a:pt x="66441" y="8306"/>
                    <a:pt x="69056" y="7144"/>
                  </a:cubicBezTo>
                  <a:cubicBezTo>
                    <a:pt x="78946" y="2748"/>
                    <a:pt x="85062" y="2037"/>
                    <a:pt x="95250" y="0"/>
                  </a:cubicBezTo>
                  <a:cubicBezTo>
                    <a:pt x="111919" y="794"/>
                    <a:pt x="128622" y="1050"/>
                    <a:pt x="145256" y="2381"/>
                  </a:cubicBezTo>
                  <a:cubicBezTo>
                    <a:pt x="153226" y="3019"/>
                    <a:pt x="161534" y="8269"/>
                    <a:pt x="169069" y="9525"/>
                  </a:cubicBezTo>
                  <a:cubicBezTo>
                    <a:pt x="185832" y="12319"/>
                    <a:pt x="178776" y="10379"/>
                    <a:pt x="190500" y="14287"/>
                  </a:cubicBezTo>
                  <a:lnTo>
                    <a:pt x="204788" y="23812"/>
                  </a:lnTo>
                  <a:lnTo>
                    <a:pt x="211931" y="28575"/>
                  </a:lnTo>
                  <a:cubicBezTo>
                    <a:pt x="217919" y="46533"/>
                    <a:pt x="209146" y="25094"/>
                    <a:pt x="221456" y="40481"/>
                  </a:cubicBezTo>
                  <a:cubicBezTo>
                    <a:pt x="223024" y="42441"/>
                    <a:pt x="222715" y="45380"/>
                    <a:pt x="223838" y="47625"/>
                  </a:cubicBezTo>
                  <a:cubicBezTo>
                    <a:pt x="227807" y="55564"/>
                    <a:pt x="228599" y="54768"/>
                    <a:pt x="235744" y="59531"/>
                  </a:cubicBezTo>
                  <a:cubicBezTo>
                    <a:pt x="246856" y="76200"/>
                    <a:pt x="240506" y="70644"/>
                    <a:pt x="252413" y="78581"/>
                  </a:cubicBezTo>
                  <a:cubicBezTo>
                    <a:pt x="253207" y="80962"/>
                    <a:pt x="253226" y="83765"/>
                    <a:pt x="254794" y="85725"/>
                  </a:cubicBezTo>
                  <a:cubicBezTo>
                    <a:pt x="256582" y="87960"/>
                    <a:pt x="260421" y="88060"/>
                    <a:pt x="261938" y="90487"/>
                  </a:cubicBezTo>
                  <a:cubicBezTo>
                    <a:pt x="264599" y="94744"/>
                    <a:pt x="265113" y="100012"/>
                    <a:pt x="266700" y="104775"/>
                  </a:cubicBezTo>
                  <a:lnTo>
                    <a:pt x="269081" y="111919"/>
                  </a:lnTo>
                  <a:lnTo>
                    <a:pt x="271463" y="119062"/>
                  </a:lnTo>
                  <a:cubicBezTo>
                    <a:pt x="270625" y="127437"/>
                    <a:pt x="270317" y="148165"/>
                    <a:pt x="264319" y="157162"/>
                  </a:cubicBezTo>
                  <a:lnTo>
                    <a:pt x="259556" y="164306"/>
                  </a:lnTo>
                  <a:cubicBezTo>
                    <a:pt x="253575" y="182253"/>
                    <a:pt x="261640" y="160140"/>
                    <a:pt x="252413" y="178594"/>
                  </a:cubicBezTo>
                  <a:cubicBezTo>
                    <a:pt x="251290" y="180839"/>
                    <a:pt x="251154" y="183492"/>
                    <a:pt x="250031" y="185737"/>
                  </a:cubicBezTo>
                  <a:cubicBezTo>
                    <a:pt x="248751" y="188297"/>
                    <a:pt x="246431" y="190266"/>
                    <a:pt x="245269" y="192881"/>
                  </a:cubicBezTo>
                  <a:cubicBezTo>
                    <a:pt x="233936" y="218382"/>
                    <a:pt x="246520" y="198148"/>
                    <a:pt x="235744" y="214312"/>
                  </a:cubicBezTo>
                  <a:lnTo>
                    <a:pt x="230981" y="228600"/>
                  </a:lnTo>
                  <a:lnTo>
                    <a:pt x="228600" y="235744"/>
                  </a:lnTo>
                  <a:cubicBezTo>
                    <a:pt x="227148" y="245906"/>
                    <a:pt x="227070" y="258706"/>
                    <a:pt x="219075" y="266700"/>
                  </a:cubicBezTo>
                  <a:cubicBezTo>
                    <a:pt x="217051" y="268724"/>
                    <a:pt x="214312" y="269875"/>
                    <a:pt x="211931" y="271462"/>
                  </a:cubicBezTo>
                  <a:cubicBezTo>
                    <a:pt x="210344" y="273843"/>
                    <a:pt x="209193" y="276582"/>
                    <a:pt x="207169" y="278606"/>
                  </a:cubicBezTo>
                  <a:cubicBezTo>
                    <a:pt x="198914" y="286862"/>
                    <a:pt x="200343" y="279083"/>
                    <a:pt x="195263" y="290512"/>
                  </a:cubicBezTo>
                  <a:cubicBezTo>
                    <a:pt x="195258" y="290524"/>
                    <a:pt x="189312" y="308366"/>
                    <a:pt x="188119" y="311944"/>
                  </a:cubicBezTo>
                  <a:cubicBezTo>
                    <a:pt x="186182" y="317755"/>
                    <a:pt x="185592" y="321614"/>
                    <a:pt x="180975" y="326231"/>
                  </a:cubicBezTo>
                  <a:cubicBezTo>
                    <a:pt x="178951" y="328255"/>
                    <a:pt x="176446" y="329832"/>
                    <a:pt x="173831" y="330994"/>
                  </a:cubicBezTo>
                  <a:cubicBezTo>
                    <a:pt x="169244" y="333033"/>
                    <a:pt x="159544" y="335756"/>
                    <a:pt x="159544" y="335756"/>
                  </a:cubicBezTo>
                  <a:cubicBezTo>
                    <a:pt x="135193" y="351991"/>
                    <a:pt x="150486" y="343808"/>
                    <a:pt x="88106" y="338137"/>
                  </a:cubicBezTo>
                  <a:cubicBezTo>
                    <a:pt x="83107" y="337683"/>
                    <a:pt x="73819" y="333375"/>
                    <a:pt x="73819" y="333375"/>
                  </a:cubicBezTo>
                  <a:cubicBezTo>
                    <a:pt x="69717" y="321066"/>
                    <a:pt x="70979" y="326411"/>
                    <a:pt x="69056" y="307181"/>
                  </a:cubicBezTo>
                  <a:cubicBezTo>
                    <a:pt x="68105" y="297670"/>
                    <a:pt x="70506" y="287363"/>
                    <a:pt x="66675" y="278606"/>
                  </a:cubicBezTo>
                  <a:cubicBezTo>
                    <a:pt x="64381" y="273362"/>
                    <a:pt x="57150" y="272256"/>
                    <a:pt x="52388" y="269081"/>
                  </a:cubicBezTo>
                  <a:lnTo>
                    <a:pt x="45244" y="264319"/>
                  </a:lnTo>
                  <a:lnTo>
                    <a:pt x="38100" y="242887"/>
                  </a:lnTo>
                  <a:cubicBezTo>
                    <a:pt x="37306" y="240506"/>
                    <a:pt x="36328" y="238179"/>
                    <a:pt x="35719" y="235744"/>
                  </a:cubicBezTo>
                  <a:cubicBezTo>
                    <a:pt x="34131" y="229394"/>
                    <a:pt x="33026" y="222904"/>
                    <a:pt x="30956" y="216694"/>
                  </a:cubicBezTo>
                  <a:lnTo>
                    <a:pt x="19050" y="180975"/>
                  </a:lnTo>
                  <a:lnTo>
                    <a:pt x="14288" y="166687"/>
                  </a:lnTo>
                  <a:cubicBezTo>
                    <a:pt x="13494" y="164306"/>
                    <a:pt x="12398" y="162005"/>
                    <a:pt x="11906" y="159544"/>
                  </a:cubicBezTo>
                  <a:cubicBezTo>
                    <a:pt x="8424" y="142134"/>
                    <a:pt x="10097" y="151644"/>
                    <a:pt x="7144" y="130969"/>
                  </a:cubicBezTo>
                  <a:lnTo>
                    <a:pt x="2381" y="1071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6" name="그래픽 145" descr="두개골">
              <a:extLst>
                <a:ext uri="{FF2B5EF4-FFF2-40B4-BE49-F238E27FC236}">
                  <a16:creationId xmlns:a16="http://schemas.microsoft.com/office/drawing/2014/main" id="{6A996C51-80BF-4701-99AE-C2958FE70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67282" y="3408289"/>
              <a:ext cx="457199" cy="457199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E70A4F-7A5E-4506-8775-A5B5C8285C00}"/>
              </a:ext>
            </a:extLst>
          </p:cNvPr>
          <p:cNvSpPr/>
          <p:nvPr/>
        </p:nvSpPr>
        <p:spPr>
          <a:xfrm>
            <a:off x="0" y="0"/>
            <a:ext cx="6480175" cy="115204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hlinkClick r:id="rId4" action="ppaction://hlinksldjump"/>
            <a:extLst>
              <a:ext uri="{FF2B5EF4-FFF2-40B4-BE49-F238E27FC236}">
                <a16:creationId xmlns:a16="http://schemas.microsoft.com/office/drawing/2014/main" id="{F9D184E0-7214-454E-A8F7-C2179A216899}"/>
              </a:ext>
            </a:extLst>
          </p:cNvPr>
          <p:cNvSpPr/>
          <p:nvPr/>
        </p:nvSpPr>
        <p:spPr>
          <a:xfrm>
            <a:off x="186267" y="118533"/>
            <a:ext cx="1303867" cy="508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13" name="그래픽 12" descr="일시 중지">
            <a:hlinkClick r:id="rId4" action="ppaction://hlinksldjump"/>
            <a:extLst>
              <a:ext uri="{FF2B5EF4-FFF2-40B4-BE49-F238E27FC236}">
                <a16:creationId xmlns:a16="http://schemas.microsoft.com/office/drawing/2014/main" id="{F067F3A6-AB97-4BFC-B74F-5B69850EE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748" y="146081"/>
            <a:ext cx="452904" cy="452904"/>
          </a:xfrm>
          <a:prstGeom prst="rect">
            <a:avLst/>
          </a:prstGeom>
        </p:spPr>
      </p:pic>
      <p:sp>
        <p:nvSpPr>
          <p:cNvPr id="9" name="직사각형 8">
            <a:hlinkClick r:id="rId7" action="ppaction://hlinksldjump"/>
            <a:extLst>
              <a:ext uri="{FF2B5EF4-FFF2-40B4-BE49-F238E27FC236}">
                <a16:creationId xmlns:a16="http://schemas.microsoft.com/office/drawing/2014/main" id="{5A90CE48-79A2-419A-95E1-7B27C7BB7D62}"/>
              </a:ext>
            </a:extLst>
          </p:cNvPr>
          <p:cNvSpPr/>
          <p:nvPr/>
        </p:nvSpPr>
        <p:spPr>
          <a:xfrm>
            <a:off x="1815329" y="4123531"/>
            <a:ext cx="2849511" cy="6552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사운드</a:t>
            </a:r>
          </a:p>
        </p:txBody>
      </p:sp>
      <p:sp>
        <p:nvSpPr>
          <p:cNvPr id="10" name="직사각형 9">
            <a:hlinkClick r:id="rId4" action="ppaction://hlinksldjump"/>
            <a:extLst>
              <a:ext uri="{FF2B5EF4-FFF2-40B4-BE49-F238E27FC236}">
                <a16:creationId xmlns:a16="http://schemas.microsoft.com/office/drawing/2014/main" id="{E04C885D-5D2F-429A-9FBC-EBCA0DE5B807}"/>
              </a:ext>
            </a:extLst>
          </p:cNvPr>
          <p:cNvSpPr/>
          <p:nvPr/>
        </p:nvSpPr>
        <p:spPr>
          <a:xfrm>
            <a:off x="1815329" y="5432637"/>
            <a:ext cx="2849511" cy="6552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재시작</a:t>
            </a:r>
          </a:p>
        </p:txBody>
      </p:sp>
      <p:sp>
        <p:nvSpPr>
          <p:cNvPr id="11" name="직사각형 10">
            <a:hlinkClick r:id="rId8" action="ppaction://hlinksldjump"/>
            <a:extLst>
              <a:ext uri="{FF2B5EF4-FFF2-40B4-BE49-F238E27FC236}">
                <a16:creationId xmlns:a16="http://schemas.microsoft.com/office/drawing/2014/main" id="{1470BF15-1BF0-4D2F-ACC4-B17728B3DBAE}"/>
              </a:ext>
            </a:extLst>
          </p:cNvPr>
          <p:cNvSpPr/>
          <p:nvPr/>
        </p:nvSpPr>
        <p:spPr>
          <a:xfrm>
            <a:off x="1815329" y="6741743"/>
            <a:ext cx="2849511" cy="6552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게임 종료</a:t>
            </a:r>
          </a:p>
        </p:txBody>
      </p:sp>
      <p:sp>
        <p:nvSpPr>
          <p:cNvPr id="2" name="직사각형 1">
            <a:hlinkClick r:id="rId4" action="ppaction://hlinksldjump"/>
            <a:extLst>
              <a:ext uri="{FF2B5EF4-FFF2-40B4-BE49-F238E27FC236}">
                <a16:creationId xmlns:a16="http://schemas.microsoft.com/office/drawing/2014/main" id="{20CB9CFA-81FC-46C3-8007-574A56F73114}"/>
              </a:ext>
            </a:extLst>
          </p:cNvPr>
          <p:cNvSpPr/>
          <p:nvPr/>
        </p:nvSpPr>
        <p:spPr>
          <a:xfrm>
            <a:off x="1815329" y="2655520"/>
            <a:ext cx="2849511" cy="6552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게임 재개</a:t>
            </a:r>
          </a:p>
        </p:txBody>
      </p:sp>
    </p:spTree>
    <p:extLst>
      <p:ext uri="{BB962C8B-B14F-4D97-AF65-F5344CB8AC3E}">
        <p14:creationId xmlns:p14="http://schemas.microsoft.com/office/powerpoint/2010/main" val="362583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>
            <a:extLst>
              <a:ext uri="{FF2B5EF4-FFF2-40B4-BE49-F238E27FC236}">
                <a16:creationId xmlns:a16="http://schemas.microsoft.com/office/drawing/2014/main" id="{F8406D8A-DDEC-4F45-B731-BD46AE36DCB5}"/>
              </a:ext>
            </a:extLst>
          </p:cNvPr>
          <p:cNvSpPr txBox="1"/>
          <p:nvPr/>
        </p:nvSpPr>
        <p:spPr>
          <a:xfrm>
            <a:off x="1688905" y="7499659"/>
            <a:ext cx="323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(</a:t>
            </a:r>
            <a:r>
              <a:rPr lang="ko-KR" altLang="en-US" sz="3600" dirty="0"/>
              <a:t>게임중지상태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C46F0-0FA0-4090-91DE-DFC9C33CBD51}"/>
              </a:ext>
            </a:extLst>
          </p:cNvPr>
          <p:cNvSpPr/>
          <p:nvPr/>
        </p:nvSpPr>
        <p:spPr>
          <a:xfrm>
            <a:off x="486012" y="812799"/>
            <a:ext cx="5508149" cy="85174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C6AD1-26DC-47A1-B996-96E2B9B70784}"/>
              </a:ext>
            </a:extLst>
          </p:cNvPr>
          <p:cNvSpPr txBox="1"/>
          <p:nvPr/>
        </p:nvSpPr>
        <p:spPr>
          <a:xfrm>
            <a:off x="-240384" y="8966069"/>
            <a:ext cx="27885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r>
              <a:rPr lang="en-US" altLang="ko-KR" sz="2800" b="1" dirty="0"/>
              <a:t>Score</a:t>
            </a:r>
          </a:p>
          <a:p>
            <a:pPr algn="ctr"/>
            <a:r>
              <a:rPr lang="en-US" altLang="ko-KR" sz="2800" b="1" dirty="0"/>
              <a:t>000000</a:t>
            </a:r>
          </a:p>
          <a:p>
            <a:pPr algn="ctr"/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CF92F-ADFA-48FC-9F68-0F86E9455B55}"/>
              </a:ext>
            </a:extLst>
          </p:cNvPr>
          <p:cNvSpPr txBox="1"/>
          <p:nvPr/>
        </p:nvSpPr>
        <p:spPr>
          <a:xfrm>
            <a:off x="3932004" y="8540942"/>
            <a:ext cx="27885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High Score</a:t>
            </a:r>
          </a:p>
          <a:p>
            <a:pPr algn="ctr"/>
            <a:r>
              <a:rPr lang="en-US" altLang="ko-KR" sz="2800" b="1" dirty="0"/>
              <a:t>100000</a:t>
            </a:r>
          </a:p>
          <a:p>
            <a:pPr algn="ctr"/>
            <a:endParaRPr lang="ko-KR" altLang="en-US" sz="2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30F5D-C748-4FD3-A57D-E36C1E5ABC3F}"/>
              </a:ext>
            </a:extLst>
          </p:cNvPr>
          <p:cNvSpPr txBox="1"/>
          <p:nvPr/>
        </p:nvSpPr>
        <p:spPr>
          <a:xfrm>
            <a:off x="1821776" y="8640415"/>
            <a:ext cx="278855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0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ROUND</a:t>
            </a:r>
          </a:p>
          <a:p>
            <a:pPr algn="ctr"/>
            <a:r>
              <a:rPr lang="en-US" altLang="ko-KR" sz="2800" b="1" dirty="0"/>
              <a:t>1</a:t>
            </a:r>
          </a:p>
          <a:p>
            <a:pPr algn="ctr"/>
            <a:endParaRPr lang="ko-KR" altLang="en-US" sz="2800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D71A8BF-2E05-4202-B783-78E0EABF1939}"/>
              </a:ext>
            </a:extLst>
          </p:cNvPr>
          <p:cNvSpPr/>
          <p:nvPr/>
        </p:nvSpPr>
        <p:spPr>
          <a:xfrm>
            <a:off x="703053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747265F-CECE-40BD-A110-C712E268ACCE}"/>
              </a:ext>
            </a:extLst>
          </p:cNvPr>
          <p:cNvSpPr/>
          <p:nvPr/>
        </p:nvSpPr>
        <p:spPr>
          <a:xfrm>
            <a:off x="1429449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D9EFA4D-703D-40C0-8EAB-6E11A0D211CF}"/>
              </a:ext>
            </a:extLst>
          </p:cNvPr>
          <p:cNvSpPr/>
          <p:nvPr/>
        </p:nvSpPr>
        <p:spPr>
          <a:xfrm>
            <a:off x="2155845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10C0087-997F-4AF2-88B6-BAF08F0EECE2}"/>
              </a:ext>
            </a:extLst>
          </p:cNvPr>
          <p:cNvSpPr/>
          <p:nvPr/>
        </p:nvSpPr>
        <p:spPr>
          <a:xfrm>
            <a:off x="2882241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9697ADF-2F72-46EB-AAAC-A49F4708A643}"/>
              </a:ext>
            </a:extLst>
          </p:cNvPr>
          <p:cNvSpPr/>
          <p:nvPr/>
        </p:nvSpPr>
        <p:spPr>
          <a:xfrm>
            <a:off x="3605191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63A3E4F-169C-4DA7-9AD2-19F97B469D06}"/>
              </a:ext>
            </a:extLst>
          </p:cNvPr>
          <p:cNvSpPr/>
          <p:nvPr/>
        </p:nvSpPr>
        <p:spPr>
          <a:xfrm>
            <a:off x="4328141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4270202-1F85-486E-9DDB-B0E00127A2AA}"/>
              </a:ext>
            </a:extLst>
          </p:cNvPr>
          <p:cNvSpPr/>
          <p:nvPr/>
        </p:nvSpPr>
        <p:spPr>
          <a:xfrm>
            <a:off x="5051091" y="1273526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F2C82C">
                  <a:tint val="66000"/>
                  <a:satMod val="160000"/>
                </a:srgbClr>
              </a:gs>
              <a:gs pos="50000">
                <a:srgbClr val="F2C82C">
                  <a:tint val="44500"/>
                  <a:satMod val="160000"/>
                </a:srgbClr>
              </a:gs>
              <a:gs pos="100000">
                <a:srgbClr val="F2C82C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916C0DD-3552-4528-97F1-0655F0850F81}"/>
              </a:ext>
            </a:extLst>
          </p:cNvPr>
          <p:cNvSpPr/>
          <p:nvPr/>
        </p:nvSpPr>
        <p:spPr>
          <a:xfrm>
            <a:off x="3171748" y="8222190"/>
            <a:ext cx="432308" cy="43230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0A23C7-1265-4173-A6D4-6878B6437E28}"/>
              </a:ext>
            </a:extLst>
          </p:cNvPr>
          <p:cNvSpPr/>
          <p:nvPr/>
        </p:nvSpPr>
        <p:spPr>
          <a:xfrm>
            <a:off x="703053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205C967-67F3-4DB3-B662-CA43A28D24D9}"/>
              </a:ext>
            </a:extLst>
          </p:cNvPr>
          <p:cNvSpPr/>
          <p:nvPr/>
        </p:nvSpPr>
        <p:spPr>
          <a:xfrm>
            <a:off x="1429449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8420D38-1945-4FCB-BE73-080154F54075}"/>
              </a:ext>
            </a:extLst>
          </p:cNvPr>
          <p:cNvSpPr/>
          <p:nvPr/>
        </p:nvSpPr>
        <p:spPr>
          <a:xfrm>
            <a:off x="2155845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CEA1946-B146-4F40-814D-E92523A1310F}"/>
              </a:ext>
            </a:extLst>
          </p:cNvPr>
          <p:cNvSpPr/>
          <p:nvPr/>
        </p:nvSpPr>
        <p:spPr>
          <a:xfrm>
            <a:off x="2882241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90E67EB-66D8-4DBB-B7B8-CA852A3C856B}"/>
              </a:ext>
            </a:extLst>
          </p:cNvPr>
          <p:cNvSpPr/>
          <p:nvPr/>
        </p:nvSpPr>
        <p:spPr>
          <a:xfrm>
            <a:off x="3605191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09CFFE6-D4C4-4A5E-A262-7987B6968A24}"/>
              </a:ext>
            </a:extLst>
          </p:cNvPr>
          <p:cNvSpPr/>
          <p:nvPr/>
        </p:nvSpPr>
        <p:spPr>
          <a:xfrm>
            <a:off x="4328141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539CE0-03D8-4C68-BC98-70A93BCE8D3B}"/>
              </a:ext>
            </a:extLst>
          </p:cNvPr>
          <p:cNvSpPr/>
          <p:nvPr/>
        </p:nvSpPr>
        <p:spPr>
          <a:xfrm>
            <a:off x="5051091" y="1900977"/>
            <a:ext cx="651934" cy="47418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3B01B7B-C3A2-408E-808D-58A67D9096A7}"/>
              </a:ext>
            </a:extLst>
          </p:cNvPr>
          <p:cNvSpPr/>
          <p:nvPr/>
        </p:nvSpPr>
        <p:spPr>
          <a:xfrm>
            <a:off x="703053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E9D1B9-8E71-4D2E-8D80-FCDCF1E3D13B}"/>
              </a:ext>
            </a:extLst>
          </p:cNvPr>
          <p:cNvSpPr/>
          <p:nvPr/>
        </p:nvSpPr>
        <p:spPr>
          <a:xfrm>
            <a:off x="1429449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639B113-AC25-4BED-BDBD-7E8CAF49EECB}"/>
              </a:ext>
            </a:extLst>
          </p:cNvPr>
          <p:cNvSpPr/>
          <p:nvPr/>
        </p:nvSpPr>
        <p:spPr>
          <a:xfrm>
            <a:off x="2155845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354D2FF-E6F6-4CB4-8F95-56C0285A72D5}"/>
              </a:ext>
            </a:extLst>
          </p:cNvPr>
          <p:cNvSpPr/>
          <p:nvPr/>
        </p:nvSpPr>
        <p:spPr>
          <a:xfrm>
            <a:off x="2882241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E6FAA6D-FC54-49A9-9F21-7C0E462B5AFC}"/>
              </a:ext>
            </a:extLst>
          </p:cNvPr>
          <p:cNvSpPr/>
          <p:nvPr/>
        </p:nvSpPr>
        <p:spPr>
          <a:xfrm>
            <a:off x="3605191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34A78F-0288-4AED-B8E7-3FEB6F96CD6E}"/>
              </a:ext>
            </a:extLst>
          </p:cNvPr>
          <p:cNvSpPr/>
          <p:nvPr/>
        </p:nvSpPr>
        <p:spPr>
          <a:xfrm>
            <a:off x="4328141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D30D8ED-BAE8-4BC3-9C36-AD73594F8989}"/>
              </a:ext>
            </a:extLst>
          </p:cNvPr>
          <p:cNvSpPr/>
          <p:nvPr/>
        </p:nvSpPr>
        <p:spPr>
          <a:xfrm>
            <a:off x="5051091" y="2513458"/>
            <a:ext cx="651934" cy="474181"/>
          </a:xfrm>
          <a:prstGeom prst="rect">
            <a:avLst/>
          </a:prstGeom>
          <a:gradFill flip="none" rotWithShape="1">
            <a:gsLst>
              <a:gs pos="0">
                <a:srgbClr val="EC9C5A">
                  <a:tint val="66000"/>
                  <a:satMod val="160000"/>
                </a:srgbClr>
              </a:gs>
              <a:gs pos="50000">
                <a:srgbClr val="EC9C5A">
                  <a:tint val="44500"/>
                  <a:satMod val="160000"/>
                </a:srgbClr>
              </a:gs>
              <a:gs pos="100000">
                <a:srgbClr val="EC9C5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0BAAA7A-05E7-42EB-BD38-246B059279D8}"/>
              </a:ext>
            </a:extLst>
          </p:cNvPr>
          <p:cNvSpPr/>
          <p:nvPr/>
        </p:nvSpPr>
        <p:spPr>
          <a:xfrm>
            <a:off x="703053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BD14AEE-22ED-457B-B45C-97DAF6BFA579}"/>
              </a:ext>
            </a:extLst>
          </p:cNvPr>
          <p:cNvSpPr/>
          <p:nvPr/>
        </p:nvSpPr>
        <p:spPr>
          <a:xfrm>
            <a:off x="1429449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CBE816D-A435-47C9-B1AB-8FCD7D918A1E}"/>
              </a:ext>
            </a:extLst>
          </p:cNvPr>
          <p:cNvSpPr/>
          <p:nvPr/>
        </p:nvSpPr>
        <p:spPr>
          <a:xfrm>
            <a:off x="2155845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B342F5A-9994-4D26-8014-38A3E8D185B3}"/>
              </a:ext>
            </a:extLst>
          </p:cNvPr>
          <p:cNvSpPr/>
          <p:nvPr/>
        </p:nvSpPr>
        <p:spPr>
          <a:xfrm>
            <a:off x="2882241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95604BE-EFD5-4BC2-85A0-B13D4DB960ED}"/>
              </a:ext>
            </a:extLst>
          </p:cNvPr>
          <p:cNvSpPr/>
          <p:nvPr/>
        </p:nvSpPr>
        <p:spPr>
          <a:xfrm>
            <a:off x="3605191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A0EF366-D0B0-4E0A-9242-500567368881}"/>
              </a:ext>
            </a:extLst>
          </p:cNvPr>
          <p:cNvSpPr/>
          <p:nvPr/>
        </p:nvSpPr>
        <p:spPr>
          <a:xfrm>
            <a:off x="4328141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B03FADF-1B06-4A9A-9753-EF441251A16F}"/>
              </a:ext>
            </a:extLst>
          </p:cNvPr>
          <p:cNvSpPr/>
          <p:nvPr/>
        </p:nvSpPr>
        <p:spPr>
          <a:xfrm>
            <a:off x="5051091" y="3140901"/>
            <a:ext cx="651934" cy="474181"/>
          </a:xfrm>
          <a:prstGeom prst="rect">
            <a:avLst/>
          </a:prstGeom>
          <a:solidFill>
            <a:srgbClr val="D98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육각형 9">
            <a:extLst>
              <a:ext uri="{FF2B5EF4-FFF2-40B4-BE49-F238E27FC236}">
                <a16:creationId xmlns:a16="http://schemas.microsoft.com/office/drawing/2014/main" id="{F6B763DA-D782-4554-A008-F8234352070C}"/>
              </a:ext>
            </a:extLst>
          </p:cNvPr>
          <p:cNvSpPr/>
          <p:nvPr/>
        </p:nvSpPr>
        <p:spPr>
          <a:xfrm>
            <a:off x="2449091" y="8741763"/>
            <a:ext cx="1820586" cy="322092"/>
          </a:xfrm>
          <a:custGeom>
            <a:avLst/>
            <a:gdLst>
              <a:gd name="connsiteX0" fmla="*/ 0 w 2594221"/>
              <a:gd name="connsiteY0" fmla="*/ 262467 h 524933"/>
              <a:gd name="connsiteX1" fmla="*/ 131233 w 2594221"/>
              <a:gd name="connsiteY1" fmla="*/ 0 h 524933"/>
              <a:gd name="connsiteX2" fmla="*/ 2462988 w 2594221"/>
              <a:gd name="connsiteY2" fmla="*/ 0 h 524933"/>
              <a:gd name="connsiteX3" fmla="*/ 2594221 w 2594221"/>
              <a:gd name="connsiteY3" fmla="*/ 262467 h 524933"/>
              <a:gd name="connsiteX4" fmla="*/ 2462988 w 2594221"/>
              <a:gd name="connsiteY4" fmla="*/ 524933 h 524933"/>
              <a:gd name="connsiteX5" fmla="*/ 131233 w 2594221"/>
              <a:gd name="connsiteY5" fmla="*/ 524933 h 524933"/>
              <a:gd name="connsiteX6" fmla="*/ 0 w 2594221"/>
              <a:gd name="connsiteY6" fmla="*/ 262467 h 524933"/>
              <a:gd name="connsiteX0" fmla="*/ 0 w 2818059"/>
              <a:gd name="connsiteY0" fmla="*/ 262467 h 524933"/>
              <a:gd name="connsiteX1" fmla="*/ 355071 w 2818059"/>
              <a:gd name="connsiteY1" fmla="*/ 0 h 524933"/>
              <a:gd name="connsiteX2" fmla="*/ 2686826 w 2818059"/>
              <a:gd name="connsiteY2" fmla="*/ 0 h 524933"/>
              <a:gd name="connsiteX3" fmla="*/ 2818059 w 2818059"/>
              <a:gd name="connsiteY3" fmla="*/ 262467 h 524933"/>
              <a:gd name="connsiteX4" fmla="*/ 2686826 w 2818059"/>
              <a:gd name="connsiteY4" fmla="*/ 524933 h 524933"/>
              <a:gd name="connsiteX5" fmla="*/ 355071 w 2818059"/>
              <a:gd name="connsiteY5" fmla="*/ 524933 h 524933"/>
              <a:gd name="connsiteX6" fmla="*/ 0 w 2818059"/>
              <a:gd name="connsiteY6" fmla="*/ 262467 h 524933"/>
              <a:gd name="connsiteX0" fmla="*/ 0 w 3165721"/>
              <a:gd name="connsiteY0" fmla="*/ 262467 h 524933"/>
              <a:gd name="connsiteX1" fmla="*/ 355071 w 3165721"/>
              <a:gd name="connsiteY1" fmla="*/ 0 h 524933"/>
              <a:gd name="connsiteX2" fmla="*/ 2686826 w 3165721"/>
              <a:gd name="connsiteY2" fmla="*/ 0 h 524933"/>
              <a:gd name="connsiteX3" fmla="*/ 3165721 w 3165721"/>
              <a:gd name="connsiteY3" fmla="*/ 257704 h 524933"/>
              <a:gd name="connsiteX4" fmla="*/ 2686826 w 3165721"/>
              <a:gd name="connsiteY4" fmla="*/ 524933 h 524933"/>
              <a:gd name="connsiteX5" fmla="*/ 355071 w 3165721"/>
              <a:gd name="connsiteY5" fmla="*/ 524933 h 524933"/>
              <a:gd name="connsiteX6" fmla="*/ 0 w 3165721"/>
              <a:gd name="connsiteY6" fmla="*/ 262467 h 524933"/>
              <a:gd name="connsiteX0" fmla="*/ 0 w 3303834"/>
              <a:gd name="connsiteY0" fmla="*/ 262467 h 524933"/>
              <a:gd name="connsiteX1" fmla="*/ 493184 w 3303834"/>
              <a:gd name="connsiteY1" fmla="*/ 0 h 524933"/>
              <a:gd name="connsiteX2" fmla="*/ 2824939 w 3303834"/>
              <a:gd name="connsiteY2" fmla="*/ 0 h 524933"/>
              <a:gd name="connsiteX3" fmla="*/ 3303834 w 3303834"/>
              <a:gd name="connsiteY3" fmla="*/ 257704 h 524933"/>
              <a:gd name="connsiteX4" fmla="*/ 2824939 w 3303834"/>
              <a:gd name="connsiteY4" fmla="*/ 524933 h 524933"/>
              <a:gd name="connsiteX5" fmla="*/ 493184 w 3303834"/>
              <a:gd name="connsiteY5" fmla="*/ 524933 h 524933"/>
              <a:gd name="connsiteX6" fmla="*/ 0 w 3303834"/>
              <a:gd name="connsiteY6" fmla="*/ 262467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3834" h="524933">
                <a:moveTo>
                  <a:pt x="0" y="262467"/>
                </a:moveTo>
                <a:lnTo>
                  <a:pt x="493184" y="0"/>
                </a:lnTo>
                <a:lnTo>
                  <a:pt x="2824939" y="0"/>
                </a:lnTo>
                <a:lnTo>
                  <a:pt x="3303834" y="257704"/>
                </a:lnTo>
                <a:lnTo>
                  <a:pt x="2824939" y="524933"/>
                </a:lnTo>
                <a:lnTo>
                  <a:pt x="493184" y="524933"/>
                </a:lnTo>
                <a:lnTo>
                  <a:pt x="0" y="262467"/>
                </a:lnTo>
                <a:close/>
              </a:path>
            </a:pathLst>
          </a:custGeom>
          <a:solidFill>
            <a:srgbClr val="BB6627"/>
          </a:solidFill>
          <a:ln w="1270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순서도: 천공 테이프 130">
            <a:extLst>
              <a:ext uri="{FF2B5EF4-FFF2-40B4-BE49-F238E27FC236}">
                <a16:creationId xmlns:a16="http://schemas.microsoft.com/office/drawing/2014/main" id="{D515FA16-ED14-46E7-935D-E54A980C0B69}"/>
              </a:ext>
            </a:extLst>
          </p:cNvPr>
          <p:cNvSpPr/>
          <p:nvPr/>
        </p:nvSpPr>
        <p:spPr>
          <a:xfrm>
            <a:off x="3063407" y="8694204"/>
            <a:ext cx="586406" cy="400217"/>
          </a:xfrm>
          <a:prstGeom prst="flowChartPunchedTap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A6F2622-FF52-489A-97B7-B3F76588EA94}"/>
              </a:ext>
            </a:extLst>
          </p:cNvPr>
          <p:cNvGrpSpPr/>
          <p:nvPr/>
        </p:nvGrpSpPr>
        <p:grpSpPr>
          <a:xfrm>
            <a:off x="3140512" y="8718538"/>
            <a:ext cx="432196" cy="329513"/>
            <a:chOff x="3567282" y="3408289"/>
            <a:chExt cx="457199" cy="457199"/>
          </a:xfrm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0D52A827-8975-4C32-AA6C-8BF7F6A4816B}"/>
                </a:ext>
              </a:extLst>
            </p:cNvPr>
            <p:cNvSpPr/>
            <p:nvPr/>
          </p:nvSpPr>
          <p:spPr>
            <a:xfrm>
              <a:off x="3660154" y="3465098"/>
              <a:ext cx="271463" cy="345298"/>
            </a:xfrm>
            <a:custGeom>
              <a:avLst/>
              <a:gdLst>
                <a:gd name="connsiteX0" fmla="*/ 2381 w 271463"/>
                <a:gd name="connsiteY0" fmla="*/ 107156 h 345298"/>
                <a:gd name="connsiteX1" fmla="*/ 0 w 271463"/>
                <a:gd name="connsiteY1" fmla="*/ 95250 h 345298"/>
                <a:gd name="connsiteX2" fmla="*/ 7144 w 271463"/>
                <a:gd name="connsiteY2" fmla="*/ 78581 h 345298"/>
                <a:gd name="connsiteX3" fmla="*/ 23813 w 271463"/>
                <a:gd name="connsiteY3" fmla="*/ 59531 h 345298"/>
                <a:gd name="connsiteX4" fmla="*/ 30956 w 271463"/>
                <a:gd name="connsiteY4" fmla="*/ 45244 h 345298"/>
                <a:gd name="connsiteX5" fmla="*/ 38100 w 271463"/>
                <a:gd name="connsiteY5" fmla="*/ 40481 h 345298"/>
                <a:gd name="connsiteX6" fmla="*/ 45244 w 271463"/>
                <a:gd name="connsiteY6" fmla="*/ 26194 h 345298"/>
                <a:gd name="connsiteX7" fmla="*/ 52388 w 271463"/>
                <a:gd name="connsiteY7" fmla="*/ 21431 h 345298"/>
                <a:gd name="connsiteX8" fmla="*/ 54769 w 271463"/>
                <a:gd name="connsiteY8" fmla="*/ 14287 h 345298"/>
                <a:gd name="connsiteX9" fmla="*/ 61913 w 271463"/>
                <a:gd name="connsiteY9" fmla="*/ 11906 h 345298"/>
                <a:gd name="connsiteX10" fmla="*/ 69056 w 271463"/>
                <a:gd name="connsiteY10" fmla="*/ 7144 h 345298"/>
                <a:gd name="connsiteX11" fmla="*/ 95250 w 271463"/>
                <a:gd name="connsiteY11" fmla="*/ 0 h 345298"/>
                <a:gd name="connsiteX12" fmla="*/ 145256 w 271463"/>
                <a:gd name="connsiteY12" fmla="*/ 2381 h 345298"/>
                <a:gd name="connsiteX13" fmla="*/ 169069 w 271463"/>
                <a:gd name="connsiteY13" fmla="*/ 9525 h 345298"/>
                <a:gd name="connsiteX14" fmla="*/ 190500 w 271463"/>
                <a:gd name="connsiteY14" fmla="*/ 14287 h 345298"/>
                <a:gd name="connsiteX15" fmla="*/ 204788 w 271463"/>
                <a:gd name="connsiteY15" fmla="*/ 23812 h 345298"/>
                <a:gd name="connsiteX16" fmla="*/ 211931 w 271463"/>
                <a:gd name="connsiteY16" fmla="*/ 28575 h 345298"/>
                <a:gd name="connsiteX17" fmla="*/ 221456 w 271463"/>
                <a:gd name="connsiteY17" fmla="*/ 40481 h 345298"/>
                <a:gd name="connsiteX18" fmla="*/ 223838 w 271463"/>
                <a:gd name="connsiteY18" fmla="*/ 47625 h 345298"/>
                <a:gd name="connsiteX19" fmla="*/ 235744 w 271463"/>
                <a:gd name="connsiteY19" fmla="*/ 59531 h 345298"/>
                <a:gd name="connsiteX20" fmla="*/ 252413 w 271463"/>
                <a:gd name="connsiteY20" fmla="*/ 78581 h 345298"/>
                <a:gd name="connsiteX21" fmla="*/ 254794 w 271463"/>
                <a:gd name="connsiteY21" fmla="*/ 85725 h 345298"/>
                <a:gd name="connsiteX22" fmla="*/ 261938 w 271463"/>
                <a:gd name="connsiteY22" fmla="*/ 90487 h 345298"/>
                <a:gd name="connsiteX23" fmla="*/ 266700 w 271463"/>
                <a:gd name="connsiteY23" fmla="*/ 104775 h 345298"/>
                <a:gd name="connsiteX24" fmla="*/ 269081 w 271463"/>
                <a:gd name="connsiteY24" fmla="*/ 111919 h 345298"/>
                <a:gd name="connsiteX25" fmla="*/ 271463 w 271463"/>
                <a:gd name="connsiteY25" fmla="*/ 119062 h 345298"/>
                <a:gd name="connsiteX26" fmla="*/ 264319 w 271463"/>
                <a:gd name="connsiteY26" fmla="*/ 157162 h 345298"/>
                <a:gd name="connsiteX27" fmla="*/ 259556 w 271463"/>
                <a:gd name="connsiteY27" fmla="*/ 164306 h 345298"/>
                <a:gd name="connsiteX28" fmla="*/ 252413 w 271463"/>
                <a:gd name="connsiteY28" fmla="*/ 178594 h 345298"/>
                <a:gd name="connsiteX29" fmla="*/ 250031 w 271463"/>
                <a:gd name="connsiteY29" fmla="*/ 185737 h 345298"/>
                <a:gd name="connsiteX30" fmla="*/ 245269 w 271463"/>
                <a:gd name="connsiteY30" fmla="*/ 192881 h 345298"/>
                <a:gd name="connsiteX31" fmla="*/ 235744 w 271463"/>
                <a:gd name="connsiteY31" fmla="*/ 214312 h 345298"/>
                <a:gd name="connsiteX32" fmla="*/ 230981 w 271463"/>
                <a:gd name="connsiteY32" fmla="*/ 228600 h 345298"/>
                <a:gd name="connsiteX33" fmla="*/ 228600 w 271463"/>
                <a:gd name="connsiteY33" fmla="*/ 235744 h 345298"/>
                <a:gd name="connsiteX34" fmla="*/ 219075 w 271463"/>
                <a:gd name="connsiteY34" fmla="*/ 266700 h 345298"/>
                <a:gd name="connsiteX35" fmla="*/ 211931 w 271463"/>
                <a:gd name="connsiteY35" fmla="*/ 271462 h 345298"/>
                <a:gd name="connsiteX36" fmla="*/ 207169 w 271463"/>
                <a:gd name="connsiteY36" fmla="*/ 278606 h 345298"/>
                <a:gd name="connsiteX37" fmla="*/ 195263 w 271463"/>
                <a:gd name="connsiteY37" fmla="*/ 290512 h 345298"/>
                <a:gd name="connsiteX38" fmla="*/ 188119 w 271463"/>
                <a:gd name="connsiteY38" fmla="*/ 311944 h 345298"/>
                <a:gd name="connsiteX39" fmla="*/ 180975 w 271463"/>
                <a:gd name="connsiteY39" fmla="*/ 326231 h 345298"/>
                <a:gd name="connsiteX40" fmla="*/ 173831 w 271463"/>
                <a:gd name="connsiteY40" fmla="*/ 330994 h 345298"/>
                <a:gd name="connsiteX41" fmla="*/ 159544 w 271463"/>
                <a:gd name="connsiteY41" fmla="*/ 335756 h 345298"/>
                <a:gd name="connsiteX42" fmla="*/ 88106 w 271463"/>
                <a:gd name="connsiteY42" fmla="*/ 338137 h 345298"/>
                <a:gd name="connsiteX43" fmla="*/ 73819 w 271463"/>
                <a:gd name="connsiteY43" fmla="*/ 333375 h 345298"/>
                <a:gd name="connsiteX44" fmla="*/ 69056 w 271463"/>
                <a:gd name="connsiteY44" fmla="*/ 307181 h 345298"/>
                <a:gd name="connsiteX45" fmla="*/ 66675 w 271463"/>
                <a:gd name="connsiteY45" fmla="*/ 278606 h 345298"/>
                <a:gd name="connsiteX46" fmla="*/ 52388 w 271463"/>
                <a:gd name="connsiteY46" fmla="*/ 269081 h 345298"/>
                <a:gd name="connsiteX47" fmla="*/ 45244 w 271463"/>
                <a:gd name="connsiteY47" fmla="*/ 264319 h 345298"/>
                <a:gd name="connsiteX48" fmla="*/ 38100 w 271463"/>
                <a:gd name="connsiteY48" fmla="*/ 242887 h 345298"/>
                <a:gd name="connsiteX49" fmla="*/ 35719 w 271463"/>
                <a:gd name="connsiteY49" fmla="*/ 235744 h 345298"/>
                <a:gd name="connsiteX50" fmla="*/ 30956 w 271463"/>
                <a:gd name="connsiteY50" fmla="*/ 216694 h 345298"/>
                <a:gd name="connsiteX51" fmla="*/ 19050 w 271463"/>
                <a:gd name="connsiteY51" fmla="*/ 180975 h 345298"/>
                <a:gd name="connsiteX52" fmla="*/ 14288 w 271463"/>
                <a:gd name="connsiteY52" fmla="*/ 166687 h 345298"/>
                <a:gd name="connsiteX53" fmla="*/ 11906 w 271463"/>
                <a:gd name="connsiteY53" fmla="*/ 159544 h 345298"/>
                <a:gd name="connsiteX54" fmla="*/ 7144 w 271463"/>
                <a:gd name="connsiteY54" fmla="*/ 130969 h 345298"/>
                <a:gd name="connsiteX55" fmla="*/ 2381 w 271463"/>
                <a:gd name="connsiteY55" fmla="*/ 107156 h 345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1463" h="345298">
                  <a:moveTo>
                    <a:pt x="2381" y="107156"/>
                  </a:moveTo>
                  <a:cubicBezTo>
                    <a:pt x="1587" y="103187"/>
                    <a:pt x="0" y="99297"/>
                    <a:pt x="0" y="95250"/>
                  </a:cubicBezTo>
                  <a:cubicBezTo>
                    <a:pt x="0" y="91964"/>
                    <a:pt x="6213" y="80133"/>
                    <a:pt x="7144" y="78581"/>
                  </a:cubicBezTo>
                  <a:cubicBezTo>
                    <a:pt x="16405" y="63147"/>
                    <a:pt x="12833" y="66852"/>
                    <a:pt x="23813" y="59531"/>
                  </a:cubicBezTo>
                  <a:cubicBezTo>
                    <a:pt x="25749" y="53721"/>
                    <a:pt x="26340" y="49860"/>
                    <a:pt x="30956" y="45244"/>
                  </a:cubicBezTo>
                  <a:cubicBezTo>
                    <a:pt x="32980" y="43220"/>
                    <a:pt x="35719" y="42069"/>
                    <a:pt x="38100" y="40481"/>
                  </a:cubicBezTo>
                  <a:cubicBezTo>
                    <a:pt x="40037" y="34669"/>
                    <a:pt x="40626" y="30811"/>
                    <a:pt x="45244" y="26194"/>
                  </a:cubicBezTo>
                  <a:cubicBezTo>
                    <a:pt x="47268" y="24170"/>
                    <a:pt x="50007" y="23019"/>
                    <a:pt x="52388" y="21431"/>
                  </a:cubicBezTo>
                  <a:cubicBezTo>
                    <a:pt x="53182" y="19050"/>
                    <a:pt x="52994" y="16062"/>
                    <a:pt x="54769" y="14287"/>
                  </a:cubicBezTo>
                  <a:cubicBezTo>
                    <a:pt x="56544" y="12512"/>
                    <a:pt x="59668" y="13028"/>
                    <a:pt x="61913" y="11906"/>
                  </a:cubicBezTo>
                  <a:cubicBezTo>
                    <a:pt x="64473" y="10626"/>
                    <a:pt x="66441" y="8306"/>
                    <a:pt x="69056" y="7144"/>
                  </a:cubicBezTo>
                  <a:cubicBezTo>
                    <a:pt x="78946" y="2748"/>
                    <a:pt x="85062" y="2037"/>
                    <a:pt x="95250" y="0"/>
                  </a:cubicBezTo>
                  <a:cubicBezTo>
                    <a:pt x="111919" y="794"/>
                    <a:pt x="128622" y="1050"/>
                    <a:pt x="145256" y="2381"/>
                  </a:cubicBezTo>
                  <a:cubicBezTo>
                    <a:pt x="153226" y="3019"/>
                    <a:pt x="161534" y="8269"/>
                    <a:pt x="169069" y="9525"/>
                  </a:cubicBezTo>
                  <a:cubicBezTo>
                    <a:pt x="185832" y="12319"/>
                    <a:pt x="178776" y="10379"/>
                    <a:pt x="190500" y="14287"/>
                  </a:cubicBezTo>
                  <a:lnTo>
                    <a:pt x="204788" y="23812"/>
                  </a:lnTo>
                  <a:lnTo>
                    <a:pt x="211931" y="28575"/>
                  </a:lnTo>
                  <a:cubicBezTo>
                    <a:pt x="217919" y="46533"/>
                    <a:pt x="209146" y="25094"/>
                    <a:pt x="221456" y="40481"/>
                  </a:cubicBezTo>
                  <a:cubicBezTo>
                    <a:pt x="223024" y="42441"/>
                    <a:pt x="222715" y="45380"/>
                    <a:pt x="223838" y="47625"/>
                  </a:cubicBezTo>
                  <a:cubicBezTo>
                    <a:pt x="227807" y="55564"/>
                    <a:pt x="228599" y="54768"/>
                    <a:pt x="235744" y="59531"/>
                  </a:cubicBezTo>
                  <a:cubicBezTo>
                    <a:pt x="246856" y="76200"/>
                    <a:pt x="240506" y="70644"/>
                    <a:pt x="252413" y="78581"/>
                  </a:cubicBezTo>
                  <a:cubicBezTo>
                    <a:pt x="253207" y="80962"/>
                    <a:pt x="253226" y="83765"/>
                    <a:pt x="254794" y="85725"/>
                  </a:cubicBezTo>
                  <a:cubicBezTo>
                    <a:pt x="256582" y="87960"/>
                    <a:pt x="260421" y="88060"/>
                    <a:pt x="261938" y="90487"/>
                  </a:cubicBezTo>
                  <a:cubicBezTo>
                    <a:pt x="264599" y="94744"/>
                    <a:pt x="265113" y="100012"/>
                    <a:pt x="266700" y="104775"/>
                  </a:cubicBezTo>
                  <a:lnTo>
                    <a:pt x="269081" y="111919"/>
                  </a:lnTo>
                  <a:lnTo>
                    <a:pt x="271463" y="119062"/>
                  </a:lnTo>
                  <a:cubicBezTo>
                    <a:pt x="270625" y="127437"/>
                    <a:pt x="270317" y="148165"/>
                    <a:pt x="264319" y="157162"/>
                  </a:cubicBezTo>
                  <a:lnTo>
                    <a:pt x="259556" y="164306"/>
                  </a:lnTo>
                  <a:cubicBezTo>
                    <a:pt x="253575" y="182253"/>
                    <a:pt x="261640" y="160140"/>
                    <a:pt x="252413" y="178594"/>
                  </a:cubicBezTo>
                  <a:cubicBezTo>
                    <a:pt x="251290" y="180839"/>
                    <a:pt x="251154" y="183492"/>
                    <a:pt x="250031" y="185737"/>
                  </a:cubicBezTo>
                  <a:cubicBezTo>
                    <a:pt x="248751" y="188297"/>
                    <a:pt x="246431" y="190266"/>
                    <a:pt x="245269" y="192881"/>
                  </a:cubicBezTo>
                  <a:cubicBezTo>
                    <a:pt x="233936" y="218382"/>
                    <a:pt x="246520" y="198148"/>
                    <a:pt x="235744" y="214312"/>
                  </a:cubicBezTo>
                  <a:lnTo>
                    <a:pt x="230981" y="228600"/>
                  </a:lnTo>
                  <a:lnTo>
                    <a:pt x="228600" y="235744"/>
                  </a:lnTo>
                  <a:cubicBezTo>
                    <a:pt x="227148" y="245906"/>
                    <a:pt x="227070" y="258706"/>
                    <a:pt x="219075" y="266700"/>
                  </a:cubicBezTo>
                  <a:cubicBezTo>
                    <a:pt x="217051" y="268724"/>
                    <a:pt x="214312" y="269875"/>
                    <a:pt x="211931" y="271462"/>
                  </a:cubicBezTo>
                  <a:cubicBezTo>
                    <a:pt x="210344" y="273843"/>
                    <a:pt x="209193" y="276582"/>
                    <a:pt x="207169" y="278606"/>
                  </a:cubicBezTo>
                  <a:cubicBezTo>
                    <a:pt x="198914" y="286862"/>
                    <a:pt x="200343" y="279083"/>
                    <a:pt x="195263" y="290512"/>
                  </a:cubicBezTo>
                  <a:cubicBezTo>
                    <a:pt x="195258" y="290524"/>
                    <a:pt x="189312" y="308366"/>
                    <a:pt x="188119" y="311944"/>
                  </a:cubicBezTo>
                  <a:cubicBezTo>
                    <a:pt x="186182" y="317755"/>
                    <a:pt x="185592" y="321614"/>
                    <a:pt x="180975" y="326231"/>
                  </a:cubicBezTo>
                  <a:cubicBezTo>
                    <a:pt x="178951" y="328255"/>
                    <a:pt x="176446" y="329832"/>
                    <a:pt x="173831" y="330994"/>
                  </a:cubicBezTo>
                  <a:cubicBezTo>
                    <a:pt x="169244" y="333033"/>
                    <a:pt x="159544" y="335756"/>
                    <a:pt x="159544" y="335756"/>
                  </a:cubicBezTo>
                  <a:cubicBezTo>
                    <a:pt x="135193" y="351991"/>
                    <a:pt x="150486" y="343808"/>
                    <a:pt x="88106" y="338137"/>
                  </a:cubicBezTo>
                  <a:cubicBezTo>
                    <a:pt x="83107" y="337683"/>
                    <a:pt x="73819" y="333375"/>
                    <a:pt x="73819" y="333375"/>
                  </a:cubicBezTo>
                  <a:cubicBezTo>
                    <a:pt x="69717" y="321066"/>
                    <a:pt x="70979" y="326411"/>
                    <a:pt x="69056" y="307181"/>
                  </a:cubicBezTo>
                  <a:cubicBezTo>
                    <a:pt x="68105" y="297670"/>
                    <a:pt x="70506" y="287363"/>
                    <a:pt x="66675" y="278606"/>
                  </a:cubicBezTo>
                  <a:cubicBezTo>
                    <a:pt x="64381" y="273362"/>
                    <a:pt x="57150" y="272256"/>
                    <a:pt x="52388" y="269081"/>
                  </a:cubicBezTo>
                  <a:lnTo>
                    <a:pt x="45244" y="264319"/>
                  </a:lnTo>
                  <a:lnTo>
                    <a:pt x="38100" y="242887"/>
                  </a:lnTo>
                  <a:cubicBezTo>
                    <a:pt x="37306" y="240506"/>
                    <a:pt x="36328" y="238179"/>
                    <a:pt x="35719" y="235744"/>
                  </a:cubicBezTo>
                  <a:cubicBezTo>
                    <a:pt x="34131" y="229394"/>
                    <a:pt x="33026" y="222904"/>
                    <a:pt x="30956" y="216694"/>
                  </a:cubicBezTo>
                  <a:lnTo>
                    <a:pt x="19050" y="180975"/>
                  </a:lnTo>
                  <a:lnTo>
                    <a:pt x="14288" y="166687"/>
                  </a:lnTo>
                  <a:cubicBezTo>
                    <a:pt x="13494" y="164306"/>
                    <a:pt x="12398" y="162005"/>
                    <a:pt x="11906" y="159544"/>
                  </a:cubicBezTo>
                  <a:cubicBezTo>
                    <a:pt x="8424" y="142134"/>
                    <a:pt x="10097" y="151644"/>
                    <a:pt x="7144" y="130969"/>
                  </a:cubicBezTo>
                  <a:lnTo>
                    <a:pt x="2381" y="1071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4" name="그래픽 133" descr="두개골">
              <a:extLst>
                <a:ext uri="{FF2B5EF4-FFF2-40B4-BE49-F238E27FC236}">
                  <a16:creationId xmlns:a16="http://schemas.microsoft.com/office/drawing/2014/main" id="{477FDA59-0DED-48B7-AAF4-FEBC2AFE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67282" y="3408289"/>
              <a:ext cx="457199" cy="457199"/>
            </a:xfrm>
            <a:prstGeom prst="rect">
              <a:avLst/>
            </a:prstGeom>
          </p:spPr>
        </p:pic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8CE48B0-E94E-447D-81FB-A044CA914BE3}"/>
              </a:ext>
            </a:extLst>
          </p:cNvPr>
          <p:cNvSpPr/>
          <p:nvPr/>
        </p:nvSpPr>
        <p:spPr>
          <a:xfrm>
            <a:off x="0" y="0"/>
            <a:ext cx="6480175" cy="115204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hlinkClick r:id="rId4" action="ppaction://hlinksldjump"/>
            <a:extLst>
              <a:ext uri="{FF2B5EF4-FFF2-40B4-BE49-F238E27FC236}">
                <a16:creationId xmlns:a16="http://schemas.microsoft.com/office/drawing/2014/main" id="{6935AEB2-36BD-4FEC-8244-EED3D4CF82A3}"/>
              </a:ext>
            </a:extLst>
          </p:cNvPr>
          <p:cNvSpPr/>
          <p:nvPr/>
        </p:nvSpPr>
        <p:spPr>
          <a:xfrm>
            <a:off x="186267" y="118533"/>
            <a:ext cx="1303867" cy="508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3" name="그래픽 2" descr="일시 중지">
            <a:hlinkClick r:id="rId4" action="ppaction://hlinksldjump"/>
            <a:extLst>
              <a:ext uri="{FF2B5EF4-FFF2-40B4-BE49-F238E27FC236}">
                <a16:creationId xmlns:a16="http://schemas.microsoft.com/office/drawing/2014/main" id="{D6B09E41-A6E4-443A-B360-00CC34A68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748" y="146081"/>
            <a:ext cx="452904" cy="45290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B825CC-1EAF-4949-86B6-AA0420BB5677}"/>
              </a:ext>
            </a:extLst>
          </p:cNvPr>
          <p:cNvSpPr/>
          <p:nvPr/>
        </p:nvSpPr>
        <p:spPr>
          <a:xfrm>
            <a:off x="212657" y="776592"/>
            <a:ext cx="5991100" cy="10261601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0CE48-79A2-419A-95E1-7B27C7BB7D62}"/>
              </a:ext>
            </a:extLst>
          </p:cNvPr>
          <p:cNvSpPr/>
          <p:nvPr/>
        </p:nvSpPr>
        <p:spPr>
          <a:xfrm>
            <a:off x="1783452" y="1697870"/>
            <a:ext cx="2849511" cy="6552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사운드</a:t>
            </a:r>
          </a:p>
        </p:txBody>
      </p:sp>
      <p:pic>
        <p:nvPicPr>
          <p:cNvPr id="171" name="내용 개체 틀 5" descr="소리 부드럽게">
            <a:extLst>
              <a:ext uri="{FF2B5EF4-FFF2-40B4-BE49-F238E27FC236}">
                <a16:creationId xmlns:a16="http://schemas.microsoft.com/office/drawing/2014/main" id="{48C02AAE-8DD0-4A07-A547-06D57DC6D1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657" y="3170891"/>
            <a:ext cx="914400" cy="914400"/>
          </a:xfrm>
          <a:prstGeom prst="rect">
            <a:avLst/>
          </a:prstGeom>
        </p:spPr>
      </p:pic>
      <p:pic>
        <p:nvPicPr>
          <p:cNvPr id="172" name="그래픽 171" descr="소리 중간">
            <a:extLst>
              <a:ext uri="{FF2B5EF4-FFF2-40B4-BE49-F238E27FC236}">
                <a16:creationId xmlns:a16="http://schemas.microsoft.com/office/drawing/2014/main" id="{DB1ED869-8E3F-4508-8A86-289C5E82C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4408" y="3170891"/>
            <a:ext cx="914400" cy="914400"/>
          </a:xfrm>
          <a:prstGeom prst="rect">
            <a:avLst/>
          </a:prstGeom>
        </p:spPr>
      </p:pic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988A5A9D-596D-4104-BC41-05CA9DF56BF5}"/>
              </a:ext>
            </a:extLst>
          </p:cNvPr>
          <p:cNvCxnSpPr>
            <a:cxnSpLocks/>
          </p:cNvCxnSpPr>
          <p:nvPr/>
        </p:nvCxnSpPr>
        <p:spPr>
          <a:xfrm>
            <a:off x="1578945" y="3628091"/>
            <a:ext cx="338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37433CC6-6AF3-4E6D-B187-BA498F77DE6D}"/>
              </a:ext>
            </a:extLst>
          </p:cNvPr>
          <p:cNvCxnSpPr>
            <a:cxnSpLocks/>
          </p:cNvCxnSpPr>
          <p:nvPr/>
        </p:nvCxnSpPr>
        <p:spPr>
          <a:xfrm>
            <a:off x="1578945" y="3628091"/>
            <a:ext cx="272626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8A32A8D4-D3F0-4458-AA35-1AD7D529BB98}"/>
              </a:ext>
            </a:extLst>
          </p:cNvPr>
          <p:cNvSpPr/>
          <p:nvPr/>
        </p:nvSpPr>
        <p:spPr>
          <a:xfrm>
            <a:off x="4245945" y="3509558"/>
            <a:ext cx="237066" cy="237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6" name="내용 개체 틀 5" descr="소리 부드럽게">
            <a:extLst>
              <a:ext uri="{FF2B5EF4-FFF2-40B4-BE49-F238E27FC236}">
                <a16:creationId xmlns:a16="http://schemas.microsoft.com/office/drawing/2014/main" id="{2103B454-5313-4C30-989E-5BF6E8D6EF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657" y="6037426"/>
            <a:ext cx="914400" cy="914400"/>
          </a:xfrm>
          <a:prstGeom prst="rect">
            <a:avLst/>
          </a:prstGeom>
        </p:spPr>
      </p:pic>
      <p:pic>
        <p:nvPicPr>
          <p:cNvPr id="177" name="그래픽 176" descr="소리 중간">
            <a:extLst>
              <a:ext uri="{FF2B5EF4-FFF2-40B4-BE49-F238E27FC236}">
                <a16:creationId xmlns:a16="http://schemas.microsoft.com/office/drawing/2014/main" id="{576F87D9-CDD5-4C98-80E7-C8DA3378B4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4408" y="6037426"/>
            <a:ext cx="914400" cy="914400"/>
          </a:xfrm>
          <a:prstGeom prst="rect">
            <a:avLst/>
          </a:prstGeom>
        </p:spPr>
      </p:pic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1B61DB8E-1AA4-4ED8-A358-755A8CCCD25D}"/>
              </a:ext>
            </a:extLst>
          </p:cNvPr>
          <p:cNvCxnSpPr>
            <a:cxnSpLocks/>
          </p:cNvCxnSpPr>
          <p:nvPr/>
        </p:nvCxnSpPr>
        <p:spPr>
          <a:xfrm>
            <a:off x="1578945" y="6494626"/>
            <a:ext cx="338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505A3E76-C872-4664-93DA-7E7483F24588}"/>
              </a:ext>
            </a:extLst>
          </p:cNvPr>
          <p:cNvCxnSpPr>
            <a:cxnSpLocks/>
          </p:cNvCxnSpPr>
          <p:nvPr/>
        </p:nvCxnSpPr>
        <p:spPr>
          <a:xfrm>
            <a:off x="1578945" y="6494626"/>
            <a:ext cx="166528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77DA9361-6316-4B5E-BB2F-D281035BDB88}"/>
              </a:ext>
            </a:extLst>
          </p:cNvPr>
          <p:cNvSpPr/>
          <p:nvPr/>
        </p:nvSpPr>
        <p:spPr>
          <a:xfrm>
            <a:off x="3165962" y="6376093"/>
            <a:ext cx="237066" cy="237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1" name="내용 개체 틀 5" descr="소리 부드럽게">
            <a:extLst>
              <a:ext uri="{FF2B5EF4-FFF2-40B4-BE49-F238E27FC236}">
                <a16:creationId xmlns:a16="http://schemas.microsoft.com/office/drawing/2014/main" id="{478575BE-DF6C-4A16-82A8-4AA5CC3E9F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657" y="8903960"/>
            <a:ext cx="914400" cy="914400"/>
          </a:xfrm>
          <a:prstGeom prst="rect">
            <a:avLst/>
          </a:prstGeom>
        </p:spPr>
      </p:pic>
      <p:pic>
        <p:nvPicPr>
          <p:cNvPr id="182" name="그래픽 181" descr="소리 중간">
            <a:extLst>
              <a:ext uri="{FF2B5EF4-FFF2-40B4-BE49-F238E27FC236}">
                <a16:creationId xmlns:a16="http://schemas.microsoft.com/office/drawing/2014/main" id="{3279F980-9A72-4BAC-8E5E-AE3B7DD70A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4408" y="8903960"/>
            <a:ext cx="914400" cy="914400"/>
          </a:xfrm>
          <a:prstGeom prst="rect">
            <a:avLst/>
          </a:prstGeom>
        </p:spPr>
      </p:pic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1B25BECD-4637-4AB2-B7CE-2DFDC782E7B2}"/>
              </a:ext>
            </a:extLst>
          </p:cNvPr>
          <p:cNvCxnSpPr>
            <a:cxnSpLocks/>
          </p:cNvCxnSpPr>
          <p:nvPr/>
        </p:nvCxnSpPr>
        <p:spPr>
          <a:xfrm>
            <a:off x="1578945" y="9361160"/>
            <a:ext cx="338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7519AA65-B944-4269-BDD6-CB5231578842}"/>
              </a:ext>
            </a:extLst>
          </p:cNvPr>
          <p:cNvCxnSpPr>
            <a:cxnSpLocks/>
          </p:cNvCxnSpPr>
          <p:nvPr/>
        </p:nvCxnSpPr>
        <p:spPr>
          <a:xfrm>
            <a:off x="1578945" y="9361160"/>
            <a:ext cx="2184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타원 184">
            <a:extLst>
              <a:ext uri="{FF2B5EF4-FFF2-40B4-BE49-F238E27FC236}">
                <a16:creationId xmlns:a16="http://schemas.microsoft.com/office/drawing/2014/main" id="{97789FA3-EAA8-4351-90BD-F298BB60EED3}"/>
              </a:ext>
            </a:extLst>
          </p:cNvPr>
          <p:cNvSpPr/>
          <p:nvPr/>
        </p:nvSpPr>
        <p:spPr>
          <a:xfrm>
            <a:off x="3741167" y="9242627"/>
            <a:ext cx="237066" cy="2370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E9BF1CA-A338-47F8-B946-110766E43882}"/>
              </a:ext>
            </a:extLst>
          </p:cNvPr>
          <p:cNvSpPr txBox="1"/>
          <p:nvPr/>
        </p:nvSpPr>
        <p:spPr>
          <a:xfrm>
            <a:off x="2529926" y="2647671"/>
            <a:ext cx="148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전체 음량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3164B05-381F-4689-9DC0-7A81CC9D1DB5}"/>
              </a:ext>
            </a:extLst>
          </p:cNvPr>
          <p:cNvSpPr txBox="1"/>
          <p:nvPr/>
        </p:nvSpPr>
        <p:spPr>
          <a:xfrm>
            <a:off x="2815261" y="5514204"/>
            <a:ext cx="91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BGM</a:t>
            </a:r>
            <a:endParaRPr lang="ko-KR" altLang="en-US" sz="28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1C6C3DB-85D3-4783-82B4-014B58A31568}"/>
              </a:ext>
            </a:extLst>
          </p:cNvPr>
          <p:cNvSpPr txBox="1"/>
          <p:nvPr/>
        </p:nvSpPr>
        <p:spPr>
          <a:xfrm>
            <a:off x="2815261" y="8490863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이펙트</a:t>
            </a:r>
          </a:p>
        </p:txBody>
      </p:sp>
      <p:sp>
        <p:nvSpPr>
          <p:cNvPr id="189" name="직사각형 188">
            <a:hlinkClick r:id="rId4" action="ppaction://hlinksldjump"/>
            <a:extLst>
              <a:ext uri="{FF2B5EF4-FFF2-40B4-BE49-F238E27FC236}">
                <a16:creationId xmlns:a16="http://schemas.microsoft.com/office/drawing/2014/main" id="{7B856BE3-C482-4265-836A-817C9F27CC8A}"/>
              </a:ext>
            </a:extLst>
          </p:cNvPr>
          <p:cNvSpPr/>
          <p:nvPr/>
        </p:nvSpPr>
        <p:spPr>
          <a:xfrm>
            <a:off x="2200982" y="10227919"/>
            <a:ext cx="2373839" cy="6552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ysClr val="windowText" lastClr="000000"/>
                </a:solidFill>
              </a:rPr>
              <a:t>뒤로가기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6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D2EE0-4B96-4F2D-83C4-3CEA68E4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10253-BB27-4837-AE10-9DD203B4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4518EC-54D0-453D-8A71-63E833520E8B}"/>
              </a:ext>
            </a:extLst>
          </p:cNvPr>
          <p:cNvSpPr/>
          <p:nvPr/>
        </p:nvSpPr>
        <p:spPr>
          <a:xfrm>
            <a:off x="-237066" y="-135467"/>
            <a:ext cx="6717242" cy="11655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9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Words>77</Words>
  <Application>Microsoft Office PowerPoint</Application>
  <PresentationFormat>사용자 지정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ALKANOID</vt:lpstr>
      <vt:lpstr>게임 조작법</vt:lpstr>
      <vt:lpstr>사운드 설정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ALKANOID</dc:title>
  <dc:creator>김인재</dc:creator>
  <cp:lastModifiedBy>김인재</cp:lastModifiedBy>
  <cp:revision>44</cp:revision>
  <dcterms:created xsi:type="dcterms:W3CDTF">2020-07-15T06:15:58Z</dcterms:created>
  <dcterms:modified xsi:type="dcterms:W3CDTF">2020-07-17T13:48:31Z</dcterms:modified>
</cp:coreProperties>
</file>