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60" r:id="rId7"/>
    <p:sldId id="261" r:id="rId8"/>
    <p:sldId id="262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3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95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63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73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610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02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909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6820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89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625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58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BE26-D7E4-4D89-A400-00CF58FF0486}" type="datetimeFigureOut">
              <a:rPr lang="pt-BR" smtClean="0"/>
              <a:pPr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D6BF-BF22-4DDD-B3A8-F4213476EA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73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Apoio aulas BD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87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6295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-44071" y="332656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Cenário anterior </a:t>
            </a: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ao advento dos </a:t>
            </a:r>
            <a:r>
              <a:rPr lang="pt-BR" sz="2400" b="1" dirty="0" err="1" smtClean="0">
                <a:solidFill>
                  <a:srgbClr val="FF0000"/>
                </a:solidFill>
              </a:rPr>
              <a:t>SGBDs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um Banco de Dados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20" y="548681"/>
            <a:ext cx="862456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3015" y="1052737"/>
            <a:ext cx="93300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/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2411760" y="3068960"/>
            <a:ext cx="424847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dk1"/>
                </a:solidFill>
              </a:rPr>
              <a:t>DADOS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xmlns="" val="13979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/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2411760" y="3068960"/>
            <a:ext cx="424847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dk1"/>
                </a:solidFill>
              </a:rPr>
              <a:t>DADOS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369211" y="2803019"/>
            <a:ext cx="3146435" cy="892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400" b="1"/>
            </a:lvl1pPr>
          </a:lstStyle>
          <a:p>
            <a:pPr algn="l"/>
            <a:r>
              <a:rPr lang="pt-BR" sz="1600" b="0" dirty="0"/>
              <a:t>Dados podem estar armazenados:</a:t>
            </a:r>
          </a:p>
          <a:p>
            <a:pPr marL="631825" lvl="1" indent="-369888">
              <a:buFont typeface="+mj-lt"/>
              <a:buAutoNum type="arabicPeriod"/>
            </a:pPr>
            <a:r>
              <a:rPr lang="pt-BR" b="0" dirty="0"/>
              <a:t>No papel</a:t>
            </a:r>
          </a:p>
          <a:p>
            <a:pPr marL="631825" lvl="1" indent="-369888">
              <a:buFont typeface="+mj-lt"/>
              <a:buAutoNum type="arabicPeriod"/>
            </a:pPr>
            <a:r>
              <a:rPr lang="pt-BR" b="0" dirty="0"/>
              <a:t>No computador</a:t>
            </a:r>
          </a:p>
        </p:txBody>
      </p:sp>
    </p:spTree>
    <p:extLst>
      <p:ext uri="{BB962C8B-B14F-4D97-AF65-F5344CB8AC3E}">
        <p14:creationId xmlns:p14="http://schemas.microsoft.com/office/powerpoint/2010/main" xmlns="" val="18015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4" idx="1"/>
          </p:cNvCxnSpPr>
          <p:nvPr/>
        </p:nvCxnSpPr>
        <p:spPr>
          <a:xfrm flipH="1">
            <a:off x="4535996" y="908720"/>
            <a:ext cx="1620180" cy="460851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08756" y="3068960"/>
            <a:ext cx="3073983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Cenário no qual o usuário tem </a:t>
            </a:r>
          </a:p>
          <a:p>
            <a:r>
              <a:rPr lang="pt-BR" dirty="0" smtClean="0"/>
              <a:t>que </a:t>
            </a:r>
            <a:r>
              <a:rPr lang="pt-BR" b="1" dirty="0" smtClean="0"/>
              <a:t>desenvolver programas</a:t>
            </a:r>
          </a:p>
          <a:p>
            <a:r>
              <a:rPr lang="pt-BR" dirty="0" smtClean="0"/>
              <a:t>definir, recuperar e alterar </a:t>
            </a:r>
          </a:p>
          <a:p>
            <a:r>
              <a:rPr lang="pt-BR" dirty="0" smtClean="0"/>
              <a:t>dos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84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3086962"/>
            <a:ext cx="424847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Gerência de 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5" idx="0"/>
          </p:cNvCxnSpPr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4" idx="1"/>
          </p:cNvCxnSpPr>
          <p:nvPr/>
        </p:nvCxnSpPr>
        <p:spPr>
          <a:xfrm>
            <a:off x="4535996" y="3843046"/>
            <a:ext cx="0" cy="167418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xmlns="" val="33251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3086962"/>
            <a:ext cx="424847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Gerência de 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5" idx="0"/>
          </p:cNvCxnSpPr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4" idx="1"/>
          </p:cNvCxnSpPr>
          <p:nvPr/>
        </p:nvCxnSpPr>
        <p:spPr>
          <a:xfrm>
            <a:off x="4535996" y="3843046"/>
            <a:ext cx="0" cy="167418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603214" y="5085184"/>
            <a:ext cx="272764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Conjunto de dados </a:t>
            </a:r>
            <a:r>
              <a:rPr lang="pt-BR" dirty="0" smtClean="0"/>
              <a:t>integrados que tem por objetivo atender a uma comunidade de usuários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xmlns="" val="23230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3086962"/>
            <a:ext cx="424847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Gerência de 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5" idx="0"/>
          </p:cNvCxnSpPr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4" idx="1"/>
          </p:cNvCxnSpPr>
          <p:nvPr/>
        </p:nvCxnSpPr>
        <p:spPr>
          <a:xfrm>
            <a:off x="4535996" y="3843046"/>
            <a:ext cx="0" cy="167418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6260" y="1997841"/>
            <a:ext cx="35548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Software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que incorpora as funções de definição, recuperação e alteração de dados de um </a:t>
            </a:r>
          </a:p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xmlns="" val="37940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3086962"/>
            <a:ext cx="424847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Gerência de 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5" idx="0"/>
          </p:cNvCxnSpPr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4" idx="1"/>
          </p:cNvCxnSpPr>
          <p:nvPr/>
        </p:nvCxnSpPr>
        <p:spPr>
          <a:xfrm>
            <a:off x="4535996" y="3843046"/>
            <a:ext cx="0" cy="167418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603214" y="5085184"/>
            <a:ext cx="272764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Conjunto de dados </a:t>
            </a:r>
            <a:r>
              <a:rPr lang="pt-BR" dirty="0" smtClean="0"/>
              <a:t>integrados que tem por objetivo atender a uma comunidade de usuários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260" y="1997841"/>
            <a:ext cx="35548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Software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que incorpora as funções de definição, recuperação e alteração de dados de um </a:t>
            </a:r>
          </a:p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xmlns="" val="39739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3275856" y="5517232"/>
            <a:ext cx="2520280" cy="100811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Banco de 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2411760" y="3086962"/>
            <a:ext cx="424847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Gerência de Banco de Dados</a:t>
            </a:r>
            <a:endParaRPr lang="pt-BR" b="1" dirty="0"/>
          </a:p>
        </p:txBody>
      </p:sp>
      <p:pic>
        <p:nvPicPr>
          <p:cNvPr id="1029" name="Picture 5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214" y="404664"/>
            <a:ext cx="23531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5" idx="0"/>
          </p:cNvCxnSpPr>
          <p:nvPr/>
        </p:nvCxnSpPr>
        <p:spPr>
          <a:xfrm flipH="1">
            <a:off x="4535996" y="908720"/>
            <a:ext cx="1620180" cy="217824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4" idx="1"/>
          </p:cNvCxnSpPr>
          <p:nvPr/>
        </p:nvCxnSpPr>
        <p:spPr>
          <a:xfrm>
            <a:off x="4535996" y="3843046"/>
            <a:ext cx="0" cy="167418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79512" y="2902296"/>
            <a:ext cx="3554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Software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Conjunto de dados </a:t>
            </a:r>
            <a:r>
              <a:rPr lang="pt-BR" b="1" dirty="0" smtClean="0"/>
              <a:t>?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20072" y="5517232"/>
            <a:ext cx="3554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Software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Conjunto de dados </a:t>
            </a:r>
            <a:r>
              <a:rPr lang="pt-BR" b="1" dirty="0" smtClean="0"/>
              <a:t>?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788491" y="259521"/>
            <a:ext cx="135550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Usuário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Define</a:t>
            </a:r>
          </a:p>
          <a:p>
            <a:pPr algn="ctr"/>
            <a:r>
              <a:rPr lang="pt-BR" dirty="0" smtClean="0"/>
              <a:t>Recupera </a:t>
            </a:r>
          </a:p>
          <a:p>
            <a:pPr algn="ctr"/>
            <a:r>
              <a:rPr lang="pt-BR" dirty="0" smtClean="0"/>
              <a:t>Altera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DADOS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-27384"/>
            <a:ext cx="1423403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  <a:endParaRPr lang="pt-BR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8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212</Words>
  <Application>Microsoft Office PowerPoint</Application>
  <PresentationFormat>Apresentação na tela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Apoio aulas BD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Projeto de um Banco de Dados</vt:lpstr>
      <vt:lpstr>Slide 12</vt:lpstr>
    </vt:vector>
  </TitlesOfParts>
  <Company>ASSUPERO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Laboratórios Unip</dc:creator>
  <cp:lastModifiedBy>Paulo</cp:lastModifiedBy>
  <cp:revision>8</cp:revision>
  <dcterms:created xsi:type="dcterms:W3CDTF">2014-02-06T11:16:27Z</dcterms:created>
  <dcterms:modified xsi:type="dcterms:W3CDTF">2015-02-10T09:04:09Z</dcterms:modified>
</cp:coreProperties>
</file>