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4" r:id="rId3"/>
    <p:sldId id="304" r:id="rId4"/>
    <p:sldId id="305" r:id="rId5"/>
    <p:sldId id="306" r:id="rId6"/>
    <p:sldId id="307" r:id="rId7"/>
    <p:sldId id="308" r:id="rId8"/>
    <p:sldId id="309" r:id="rId9"/>
    <p:sldId id="318" r:id="rId10"/>
    <p:sldId id="310" r:id="rId11"/>
    <p:sldId id="311" r:id="rId12"/>
    <p:sldId id="312" r:id="rId13"/>
    <p:sldId id="313" r:id="rId14"/>
    <p:sldId id="317" r:id="rId15"/>
    <p:sldId id="270" r:id="rId16"/>
  </p:sldIdLst>
  <p:sldSz cx="9144000" cy="6858000" type="screen4x3"/>
  <p:notesSz cx="6669088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3" autoAdjust="0"/>
    <p:restoredTop sz="46000" autoAdjust="0"/>
  </p:normalViewPr>
  <p:slideViewPr>
    <p:cSldViewPr>
      <p:cViewPr varScale="1">
        <p:scale>
          <a:sx n="54" d="100"/>
          <a:sy n="54" d="100"/>
        </p:scale>
        <p:origin x="-20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1DB99-1789-4B82-A82C-6DDC61410249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5698-89E3-4B9A-8B50-1BED1D938DF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4FB5-7FD9-484B-861B-88860A83F1B1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761E-4F3E-4B4E-B187-A160BDFCC1BE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942-C9D8-4E99-AC83-1E0EB264A211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6138-AB57-4981-8794-2E038630075F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F9-8653-4785-8B60-F3F09A52F5FC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0030-18DA-46E9-B0AC-B807643CD9AB}" type="datetime1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20EF-1823-4A14-ADB6-7E6EBC246FB0}" type="datetime1">
              <a:rPr lang="pt-BR" smtClean="0"/>
              <a:t>10/02/2015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F410-16BB-4B04-9724-E41197088818}" type="datetime1">
              <a:rPr lang="pt-BR" smtClean="0"/>
              <a:t>10/02/2015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E8B8-7327-46AE-9D7F-41EC68086D17}" type="datetime1">
              <a:rPr lang="pt-BR" smtClean="0"/>
              <a:t>10/02/2015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7411-093F-4BDC-A42C-8B3D94317D8C}" type="datetime1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DE3B-0BE5-4A8D-B2B6-545E556DC45F}" type="datetime1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277C-8754-49C3-93A1-0D43035AF300}" type="datetime1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2091-AA6C-4EBD-AB26-B0F96E3945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Fases de um projeto de</a:t>
            </a:r>
            <a:br>
              <a:rPr lang="pt-BR" dirty="0" smtClean="0"/>
            </a:br>
            <a:r>
              <a:rPr lang="pt-BR" dirty="0" smtClean="0"/>
              <a:t>Banco </a:t>
            </a:r>
            <a:r>
              <a:rPr lang="pt-BR" dirty="0" smtClean="0"/>
              <a:t>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Paulo </a:t>
            </a:r>
            <a:r>
              <a:rPr lang="pt-BR" dirty="0" err="1" smtClean="0"/>
              <a:t>Kacelnik</a:t>
            </a:r>
            <a:endParaRPr lang="pt-BR" dirty="0" smtClean="0"/>
          </a:p>
          <a:p>
            <a:r>
              <a:rPr lang="pt-BR" dirty="0" smtClean="0"/>
              <a:t>2015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5508104" y="1628800"/>
            <a:ext cx="0" cy="42484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605592" y="5301208"/>
            <a:ext cx="155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491880" y="5301208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 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4961698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31"/>
          <p:cNvSpPr/>
          <p:nvPr/>
        </p:nvSpPr>
        <p:spPr>
          <a:xfrm flipH="1">
            <a:off x="5605592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69555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2"/>
            <a:endCxn id="9" idx="0"/>
          </p:cNvCxnSpPr>
          <p:nvPr/>
        </p:nvCxnSpPr>
        <p:spPr>
          <a:xfrm>
            <a:off x="6416339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5508104" y="1628800"/>
            <a:ext cx="0" cy="42484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605592" y="5301208"/>
            <a:ext cx="155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491880" y="5301208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 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Seta para a esquerda 28"/>
          <p:cNvSpPr/>
          <p:nvPr/>
        </p:nvSpPr>
        <p:spPr>
          <a:xfrm>
            <a:off x="4961698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30"/>
          <p:cNvSpPr/>
          <p:nvPr/>
        </p:nvSpPr>
        <p:spPr>
          <a:xfrm flipH="1">
            <a:off x="5605592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69555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91440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2"/>
            <a:endCxn id="9" idx="0"/>
          </p:cNvCxnSpPr>
          <p:nvPr/>
        </p:nvCxnSpPr>
        <p:spPr>
          <a:xfrm>
            <a:off x="6416339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45"/>
          <p:cNvCxnSpPr>
            <a:stCxn id="9" idx="2"/>
            <a:endCxn id="13" idx="0"/>
          </p:cNvCxnSpPr>
          <p:nvPr/>
        </p:nvCxnSpPr>
        <p:spPr>
          <a:xfrm rot="5400000" flipH="1" flipV="1">
            <a:off x="6053778" y="2525905"/>
            <a:ext cx="2560059" cy="1834938"/>
          </a:xfrm>
          <a:prstGeom prst="bentConnector5">
            <a:avLst>
              <a:gd name="adj1" fmla="val -13194"/>
              <a:gd name="adj2" fmla="val 5236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5508104" y="1628800"/>
            <a:ext cx="0" cy="42484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605592" y="5301208"/>
            <a:ext cx="155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91880" y="5301208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 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4961698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31"/>
          <p:cNvSpPr/>
          <p:nvPr/>
        </p:nvSpPr>
        <p:spPr>
          <a:xfrm flipH="1">
            <a:off x="5605592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04493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69555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91440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2"/>
            <a:endCxn id="9" idx="0"/>
          </p:cNvCxnSpPr>
          <p:nvPr/>
        </p:nvCxnSpPr>
        <p:spPr>
          <a:xfrm>
            <a:off x="6416339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8" idx="0"/>
          </p:cNvCxnSpPr>
          <p:nvPr/>
        </p:nvCxnSpPr>
        <p:spPr>
          <a:xfrm>
            <a:off x="8251277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45"/>
          <p:cNvCxnSpPr>
            <a:stCxn id="9" idx="2"/>
            <a:endCxn id="13" idx="0"/>
          </p:cNvCxnSpPr>
          <p:nvPr/>
        </p:nvCxnSpPr>
        <p:spPr>
          <a:xfrm rot="5400000" flipH="1" flipV="1">
            <a:off x="6053778" y="2525905"/>
            <a:ext cx="2560059" cy="1834938"/>
          </a:xfrm>
          <a:prstGeom prst="bentConnector5">
            <a:avLst>
              <a:gd name="adj1" fmla="val -13194"/>
              <a:gd name="adj2" fmla="val 5236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8" idx="2"/>
            <a:endCxn id="14" idx="0"/>
          </p:cNvCxnSpPr>
          <p:nvPr/>
        </p:nvCxnSpPr>
        <p:spPr>
          <a:xfrm>
            <a:off x="8251277" y="4723403"/>
            <a:ext cx="1" cy="143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5508104" y="1628800"/>
            <a:ext cx="0" cy="42484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605592" y="5301208"/>
            <a:ext cx="155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91880" y="5301208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 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4961698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31"/>
          <p:cNvSpPr/>
          <p:nvPr/>
        </p:nvSpPr>
        <p:spPr>
          <a:xfrm flipH="1">
            <a:off x="5605592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04493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69555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91440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2"/>
            <a:endCxn id="9" idx="0"/>
          </p:cNvCxnSpPr>
          <p:nvPr/>
        </p:nvCxnSpPr>
        <p:spPr>
          <a:xfrm>
            <a:off x="6416339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8" idx="0"/>
          </p:cNvCxnSpPr>
          <p:nvPr/>
        </p:nvCxnSpPr>
        <p:spPr>
          <a:xfrm>
            <a:off x="8251277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45"/>
          <p:cNvCxnSpPr>
            <a:stCxn id="9" idx="2"/>
            <a:endCxn id="13" idx="0"/>
          </p:cNvCxnSpPr>
          <p:nvPr/>
        </p:nvCxnSpPr>
        <p:spPr>
          <a:xfrm rot="5400000" flipH="1" flipV="1">
            <a:off x="6053778" y="2525905"/>
            <a:ext cx="2560059" cy="1834938"/>
          </a:xfrm>
          <a:prstGeom prst="bentConnector5">
            <a:avLst>
              <a:gd name="adj1" fmla="val -13194"/>
              <a:gd name="adj2" fmla="val 5236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8" idx="2"/>
            <a:endCxn id="14" idx="0"/>
          </p:cNvCxnSpPr>
          <p:nvPr/>
        </p:nvCxnSpPr>
        <p:spPr>
          <a:xfrm>
            <a:off x="8251277" y="4723403"/>
            <a:ext cx="1" cy="143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4716016" y="1196752"/>
            <a:ext cx="1368152" cy="660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100" b="1" dirty="0" smtClean="0"/>
              <a:t>Modelo</a:t>
            </a:r>
          </a:p>
          <a:p>
            <a:pPr algn="ctr"/>
            <a:r>
              <a:rPr lang="pt-BR" sz="1100" b="1" dirty="0" smtClean="0"/>
              <a:t>Entidade</a:t>
            </a:r>
          </a:p>
          <a:p>
            <a:pPr algn="ctr"/>
            <a:r>
              <a:rPr lang="pt-BR" sz="1100" b="1" dirty="0" smtClean="0"/>
              <a:t>Relacionamento</a:t>
            </a:r>
            <a:endParaRPr lang="pt-BR" sz="1100" b="1" dirty="0"/>
          </a:p>
        </p:txBody>
      </p:sp>
      <p:cxnSp>
        <p:nvCxnSpPr>
          <p:cNvPr id="29" name="Conector de seta reta 28"/>
          <p:cNvCxnSpPr>
            <a:stCxn id="11" idx="3"/>
            <a:endCxn id="27" idx="2"/>
          </p:cNvCxnSpPr>
          <p:nvPr/>
        </p:nvCxnSpPr>
        <p:spPr>
          <a:xfrm flipV="1">
            <a:off x="5243666" y="1856779"/>
            <a:ext cx="156426" cy="6297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3131840" y="5301208"/>
            <a:ext cx="1368152" cy="660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100" b="1" dirty="0" smtClean="0"/>
              <a:t>Diagrama</a:t>
            </a:r>
          </a:p>
          <a:p>
            <a:pPr algn="ctr"/>
            <a:r>
              <a:rPr lang="pt-BR" sz="1100" b="1" dirty="0" smtClean="0"/>
              <a:t>Entidade</a:t>
            </a:r>
          </a:p>
          <a:p>
            <a:pPr algn="ctr"/>
            <a:r>
              <a:rPr lang="pt-BR" sz="1100" b="1" dirty="0" smtClean="0"/>
              <a:t>Relacionamento</a:t>
            </a:r>
            <a:endParaRPr lang="pt-BR" sz="1100" b="1" dirty="0"/>
          </a:p>
        </p:txBody>
      </p:sp>
      <p:cxnSp>
        <p:nvCxnSpPr>
          <p:cNvPr id="32" name="Conector de seta reta 31"/>
          <p:cNvCxnSpPr>
            <a:stCxn id="10" idx="1"/>
            <a:endCxn id="31" idx="0"/>
          </p:cNvCxnSpPr>
          <p:nvPr/>
        </p:nvCxnSpPr>
        <p:spPr>
          <a:xfrm flipH="1">
            <a:off x="3815916" y="4400238"/>
            <a:ext cx="275190" cy="900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6228184" y="1194759"/>
            <a:ext cx="2088232" cy="664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100" b="1" dirty="0" smtClean="0"/>
              <a:t>Modelo Relacional</a:t>
            </a:r>
          </a:p>
          <a:p>
            <a:pPr algn="ctr"/>
            <a:r>
              <a:rPr lang="pt-BR" sz="1100" b="1" dirty="0" smtClean="0"/>
              <a:t>+</a:t>
            </a:r>
          </a:p>
          <a:p>
            <a:pPr algn="ctr"/>
            <a:r>
              <a:rPr lang="pt-BR" sz="1100" b="1" dirty="0" smtClean="0"/>
              <a:t>Normalização</a:t>
            </a:r>
            <a:endParaRPr lang="pt-BR" sz="1100" b="1" dirty="0"/>
          </a:p>
        </p:txBody>
      </p:sp>
      <p:cxnSp>
        <p:nvCxnSpPr>
          <p:cNvPr id="38" name="Conector de seta reta 37"/>
          <p:cNvCxnSpPr>
            <a:stCxn id="12" idx="3"/>
          </p:cNvCxnSpPr>
          <p:nvPr/>
        </p:nvCxnSpPr>
        <p:spPr>
          <a:xfrm flipV="1">
            <a:off x="6876176" y="1844824"/>
            <a:ext cx="216104" cy="6416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4932040" y="5287261"/>
            <a:ext cx="1368152" cy="664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100" b="1" dirty="0" smtClean="0"/>
              <a:t>Modelo Lógico</a:t>
            </a:r>
          </a:p>
          <a:p>
            <a:pPr algn="ctr"/>
            <a:r>
              <a:rPr lang="pt-BR" sz="1100" b="1" dirty="0" smtClean="0"/>
              <a:t>+ </a:t>
            </a:r>
          </a:p>
          <a:p>
            <a:pPr algn="ctr"/>
            <a:r>
              <a:rPr lang="pt-BR" sz="1100" b="1" dirty="0" smtClean="0"/>
              <a:t>SQL</a:t>
            </a:r>
            <a:endParaRPr lang="pt-BR" sz="1100" b="1" dirty="0"/>
          </a:p>
        </p:txBody>
      </p:sp>
      <p:cxnSp>
        <p:nvCxnSpPr>
          <p:cNvPr id="41" name="Conector de seta reta 40"/>
          <p:cNvCxnSpPr>
            <a:stCxn id="9" idx="1"/>
            <a:endCxn id="40" idx="0"/>
          </p:cNvCxnSpPr>
          <p:nvPr/>
        </p:nvCxnSpPr>
        <p:spPr>
          <a:xfrm flipH="1">
            <a:off x="5616116" y="4400238"/>
            <a:ext cx="253439" cy="887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de cantos arredondados 32"/>
          <p:cNvSpPr/>
          <p:nvPr/>
        </p:nvSpPr>
        <p:spPr>
          <a:xfrm>
            <a:off x="4716016" y="3284984"/>
            <a:ext cx="1656184" cy="476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1100" b="1" dirty="0" smtClean="0"/>
              <a:t>Transformação </a:t>
            </a:r>
          </a:p>
          <a:p>
            <a:pPr algn="ctr"/>
            <a:r>
              <a:rPr lang="pt-BR" sz="1100" b="1" dirty="0" smtClean="0"/>
              <a:t>DER -&gt; Relacional</a:t>
            </a:r>
            <a:endParaRPr lang="pt-BR" sz="1100" b="1" dirty="0"/>
          </a:p>
        </p:txBody>
      </p:sp>
      <p:cxnSp>
        <p:nvCxnSpPr>
          <p:cNvPr id="35" name="Conector de seta reta 34"/>
          <p:cNvCxnSpPr>
            <a:stCxn id="49" idx="5"/>
          </p:cNvCxnSpPr>
          <p:nvPr/>
        </p:nvCxnSpPr>
        <p:spPr>
          <a:xfrm>
            <a:off x="5631029" y="2687829"/>
            <a:ext cx="381131" cy="5971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95936" y="436510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5148064" y="242088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796136" y="436510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508104" y="256490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804248" y="242088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pt-BR" sz="13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endParaRPr lang="pt-BR" sz="13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04493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69555" y="4077072"/>
            <a:ext cx="1093568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91440" y="2163344"/>
            <a:ext cx="919674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2"/>
            <a:endCxn id="9" idx="0"/>
          </p:cNvCxnSpPr>
          <p:nvPr/>
        </p:nvCxnSpPr>
        <p:spPr>
          <a:xfrm>
            <a:off x="6416339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8" idx="0"/>
          </p:cNvCxnSpPr>
          <p:nvPr/>
        </p:nvCxnSpPr>
        <p:spPr>
          <a:xfrm>
            <a:off x="8251277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45"/>
          <p:cNvCxnSpPr>
            <a:stCxn id="9" idx="2"/>
            <a:endCxn id="13" idx="0"/>
          </p:cNvCxnSpPr>
          <p:nvPr/>
        </p:nvCxnSpPr>
        <p:spPr>
          <a:xfrm rot="5400000" flipH="1" flipV="1">
            <a:off x="6053778" y="2525905"/>
            <a:ext cx="2560059" cy="1834938"/>
          </a:xfrm>
          <a:prstGeom prst="bentConnector5">
            <a:avLst>
              <a:gd name="adj1" fmla="val -13194"/>
              <a:gd name="adj2" fmla="val 5236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8" idx="2"/>
            <a:endCxn id="14" idx="0"/>
          </p:cNvCxnSpPr>
          <p:nvPr/>
        </p:nvCxnSpPr>
        <p:spPr>
          <a:xfrm>
            <a:off x="8251277" y="4723403"/>
            <a:ext cx="1" cy="143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04493" y="4077072"/>
            <a:ext cx="10935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69555" y="4077072"/>
            <a:ext cx="10935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56502" y="2163344"/>
            <a:ext cx="91967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91440" y="2163344"/>
            <a:ext cx="91967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 </a:t>
            </a:r>
          </a:p>
          <a:p>
            <a:pPr algn="ctr"/>
            <a:r>
              <a:rPr lang="pt-BR" dirty="0" smtClean="0"/>
              <a:t>físico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2"/>
            <a:endCxn id="9" idx="0"/>
          </p:cNvCxnSpPr>
          <p:nvPr/>
        </p:nvCxnSpPr>
        <p:spPr>
          <a:xfrm>
            <a:off x="6416339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8" idx="0"/>
          </p:cNvCxnSpPr>
          <p:nvPr/>
        </p:nvCxnSpPr>
        <p:spPr>
          <a:xfrm>
            <a:off x="8251277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5"/>
          <p:cNvCxnSpPr>
            <a:stCxn id="10" idx="2"/>
            <a:endCxn id="12" idx="0"/>
          </p:cNvCxnSpPr>
          <p:nvPr/>
        </p:nvCxnSpPr>
        <p:spPr>
          <a:xfrm rot="5400000" flipH="1" flipV="1">
            <a:off x="4261832" y="2568897"/>
            <a:ext cx="2560059" cy="1748953"/>
          </a:xfrm>
          <a:prstGeom prst="bentConnector5">
            <a:avLst>
              <a:gd name="adj1" fmla="val -13727"/>
              <a:gd name="adj2" fmla="val 5332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45"/>
          <p:cNvCxnSpPr>
            <a:stCxn id="9" idx="2"/>
            <a:endCxn id="13" idx="0"/>
          </p:cNvCxnSpPr>
          <p:nvPr/>
        </p:nvCxnSpPr>
        <p:spPr>
          <a:xfrm rot="5400000" flipH="1" flipV="1">
            <a:off x="6053778" y="2525905"/>
            <a:ext cx="2560059" cy="1834938"/>
          </a:xfrm>
          <a:prstGeom prst="bentConnector5">
            <a:avLst>
              <a:gd name="adj1" fmla="val -13194"/>
              <a:gd name="adj2" fmla="val 52369"/>
              <a:gd name="adj3" fmla="val 108929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8" idx="2"/>
            <a:endCxn id="14" idx="0"/>
          </p:cNvCxnSpPr>
          <p:nvPr/>
        </p:nvCxnSpPr>
        <p:spPr>
          <a:xfrm>
            <a:off x="8251277" y="4723403"/>
            <a:ext cx="1" cy="143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>
            <a:endCxn id="14" idx="1"/>
          </p:cNvCxnSpPr>
          <p:nvPr/>
        </p:nvCxnSpPr>
        <p:spPr>
          <a:xfrm>
            <a:off x="904645" y="2486511"/>
            <a:ext cx="6777438" cy="3854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059832" y="2060848"/>
            <a:ext cx="15121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?</a:t>
            </a:r>
            <a:endParaRPr lang="pt-BR" sz="287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Fases de um projeto de um banco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2163344"/>
            <a:ext cx="869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Mini-</a:t>
            </a:r>
          </a:p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757" y="2024844"/>
            <a:ext cx="1982915" cy="92333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Coleta e análise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24757" y="3938572"/>
            <a:ext cx="1982915" cy="9233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</a:t>
            </a:r>
          </a:p>
          <a:p>
            <a:pPr algn="ctr"/>
            <a:r>
              <a:rPr lang="pt-BR" dirty="0" smtClean="0"/>
              <a:t> de requisitos</a:t>
            </a:r>
          </a:p>
          <a:p>
            <a:pPr algn="ctr"/>
            <a:r>
              <a:rPr lang="pt-BR" dirty="0" smtClean="0"/>
              <a:t>do banco de dados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91106" y="4077072"/>
            <a:ext cx="1152560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Esquema 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91106" y="2163344"/>
            <a:ext cx="1152560" cy="646331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Projeto</a:t>
            </a:r>
          </a:p>
          <a:p>
            <a:pPr algn="ctr"/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82083" y="6156012"/>
            <a:ext cx="113838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BD Pronto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04645" y="2486509"/>
            <a:ext cx="62011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2516215" y="2948174"/>
            <a:ext cx="0" cy="990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1" idx="2"/>
            <a:endCxn id="10" idx="0"/>
          </p:cNvCxnSpPr>
          <p:nvPr/>
        </p:nvCxnSpPr>
        <p:spPr>
          <a:xfrm>
            <a:off x="4667386" y="2809675"/>
            <a:ext cx="0" cy="12673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7" idx="2"/>
            <a:endCxn id="11" idx="0"/>
          </p:cNvCxnSpPr>
          <p:nvPr/>
        </p:nvCxnSpPr>
        <p:spPr>
          <a:xfrm rot="5400000" flipH="1" flipV="1">
            <a:off x="2242521" y="2437037"/>
            <a:ext cx="2698558" cy="2151171"/>
          </a:xfrm>
          <a:prstGeom prst="bentConnector5">
            <a:avLst>
              <a:gd name="adj1" fmla="val -8471"/>
              <a:gd name="adj2" fmla="val 59650"/>
              <a:gd name="adj3" fmla="val 108471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7504" y="5683768"/>
            <a:ext cx="184730" cy="36933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07504" y="6300028"/>
            <a:ext cx="18473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5610" y="5683768"/>
            <a:ext cx="34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Fase do projeto do banco de dados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610" y="630002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Artefato gerado pela fase do projeto do banco de dados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5508104" y="1628800"/>
            <a:ext cx="0" cy="42484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605592" y="5301208"/>
            <a:ext cx="155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5301208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Não utilizam SGBD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Seta para a esquerda 26"/>
          <p:cNvSpPr/>
          <p:nvPr/>
        </p:nvSpPr>
        <p:spPr>
          <a:xfrm>
            <a:off x="4961698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esquerda 29"/>
          <p:cNvSpPr/>
          <p:nvPr/>
        </p:nvSpPr>
        <p:spPr>
          <a:xfrm flipH="1">
            <a:off x="5605592" y="5229200"/>
            <a:ext cx="504056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11549</TotalTime>
  <Words>667</Words>
  <Application>Microsoft Office PowerPoint</Application>
  <PresentationFormat>Apresentação na tela (4:3)</PresentationFormat>
  <Paragraphs>250</Paragraphs>
  <Slides>15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Fases de um projeto de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Fases de um projeto de um banco de dados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Paulo</dc:creator>
  <cp:lastModifiedBy>Paulo</cp:lastModifiedBy>
  <cp:revision>207</cp:revision>
  <dcterms:created xsi:type="dcterms:W3CDTF">2012-02-04T20:43:43Z</dcterms:created>
  <dcterms:modified xsi:type="dcterms:W3CDTF">2015-02-10T09:04:32Z</dcterms:modified>
</cp:coreProperties>
</file>