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0B4E3-55D2-442F-AA3D-6C8F0444EF2C}" type="datetimeFigureOut">
              <a:rPr lang="pt-BR" smtClean="0"/>
              <a:t>26/04/2013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ADB87-DB38-48C1-8CB9-24272450A41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58D24-6CAF-4D30-9F38-CB23299BC0DD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C442-40AC-4943-8E2C-77B8132C3021}" type="datetimeFigureOut">
              <a:rPr lang="pt-BR" smtClean="0"/>
              <a:t>26/04/2013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A616-5B0A-4836-8539-0367C6926F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C442-40AC-4943-8E2C-77B8132C3021}" type="datetimeFigureOut">
              <a:rPr lang="pt-BR" smtClean="0"/>
              <a:t>26/04/2013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A616-5B0A-4836-8539-0367C6926F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C442-40AC-4943-8E2C-77B8132C3021}" type="datetimeFigureOut">
              <a:rPr lang="pt-BR" smtClean="0"/>
              <a:t>26/04/2013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A616-5B0A-4836-8539-0367C6926F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C442-40AC-4943-8E2C-77B8132C3021}" type="datetimeFigureOut">
              <a:rPr lang="pt-BR" smtClean="0"/>
              <a:t>26/04/2013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A616-5B0A-4836-8539-0367C6926F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C442-40AC-4943-8E2C-77B8132C3021}" type="datetimeFigureOut">
              <a:rPr lang="pt-BR" smtClean="0"/>
              <a:t>26/04/2013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A616-5B0A-4836-8539-0367C6926F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C442-40AC-4943-8E2C-77B8132C3021}" type="datetimeFigureOut">
              <a:rPr lang="pt-BR" smtClean="0"/>
              <a:t>26/04/2013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A616-5B0A-4836-8539-0367C6926F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C442-40AC-4943-8E2C-77B8132C3021}" type="datetimeFigureOut">
              <a:rPr lang="pt-BR" smtClean="0"/>
              <a:t>26/04/2013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A616-5B0A-4836-8539-0367C6926F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C442-40AC-4943-8E2C-77B8132C3021}" type="datetimeFigureOut">
              <a:rPr lang="pt-BR" smtClean="0"/>
              <a:t>26/04/2013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A616-5B0A-4836-8539-0367C6926F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C442-40AC-4943-8E2C-77B8132C3021}" type="datetimeFigureOut">
              <a:rPr lang="pt-BR" smtClean="0"/>
              <a:t>26/04/2013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A616-5B0A-4836-8539-0367C6926F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C442-40AC-4943-8E2C-77B8132C3021}" type="datetimeFigureOut">
              <a:rPr lang="pt-BR" smtClean="0"/>
              <a:t>26/04/2013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A616-5B0A-4836-8539-0367C6926F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C442-40AC-4943-8E2C-77B8132C3021}" type="datetimeFigureOut">
              <a:rPr lang="pt-BR" smtClean="0"/>
              <a:t>26/04/2013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A616-5B0A-4836-8539-0367C6926F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AC442-40AC-4943-8E2C-77B8132C3021}" type="datetimeFigureOut">
              <a:rPr lang="pt-BR" smtClean="0"/>
              <a:t>26/04/2013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A616-5B0A-4836-8539-0367C6926F0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72816"/>
            <a:ext cx="7704856" cy="4940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(1)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525963"/>
          </a:xfrm>
        </p:spPr>
        <p:txBody>
          <a:bodyPr>
            <a:normAutofit/>
          </a:bodyPr>
          <a:lstStyle/>
          <a:p>
            <a:r>
              <a:rPr lang="pt-BR" sz="2000" dirty="0" smtClean="0"/>
              <a:t>Crie </a:t>
            </a:r>
            <a:r>
              <a:rPr lang="pt-BR" sz="2000" dirty="0" smtClean="0"/>
              <a:t>o banco de dados abaixo com o </a:t>
            </a:r>
            <a:r>
              <a:rPr lang="pt-BR" sz="2000" dirty="0" err="1" smtClean="0"/>
              <a:t>PostgreSQL</a:t>
            </a:r>
            <a:r>
              <a:rPr lang="pt-BR" sz="2000" dirty="0" smtClean="0"/>
              <a:t> e salve o script de criação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r>
              <a:rPr lang="pt-BR" dirty="0" smtClean="0"/>
              <a:t>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pt-BR" sz="2000" dirty="0"/>
              <a:t>Obter os códigos, os nomes e os endereços de todos os fornecedores, nesta ordem</a:t>
            </a:r>
            <a:r>
              <a:rPr lang="pt-BR" sz="2000" dirty="0" smtClean="0"/>
              <a:t>.</a:t>
            </a:r>
            <a:r>
              <a:rPr lang="en-US" sz="2000" dirty="0" smtClean="0"/>
              <a:t> </a:t>
            </a:r>
          </a:p>
          <a:p>
            <a:pPr marL="514350" lvl="0" indent="-514350" algn="just">
              <a:buFont typeface="+mj-lt"/>
              <a:buAutoNum type="arabicPeriod"/>
            </a:pPr>
            <a:endParaRPr lang="pt-BR" sz="2000" dirty="0" smtClean="0"/>
          </a:p>
          <a:p>
            <a:pPr marL="514350" lvl="0" indent="-514350" algn="just">
              <a:buFont typeface="+mj-lt"/>
              <a:buAutoNum type="arabicPeriod"/>
            </a:pPr>
            <a:r>
              <a:rPr lang="pt-BR" sz="2000" dirty="0" smtClean="0"/>
              <a:t> </a:t>
            </a:r>
            <a:r>
              <a:rPr lang="pt-BR" sz="2000" dirty="0"/>
              <a:t>Obter os endereços, os nomes e os códigos de todos os fornecedores, nesta ordem</a:t>
            </a:r>
            <a:r>
              <a:rPr lang="pt-BR" sz="2000" dirty="0" smtClean="0"/>
              <a:t>.</a:t>
            </a:r>
            <a:r>
              <a:rPr lang="en-US" sz="2000" dirty="0"/>
              <a:t> </a:t>
            </a:r>
            <a:endParaRPr lang="en-US" sz="2000" dirty="0" smtClean="0"/>
          </a:p>
          <a:p>
            <a:pPr marL="514350" lvl="0" indent="-514350" algn="just">
              <a:buFont typeface="+mj-lt"/>
              <a:buAutoNum type="arabicPeriod"/>
            </a:pPr>
            <a:endParaRPr lang="pt-BR" sz="2000" dirty="0"/>
          </a:p>
          <a:p>
            <a:pPr marL="514350" lvl="0" indent="-514350" algn="just">
              <a:buFont typeface="+mj-lt"/>
              <a:buAutoNum type="arabicPeriod"/>
            </a:pPr>
            <a:r>
              <a:rPr lang="pt-BR" sz="2000" dirty="0"/>
              <a:t> Obter os códigos das peças que custam mais do que R$ 50,00</a:t>
            </a:r>
            <a:r>
              <a:rPr lang="pt-BR" sz="2000" dirty="0" smtClean="0"/>
              <a:t>.</a:t>
            </a:r>
            <a:r>
              <a:rPr lang="en-US" sz="2000" dirty="0"/>
              <a:t> </a:t>
            </a:r>
            <a:endParaRPr lang="en-US" sz="2000" dirty="0" smtClean="0"/>
          </a:p>
          <a:p>
            <a:pPr marL="514350" lvl="0" indent="-514350" algn="just">
              <a:buFont typeface="+mj-lt"/>
              <a:buAutoNum type="arabicPeriod"/>
            </a:pPr>
            <a:endParaRPr lang="pt-BR" sz="2000" dirty="0"/>
          </a:p>
          <a:p>
            <a:pPr marL="514350" lvl="0" indent="-514350" algn="just">
              <a:buFont typeface="+mj-lt"/>
              <a:buAutoNum type="arabicPeriod"/>
            </a:pPr>
            <a:r>
              <a:rPr lang="pt-BR" sz="2000" dirty="0"/>
              <a:t> Obter os códigos das peças que estão relacionadas no catálogo</a:t>
            </a:r>
            <a:r>
              <a:rPr lang="pt-BR" sz="2000" dirty="0" smtClean="0"/>
              <a:t>.</a:t>
            </a:r>
          </a:p>
          <a:p>
            <a:pPr marL="514350" lvl="0" indent="-514350" algn="just">
              <a:buFont typeface="+mj-lt"/>
              <a:buAutoNum type="arabicPeriod"/>
            </a:pPr>
            <a:endParaRPr lang="pt-BR" sz="20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pt-BR" sz="2000" dirty="0" smtClean="0"/>
              <a:t>Obter o código da faca de plástico vermelha.</a:t>
            </a:r>
          </a:p>
          <a:p>
            <a:pPr marL="514350" indent="-514350" algn="just">
              <a:buFont typeface="+mj-lt"/>
              <a:buAutoNum type="arabicPeriod"/>
            </a:pPr>
            <a:endParaRPr lang="pt-BR" sz="2000" dirty="0"/>
          </a:p>
          <a:p>
            <a:pPr marL="514350" indent="-514350" algn="just">
              <a:buFont typeface="+mj-lt"/>
              <a:buAutoNum type="arabicPeriod"/>
            </a:pPr>
            <a:r>
              <a:rPr lang="pt-BR" sz="2000" dirty="0"/>
              <a:t>Obtenha os nomes das peças vermelhas.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lvl="0" indent="-514350" algn="just">
              <a:buFont typeface="+mj-lt"/>
              <a:buAutoNum type="arabicPeriod" startAt="7"/>
            </a:pPr>
            <a:r>
              <a:rPr lang="pt-BR" dirty="0" smtClean="0"/>
              <a:t>Obter </a:t>
            </a:r>
            <a:r>
              <a:rPr lang="pt-BR" dirty="0"/>
              <a:t>os códigos dos fornecedores que fornecem alguma peça vermelha</a:t>
            </a:r>
            <a:r>
              <a:rPr lang="pt-BR" dirty="0" smtClean="0"/>
              <a:t>.</a:t>
            </a:r>
            <a:endParaRPr lang="pt-BR" dirty="0"/>
          </a:p>
          <a:p>
            <a:pPr marL="514350" indent="-514350" algn="just">
              <a:buFont typeface="+mj-lt"/>
              <a:buAutoNum type="arabicPeriod" startAt="7"/>
            </a:pPr>
            <a:endParaRPr lang="pt-BR" dirty="0"/>
          </a:p>
          <a:p>
            <a:pPr marL="514350" lvl="0" indent="-514350" algn="just">
              <a:buFont typeface="+mj-lt"/>
              <a:buAutoNum type="arabicPeriod" startAt="7"/>
            </a:pPr>
            <a:r>
              <a:rPr lang="pt-BR" dirty="0" smtClean="0"/>
              <a:t>Obter </a:t>
            </a:r>
            <a:r>
              <a:rPr lang="pt-BR" dirty="0"/>
              <a:t>os nomes dos fornecedores que fornecem alguma peça </a:t>
            </a:r>
            <a:r>
              <a:rPr lang="pt-BR" dirty="0" smtClean="0"/>
              <a:t>vermelha.</a:t>
            </a:r>
            <a:endParaRPr lang="pt-BR" dirty="0"/>
          </a:p>
          <a:p>
            <a:pPr marL="514350" indent="-514350" algn="just">
              <a:buFont typeface="+mj-lt"/>
              <a:buAutoNum type="arabicPeriod" startAt="7"/>
            </a:pPr>
            <a:endParaRPr lang="pt-BR" dirty="0"/>
          </a:p>
          <a:p>
            <a:pPr marL="514350" lvl="0" indent="-514350" algn="just">
              <a:buFont typeface="+mj-lt"/>
              <a:buAutoNum type="arabicPeriod" startAt="7"/>
            </a:pPr>
            <a:r>
              <a:rPr lang="pt-BR" dirty="0" smtClean="0"/>
              <a:t>Obter </a:t>
            </a:r>
            <a:r>
              <a:rPr lang="pt-BR" dirty="0"/>
              <a:t>os códigos e nomes dos fornecedores que fornecem alguma peça vermelha, nesta ordem.</a:t>
            </a:r>
          </a:p>
          <a:p>
            <a:pPr marL="514350" indent="-514350" algn="just">
              <a:buFont typeface="+mj-lt"/>
              <a:buAutoNum type="arabicPeriod" startAt="7"/>
            </a:pPr>
            <a:endParaRPr lang="pt-BR" dirty="0"/>
          </a:p>
          <a:p>
            <a:pPr marL="514350" lvl="0" indent="-514350" algn="just">
              <a:buFont typeface="+mj-lt"/>
              <a:buAutoNum type="arabicPeriod" startAt="7"/>
            </a:pPr>
            <a:r>
              <a:rPr lang="pt-BR" dirty="0" smtClean="0"/>
              <a:t>Obter </a:t>
            </a:r>
            <a:r>
              <a:rPr lang="pt-BR" dirty="0"/>
              <a:t>todos os códigos, nomes e endereços dos fornecedores que fornecem alguma peça vermelha, e os códigos, nomes e preços das peças, nesta ordem.</a:t>
            </a:r>
          </a:p>
          <a:p>
            <a:pPr marL="514350" indent="-514350" algn="just">
              <a:buFont typeface="+mj-lt"/>
              <a:buAutoNum type="arabicPeriod" startAt="7"/>
            </a:pPr>
            <a:endParaRPr lang="pt-BR" dirty="0"/>
          </a:p>
          <a:p>
            <a:pPr marL="514350" lvl="0" indent="-514350" algn="just">
              <a:buFont typeface="+mj-lt"/>
              <a:buAutoNum type="arabicPeriod" startAt="7"/>
            </a:pPr>
            <a:endParaRPr lang="pt-BR" dirty="0"/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(3)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lvl="0" indent="-514350" algn="just">
              <a:buFont typeface="+mj-lt"/>
              <a:buAutoNum type="arabicPeriod" startAt="11"/>
            </a:pPr>
            <a:r>
              <a:rPr lang="pt-BR" sz="2400" dirty="0"/>
              <a:t>Verifique quantos registros há em cada uma das tabelas do banco de dados.</a:t>
            </a:r>
          </a:p>
          <a:p>
            <a:pPr marL="514350" indent="-514350" algn="just">
              <a:buFont typeface="+mj-lt"/>
              <a:buAutoNum type="arabicPeriod" startAt="11"/>
            </a:pPr>
            <a:endParaRPr lang="pt-BR" sz="2400" dirty="0"/>
          </a:p>
          <a:p>
            <a:pPr marL="514350" lvl="0" indent="-514350" algn="just">
              <a:buFont typeface="+mj-lt"/>
              <a:buAutoNum type="arabicPeriod" startAt="11"/>
            </a:pPr>
            <a:r>
              <a:rPr lang="pt-BR" sz="2400" dirty="0"/>
              <a:t>Verifique qual é o preço médio, o preço máximo e o preço mínimo das peças existentes no catálogo.</a:t>
            </a:r>
          </a:p>
          <a:p>
            <a:pPr marL="514350" indent="-514350" algn="just">
              <a:buFont typeface="+mj-lt"/>
              <a:buAutoNum type="arabicPeriod" startAt="11"/>
            </a:pPr>
            <a:endParaRPr lang="pt-BR" sz="2400" dirty="0"/>
          </a:p>
          <a:p>
            <a:pPr marL="514350" lvl="0" indent="-514350" algn="just">
              <a:buFont typeface="+mj-lt"/>
              <a:buAutoNum type="arabicPeriod" startAt="11"/>
            </a:pPr>
            <a:r>
              <a:rPr lang="pt-BR" sz="2400" dirty="0"/>
              <a:t>Verifique qual é o preço médio, o preço máximo e o preço mínimo das peças cujo código é 2</a:t>
            </a:r>
            <a:r>
              <a:rPr lang="pt-BR" sz="2400" dirty="0" smtClean="0"/>
              <a:t>. Use GROUP BY. </a:t>
            </a:r>
          </a:p>
          <a:p>
            <a:pPr marL="514350" lvl="0" indent="-514350" algn="just">
              <a:buFont typeface="+mj-lt"/>
              <a:buAutoNum type="arabicPeriod" startAt="11"/>
            </a:pPr>
            <a:endParaRPr lang="pt-BR" sz="2400" dirty="0"/>
          </a:p>
          <a:p>
            <a:pPr marL="514350" indent="-514350" algn="just">
              <a:buFont typeface="+mj-lt"/>
              <a:buAutoNum type="arabicPeriod" startAt="11"/>
            </a:pPr>
            <a:r>
              <a:rPr lang="pt-BR" sz="2400" dirty="0"/>
              <a:t>Exiba, para cada peça existente no catálogo, o seu código, bem como o preço médio, o </a:t>
            </a:r>
            <a:r>
              <a:rPr lang="pt-BR" sz="2400" dirty="0" smtClean="0"/>
              <a:t>preço máximo </a:t>
            </a:r>
            <a:r>
              <a:rPr lang="pt-BR" sz="2400" dirty="0"/>
              <a:t>e o </a:t>
            </a:r>
            <a:r>
              <a:rPr lang="pt-BR" sz="2400" dirty="0" smtClean="0"/>
              <a:t>preço mínimo </a:t>
            </a:r>
            <a:r>
              <a:rPr lang="pt-BR" sz="2400" dirty="0"/>
              <a:t>praticados pelos seus fornecedores</a:t>
            </a:r>
            <a:r>
              <a:rPr lang="pt-BR" sz="2400" dirty="0" smtClean="0"/>
              <a:t>. Use GROUP BY. </a:t>
            </a:r>
            <a:endParaRPr lang="pt-BR" sz="2400" dirty="0"/>
          </a:p>
          <a:p>
            <a:pPr lvl="0" algn="just"/>
            <a:endParaRPr lang="pt-BR" sz="2400" dirty="0"/>
          </a:p>
          <a:p>
            <a:pPr algn="just"/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211</Words>
  <Application>Microsoft Office PowerPoint</Application>
  <PresentationFormat>Apresentação na tela (4:3)</PresentationFormat>
  <Paragraphs>33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Exercícios</vt:lpstr>
      <vt:lpstr>Exercícios (1)</vt:lpstr>
      <vt:lpstr>Exercícios (2)</vt:lpstr>
      <vt:lpstr>Exercícios (2)</vt:lpstr>
      <vt:lpstr>Exercícios (3)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</dc:title>
  <dc:creator>Paulo</dc:creator>
  <cp:lastModifiedBy>Paulo</cp:lastModifiedBy>
  <cp:revision>1</cp:revision>
  <dcterms:created xsi:type="dcterms:W3CDTF">2013-04-26T19:20:06Z</dcterms:created>
  <dcterms:modified xsi:type="dcterms:W3CDTF">2013-04-26T19:22:25Z</dcterms:modified>
</cp:coreProperties>
</file>