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5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756" autoAdjust="0"/>
    <p:restoredTop sz="94660"/>
  </p:normalViewPr>
  <p:slideViewPr>
    <p:cSldViewPr>
      <p:cViewPr varScale="1">
        <p:scale>
          <a:sx n="70" d="100"/>
          <a:sy n="7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DD52-42B7-4A70-B954-124475793521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8D24-6CAF-4D30-9F38-CB23299BC0D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8D24-6CAF-4D30-9F38-CB23299BC0DD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D225D-EC6D-40DA-8FD3-EC2C67241D22}" type="datetimeFigureOut">
              <a:rPr lang="pt-BR" smtClean="0"/>
              <a:t>26/04/2013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7D02-4981-4F83-B879-5C53ADDECB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Postgres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4729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/>
              <a:t>Criação de script SQL (II)</a:t>
            </a:r>
            <a:endParaRPr lang="pt-BR" sz="3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003" y="908720"/>
            <a:ext cx="71723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7704856" cy="494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Criar o banco de dados abaixo com o </a:t>
            </a:r>
            <a:r>
              <a:rPr lang="pt-BR" sz="2000" dirty="0" err="1" smtClean="0"/>
              <a:t>PostgreSQL</a:t>
            </a:r>
            <a:r>
              <a:rPr lang="pt-BR" sz="2000" dirty="0" smtClean="0"/>
              <a:t> e salve o script de criação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4624"/>
            <a:ext cx="84391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80928"/>
            <a:ext cx="7277100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eta para a esquerda 5"/>
          <p:cNvSpPr/>
          <p:nvPr/>
        </p:nvSpPr>
        <p:spPr>
          <a:xfrm>
            <a:off x="2483768" y="1330025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1196752"/>
            <a:ext cx="35133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Duplo clique com o botão  da esquerda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4788024" y="5599983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92080" y="5466710"/>
            <a:ext cx="37303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Preencher com a password e clicar em OK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942975"/>
            <a:ext cx="6477000" cy="591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96952"/>
            <a:ext cx="4162425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eta para a esquerda 5"/>
          <p:cNvSpPr/>
          <p:nvPr/>
        </p:nvSpPr>
        <p:spPr>
          <a:xfrm rot="7196193" flipH="1">
            <a:off x="6739798" y="2052626"/>
            <a:ext cx="576064" cy="350457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 rot="18246931">
            <a:off x="1018939" y="4155709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7"/>
          <p:cNvSpPr/>
          <p:nvPr/>
        </p:nvSpPr>
        <p:spPr>
          <a:xfrm rot="18246931">
            <a:off x="2315083" y="4587758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03648" y="3717032"/>
            <a:ext cx="288032" cy="28803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699792" y="4149080"/>
            <a:ext cx="288032" cy="28803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2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092280" y="1747555"/>
            <a:ext cx="288032" cy="28803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3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Seta para a esquerda 12"/>
          <p:cNvSpPr/>
          <p:nvPr/>
        </p:nvSpPr>
        <p:spPr>
          <a:xfrm rot="20661222" flipH="1">
            <a:off x="6912842" y="6236493"/>
            <a:ext cx="576064" cy="350457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804248" y="6309320"/>
            <a:ext cx="288032" cy="28803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4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380312" y="1722294"/>
            <a:ext cx="10543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Preencher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0"/>
            <a:ext cx="330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Criação do BD (I)</a:t>
            </a:r>
            <a:endParaRPr lang="pt-BR" sz="3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19672" y="3284984"/>
            <a:ext cx="18280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com o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botão  da esquerda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915816" y="4293096"/>
            <a:ext cx="18280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com o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botão  da esquerda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148064" y="5805264"/>
            <a:ext cx="18280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com o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botão  da esquerda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79" y="1080120"/>
            <a:ext cx="5345617" cy="4725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8936" y="414114"/>
            <a:ext cx="3657600" cy="539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eta para a esquerda 3"/>
          <p:cNvSpPr/>
          <p:nvPr/>
        </p:nvSpPr>
        <p:spPr>
          <a:xfrm>
            <a:off x="6948264" y="2070298"/>
            <a:ext cx="576064" cy="226767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em curva para cima 4"/>
          <p:cNvSpPr/>
          <p:nvPr/>
        </p:nvSpPr>
        <p:spPr>
          <a:xfrm>
            <a:off x="5148064" y="5949280"/>
            <a:ext cx="93610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0"/>
            <a:ext cx="3410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Criação do BD (II)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Acesso ao BD (II)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02146"/>
            <a:ext cx="3657600" cy="539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983395"/>
            <a:ext cx="6048672" cy="5109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1907704" y="2276872"/>
            <a:ext cx="18280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com o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botão  da esquerda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Seta para a esquerda 4"/>
          <p:cNvSpPr/>
          <p:nvPr/>
        </p:nvSpPr>
        <p:spPr>
          <a:xfrm>
            <a:off x="1388840" y="2346848"/>
            <a:ext cx="576064" cy="226767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em curva para cima 7"/>
          <p:cNvSpPr/>
          <p:nvPr/>
        </p:nvSpPr>
        <p:spPr>
          <a:xfrm>
            <a:off x="3563888" y="6165304"/>
            <a:ext cx="93610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980728"/>
            <a:ext cx="352839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39952" y="1268760"/>
            <a:ext cx="352839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em curva 11"/>
          <p:cNvCxnSpPr>
            <a:stCxn id="9" idx="0"/>
            <a:endCxn id="10" idx="0"/>
          </p:cNvCxnSpPr>
          <p:nvPr/>
        </p:nvCxnSpPr>
        <p:spPr>
          <a:xfrm rot="16200000" flipH="1">
            <a:off x="3779912" y="-855476"/>
            <a:ext cx="288032" cy="3960440"/>
          </a:xfrm>
          <a:prstGeom prst="curvedConnector3">
            <a:avLst>
              <a:gd name="adj1" fmla="val -79366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Acesso á janela SQL</a:t>
            </a:r>
            <a:endParaRPr lang="pt-BR" sz="36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633947"/>
            <a:ext cx="6048672" cy="5109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3059832" y="919312"/>
            <a:ext cx="352839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4"/>
          <p:cNvSpPr/>
          <p:nvPr/>
        </p:nvSpPr>
        <p:spPr>
          <a:xfrm rot="18246931">
            <a:off x="5455570" y="843341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840279" y="404664"/>
            <a:ext cx="288032" cy="28803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56303" y="-27384"/>
            <a:ext cx="18280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com o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botão  da esquerda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429000"/>
            <a:ext cx="7416825" cy="350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ta para a esquerda 8"/>
          <p:cNvSpPr/>
          <p:nvPr/>
        </p:nvSpPr>
        <p:spPr>
          <a:xfrm rot="17857421" flipV="1">
            <a:off x="3820216" y="2326853"/>
            <a:ext cx="2256276" cy="127006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932040" y="1988840"/>
            <a:ext cx="288032" cy="28803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2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4048" y="2204864"/>
            <a:ext cx="20798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Exibição da janela SQL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1484768" cy="542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0" y="0"/>
            <a:ext cx="610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Alguns comandos da janela SQL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1484768" cy="542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0" y="0"/>
            <a:ext cx="453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Estrutura da janela SQL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83768" y="3429000"/>
            <a:ext cx="6025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1" dirty="0" smtClean="0">
                <a:solidFill>
                  <a:srgbClr val="FF0000"/>
                </a:solidFill>
              </a:rPr>
              <a:t>Área de entrada de comandos SQL</a:t>
            </a:r>
            <a:endParaRPr lang="pt-BR" sz="3200" b="1" i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83768" y="6002124"/>
            <a:ext cx="5593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 smtClean="0">
                <a:solidFill>
                  <a:srgbClr val="FF0000"/>
                </a:solidFill>
              </a:rPr>
              <a:t>Área de </a:t>
            </a:r>
            <a:r>
              <a:rPr lang="pt-BR" sz="3200" b="1" i="1" dirty="0" smtClean="0">
                <a:solidFill>
                  <a:srgbClr val="FF0000"/>
                </a:solidFill>
              </a:rPr>
              <a:t>repostas</a:t>
            </a:r>
            <a:r>
              <a:rPr lang="pt-BR" sz="2800" b="1" i="1" dirty="0" smtClean="0">
                <a:solidFill>
                  <a:srgbClr val="FF0000"/>
                </a:solidFill>
              </a:rPr>
              <a:t> de comandos SQL</a:t>
            </a:r>
            <a:endParaRPr lang="pt-BR" sz="2800" b="1" i="1" dirty="0">
              <a:solidFill>
                <a:srgbClr val="FF0000"/>
              </a:solidFill>
            </a:endParaRPr>
          </a:p>
        </p:txBody>
      </p:sp>
      <p:sp>
        <p:nvSpPr>
          <p:cNvPr id="7" name="Seta para a esquerda 6"/>
          <p:cNvSpPr/>
          <p:nvPr/>
        </p:nvSpPr>
        <p:spPr>
          <a:xfrm rot="14048135">
            <a:off x="2105632" y="1415264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115616" y="611977"/>
            <a:ext cx="39199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para </a:t>
            </a:r>
            <a:r>
              <a:rPr lang="pt-BR" sz="1600" b="1" dirty="0" smtClean="0"/>
              <a:t>executar</a:t>
            </a:r>
            <a:r>
              <a:rPr lang="pt-BR" sz="1600" b="1" dirty="0" smtClean="0">
                <a:solidFill>
                  <a:srgbClr val="FF0000"/>
                </a:solidFill>
              </a:rPr>
              <a:t> TODOS os comandos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 existentes na área de entrada de comandos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0" name="Seta para a esquerda 9"/>
          <p:cNvSpPr/>
          <p:nvPr/>
        </p:nvSpPr>
        <p:spPr>
          <a:xfrm rot="3261185">
            <a:off x="1456751" y="1991856"/>
            <a:ext cx="576064" cy="72008"/>
          </a:xfrm>
          <a:prstGeom prst="lef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04209" y="2124145"/>
            <a:ext cx="39199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Clicar  para </a:t>
            </a:r>
            <a:r>
              <a:rPr lang="pt-BR" sz="1600" b="1" dirty="0" smtClean="0"/>
              <a:t>apagar</a:t>
            </a:r>
            <a:r>
              <a:rPr lang="pt-BR" sz="1600" b="1" dirty="0" smtClean="0">
                <a:solidFill>
                  <a:srgbClr val="FF0000"/>
                </a:solidFill>
              </a:rPr>
              <a:t> TODOS os comandos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 existentes na área de entrada de comandos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04048" y="293747"/>
            <a:ext cx="3874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Para executar somente um conjunto de comandos </a:t>
            </a:r>
          </a:p>
          <a:p>
            <a:r>
              <a:rPr lang="pt-BR" sz="1400" dirty="0" smtClean="0"/>
              <a:t>existentes na área de entrada de comandos,</a:t>
            </a:r>
          </a:p>
          <a:p>
            <a:r>
              <a:rPr lang="pt-BR" sz="1400" dirty="0"/>
              <a:t>s</a:t>
            </a:r>
            <a:r>
              <a:rPr lang="pt-BR" sz="1400" dirty="0" smtClean="0"/>
              <a:t>elecione o conjunto e clique a seta verde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4612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/>
              <a:t>Criação de script SQL (I)</a:t>
            </a:r>
            <a:endParaRPr lang="pt-BR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7704856" cy="558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182</Words>
  <Application>Microsoft Office PowerPoint</Application>
  <PresentationFormat>Apresentação na tela (4:3)</PresentationFormat>
  <Paragraphs>41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Postgres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</dc:creator>
  <cp:lastModifiedBy>Paulo</cp:lastModifiedBy>
  <cp:revision>12</cp:revision>
  <dcterms:created xsi:type="dcterms:W3CDTF">2013-04-26T17:44:25Z</dcterms:created>
  <dcterms:modified xsi:type="dcterms:W3CDTF">2013-04-26T19:16:22Z</dcterms:modified>
</cp:coreProperties>
</file>