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B31"/>
    <a:srgbClr val="0E641E"/>
    <a:srgbClr val="476F2D"/>
    <a:srgbClr val="A8441F"/>
    <a:srgbClr val="CD433F"/>
    <a:srgbClr val="277432"/>
    <a:srgbClr val="23D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1FFCB-3835-0544-A06F-271AB9758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F49274-32F4-4944-943D-B473D5D61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531F7A-0729-1E49-A6D1-E7E3E005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8AA4-A0B4-A248-9CA7-A6C81E0F9D33}" type="datetimeFigureOut">
              <a:rPr lang="es-MX" smtClean="0"/>
              <a:t>03/03/19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8F55B7-DB22-FE46-B3FA-4B26BA08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1E5BFB-2173-FA45-8E30-5D944642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1BD5-59D6-C14C-A36C-FBB5E8682D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200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8D526-0E2F-B54E-87B8-1DA0AC6E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7DEDEB-7E9F-5246-9A3A-C0C5B0818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D492C1-C69A-3D4C-A28A-A6A76DE7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8AA4-A0B4-A248-9CA7-A6C81E0F9D33}" type="datetimeFigureOut">
              <a:rPr lang="es-MX" smtClean="0"/>
              <a:t>03/03/19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81325E-5259-834D-8980-D48F2AF9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69A6BE-5760-B142-B665-57EF51B6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1BD5-59D6-C14C-A36C-FBB5E8682D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165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E7FEFE-73DE-AE4F-AD55-DBD0DF808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909C94-7408-BD42-85EF-84BF55A85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9876AA-D275-CB4A-9457-4CACBF68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8AA4-A0B4-A248-9CA7-A6C81E0F9D33}" type="datetimeFigureOut">
              <a:rPr lang="es-MX" smtClean="0"/>
              <a:t>03/03/19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D00458-90AB-804B-8991-4A2BD6F7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F6E4B5-67BB-3B46-AB6C-675C17F9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1BD5-59D6-C14C-A36C-FBB5E8682D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177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6208E-710C-B44E-B2FA-F7869C71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3EA537-1CB0-FE40-BA56-29FEBE603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CB8EC3-7CBB-E649-B645-F8C6DEAF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8AA4-A0B4-A248-9CA7-A6C81E0F9D33}" type="datetimeFigureOut">
              <a:rPr lang="es-MX" smtClean="0"/>
              <a:t>03/03/19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297628-3E92-D042-AA01-81FE371D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FA88F-5AB4-3C4D-A891-014C83AF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1BD5-59D6-C14C-A36C-FBB5E8682D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056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6188A-179D-3340-9FA4-D172CD6C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CA457F-2037-CD40-B3AE-1BA8464BA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E8E876-60B4-BA47-9BA2-2EF033BE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8AA4-A0B4-A248-9CA7-A6C81E0F9D33}" type="datetimeFigureOut">
              <a:rPr lang="es-MX" smtClean="0"/>
              <a:t>03/03/19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399F71-B422-2247-9AF2-2FD0F703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EA4C19-93B2-934F-96A4-8A01ED92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1BD5-59D6-C14C-A36C-FBB5E8682D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942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1EA1D-F3F9-F745-B420-45BC3834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ABE7E0-55F8-A444-A69F-25F24220A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06950E-B1B4-7749-B5C4-106DC026B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EE9B92-1CE3-AE4B-BF90-3A2C6922B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8AA4-A0B4-A248-9CA7-A6C81E0F9D33}" type="datetimeFigureOut">
              <a:rPr lang="es-MX" smtClean="0"/>
              <a:t>03/03/19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FE920C-F3A3-AC40-AEDE-9D940C0E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99BC3E-5838-AA45-9997-FBAF0EEB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1BD5-59D6-C14C-A36C-FBB5E8682D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678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897AB-8783-8542-9719-D6FE6AD9F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93EFBF-1544-A346-B976-44FBCF0C1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243CEB-E58C-1B41-AAFF-7143DFA77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69035FD-B5EC-8F41-9C9E-18DFE5D31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FD368CD-04D2-AD4E-BAF7-EDFFE47AD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451D785-D259-DF42-9286-18920864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8AA4-A0B4-A248-9CA7-A6C81E0F9D33}" type="datetimeFigureOut">
              <a:rPr lang="es-MX" smtClean="0"/>
              <a:t>03/03/19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01C879-BAE5-0F4A-95C6-93A986FA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71A777-8CA9-2243-9809-7BB118B6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1BD5-59D6-C14C-A36C-FBB5E8682D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87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1A421-B474-9743-93A5-A9821267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5E48CE-2683-304E-AF72-E5FCF4C7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8AA4-A0B4-A248-9CA7-A6C81E0F9D33}" type="datetimeFigureOut">
              <a:rPr lang="es-MX" smtClean="0"/>
              <a:t>03/03/19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9F51B0-0EAC-7A44-AAF1-EBB9B225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2A54D5-0986-0F4E-AA9E-E404923A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1BD5-59D6-C14C-A36C-FBB5E8682D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47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0C86C4F-072A-2747-A0FA-C3AFAA1A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8AA4-A0B4-A248-9CA7-A6C81E0F9D33}" type="datetimeFigureOut">
              <a:rPr lang="es-MX" smtClean="0"/>
              <a:t>03/03/19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057D9D-D8C0-0347-8B21-5B87799E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B0A77E-DAB1-B047-B965-B2FD8773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1BD5-59D6-C14C-A36C-FBB5E8682D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265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B7EC5-8756-7340-9669-00D7865C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28FBDD-CC2E-5E4E-8275-50CBEE93C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BF1463-CB5E-3F49-865B-26A935D09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6DFC73-1236-2542-A0B5-FB796AD6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8AA4-A0B4-A248-9CA7-A6C81E0F9D33}" type="datetimeFigureOut">
              <a:rPr lang="es-MX" smtClean="0"/>
              <a:t>03/03/19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4B3DC5-9D55-AF4E-860C-9110039C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3AE330-C6D8-154F-B8A9-F1153F1A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1BD5-59D6-C14C-A36C-FBB5E8682D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475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48FB3-FF92-9B41-8918-5CD751E0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A4614E-33B2-0F42-9C33-7EAD43B81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E72E7A-BBFC-284D-B0C3-B920983B7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C2C87B-BA3E-984C-95A1-64D819B0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8AA4-A0B4-A248-9CA7-A6C81E0F9D33}" type="datetimeFigureOut">
              <a:rPr lang="es-MX" smtClean="0"/>
              <a:t>03/03/19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5BF8E1-CF73-C643-9637-2D47AA665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9ABDFC-5677-5741-8D21-422DDFC6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1BD5-59D6-C14C-A36C-FBB5E8682D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51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5B301A-FC39-0C46-AAC7-B9B3987B7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7260FB-4B49-EF40-9A35-01E472282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A9BF10-1E99-994C-A722-7E6761646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8AA4-A0B4-A248-9CA7-A6C81E0F9D33}" type="datetimeFigureOut">
              <a:rPr lang="es-MX" smtClean="0"/>
              <a:t>03/03/19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733752-721D-3142-BAE0-B9FA89A32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7CA942-4ABF-F643-BB49-CF39BA42A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C1BD5-59D6-C14C-A36C-FBB5E8682D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529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9F02A43-FFDF-964B-85A1-FDE9BFA429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6213" y="544698"/>
            <a:ext cx="89408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5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D9C6C91-6446-BA43-AF3E-EE6DC6639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635000"/>
            <a:ext cx="3168650" cy="1520527"/>
          </a:xfrm>
          <a:prstGeom prst="rect">
            <a:avLst/>
          </a:prstGeom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2BB88C72-6009-314E-B7BF-1B543B7E2513}"/>
              </a:ext>
            </a:extLst>
          </p:cNvPr>
          <p:cNvGrpSpPr/>
          <p:nvPr/>
        </p:nvGrpSpPr>
        <p:grpSpPr>
          <a:xfrm>
            <a:off x="1566143" y="2974018"/>
            <a:ext cx="6868231" cy="2983870"/>
            <a:chOff x="1566143" y="2974018"/>
            <a:chExt cx="6868231" cy="298387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3763E6CF-1D85-5144-94B6-2079B660F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6143" y="2974018"/>
              <a:ext cx="3320182" cy="2983870"/>
            </a:xfrm>
            <a:prstGeom prst="rect">
              <a:avLst/>
            </a:prstGeom>
          </p:spPr>
        </p:pic>
        <p:pic>
          <p:nvPicPr>
            <p:cNvPr id="6" name="Imagen 5" descr="Imagen que contiene exterior&#10;&#10;Descripción generada automáticamente">
              <a:extLst>
                <a:ext uri="{FF2B5EF4-FFF2-40B4-BE49-F238E27FC236}">
                  <a16:creationId xmlns:a16="http://schemas.microsoft.com/office/drawing/2014/main" id="{D46467E2-0B9C-EA41-B2C1-D03456CB1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14192" y="2981172"/>
              <a:ext cx="3320182" cy="2976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417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2AA3382-BB59-C640-9073-FB6757498E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t="2991"/>
          <a:stretch/>
        </p:blipFill>
        <p:spPr>
          <a:xfrm>
            <a:off x="2825750" y="1757362"/>
            <a:ext cx="6540500" cy="344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1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B2487709-31D0-014C-B769-ABCC0B85BAEC}"/>
              </a:ext>
            </a:extLst>
          </p:cNvPr>
          <p:cNvGrpSpPr/>
          <p:nvPr/>
        </p:nvGrpSpPr>
        <p:grpSpPr>
          <a:xfrm>
            <a:off x="2857500" y="1543050"/>
            <a:ext cx="5829301" cy="3771900"/>
            <a:chOff x="2857500" y="1543050"/>
            <a:chExt cx="5829301" cy="37719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9F5BF413-4B76-034C-8E3C-C1AF9AB44B30}"/>
                </a:ext>
              </a:extLst>
            </p:cNvPr>
            <p:cNvSpPr/>
            <p:nvPr/>
          </p:nvSpPr>
          <p:spPr>
            <a:xfrm>
              <a:off x="2857500" y="4357688"/>
              <a:ext cx="5829301" cy="957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800" dirty="0"/>
                <a:t>Docker daemon</a:t>
              </a:r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187344CB-D130-0141-BE10-C54B1B5F65CF}"/>
                </a:ext>
              </a:extLst>
            </p:cNvPr>
            <p:cNvSpPr/>
            <p:nvPr/>
          </p:nvSpPr>
          <p:spPr>
            <a:xfrm>
              <a:off x="2857501" y="3400426"/>
              <a:ext cx="1943100" cy="9572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Image</a:t>
              </a:r>
            </a:p>
            <a:p>
              <a:pPr algn="ctr"/>
              <a:r>
                <a:rPr lang="es-MX" dirty="0"/>
                <a:t>(i.e. Spark)</a:t>
              </a:r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74D7FA7-2732-0248-BBE8-8CBACEA167E1}"/>
                </a:ext>
              </a:extLst>
            </p:cNvPr>
            <p:cNvSpPr/>
            <p:nvPr/>
          </p:nvSpPr>
          <p:spPr>
            <a:xfrm>
              <a:off x="4800601" y="3400426"/>
              <a:ext cx="1943100" cy="957262"/>
            </a:xfrm>
            <a:prstGeom prst="rect">
              <a:avLst/>
            </a:prstGeom>
            <a:solidFill>
              <a:srgbClr val="27743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Image</a:t>
              </a:r>
            </a:p>
            <a:p>
              <a:pPr algn="ctr"/>
              <a:r>
                <a:rPr lang="es-MX" dirty="0"/>
                <a:t>(i.e. SQL+pHp)</a:t>
              </a: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59918C0-EA2C-9449-BB39-B97586733877}"/>
                </a:ext>
              </a:extLst>
            </p:cNvPr>
            <p:cNvSpPr/>
            <p:nvPr/>
          </p:nvSpPr>
          <p:spPr>
            <a:xfrm>
              <a:off x="6743701" y="3400426"/>
              <a:ext cx="1943100" cy="957262"/>
            </a:xfrm>
            <a:prstGeom prst="rect">
              <a:avLst/>
            </a:prstGeom>
            <a:solidFill>
              <a:srgbClr val="083B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Image</a:t>
              </a:r>
            </a:p>
            <a:p>
              <a:pPr algn="ctr"/>
              <a:r>
                <a:rPr lang="es-MX" dirty="0"/>
                <a:t>(i.e. Tensorflow)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8555E425-2198-0249-A71E-7EA1A4CB11E8}"/>
                </a:ext>
              </a:extLst>
            </p:cNvPr>
            <p:cNvSpPr/>
            <p:nvPr/>
          </p:nvSpPr>
          <p:spPr>
            <a:xfrm>
              <a:off x="4186238" y="1543050"/>
              <a:ext cx="614363" cy="185737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MX" dirty="0"/>
                <a:t>Container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AD736C8-326C-4E46-B98E-7B17AC52B935}"/>
                </a:ext>
              </a:extLst>
            </p:cNvPr>
            <p:cNvSpPr/>
            <p:nvPr/>
          </p:nvSpPr>
          <p:spPr>
            <a:xfrm>
              <a:off x="3521869" y="1543050"/>
              <a:ext cx="614363" cy="185737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MX" dirty="0"/>
                <a:t>Container</a:t>
              </a: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B5D8EF99-7E4E-2146-9E94-629EDDB53B2F}"/>
                </a:ext>
              </a:extLst>
            </p:cNvPr>
            <p:cNvSpPr/>
            <p:nvPr/>
          </p:nvSpPr>
          <p:spPr>
            <a:xfrm>
              <a:off x="2857500" y="1543050"/>
              <a:ext cx="614363" cy="185737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MX" dirty="0"/>
                <a:t>Container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8B22FB76-98C1-BE4A-BEA8-4F14E7D8595A}"/>
                </a:ext>
              </a:extLst>
            </p:cNvPr>
            <p:cNvSpPr/>
            <p:nvPr/>
          </p:nvSpPr>
          <p:spPr>
            <a:xfrm>
              <a:off x="5464968" y="1543050"/>
              <a:ext cx="614363" cy="185737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MX" dirty="0"/>
                <a:t>Container</a:t>
              </a: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4B30816A-5F69-854D-9909-C2BB5FF0F13A}"/>
                </a:ext>
              </a:extLst>
            </p:cNvPr>
            <p:cNvSpPr/>
            <p:nvPr/>
          </p:nvSpPr>
          <p:spPr>
            <a:xfrm>
              <a:off x="6943728" y="1543050"/>
              <a:ext cx="614363" cy="185737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MX" dirty="0"/>
                <a:t>Container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BC675D01-A9E6-3A4C-B0C9-58C6B8AA1806}"/>
                </a:ext>
              </a:extLst>
            </p:cNvPr>
            <p:cNvSpPr/>
            <p:nvPr/>
          </p:nvSpPr>
          <p:spPr>
            <a:xfrm>
              <a:off x="7858125" y="1543050"/>
              <a:ext cx="614363" cy="185737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MX" dirty="0"/>
                <a:t>Container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7182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79FFA83-8FE8-7A43-B8C3-2DCDD4849D4B}"/>
              </a:ext>
            </a:extLst>
          </p:cNvPr>
          <p:cNvGrpSpPr/>
          <p:nvPr/>
        </p:nvGrpSpPr>
        <p:grpSpPr>
          <a:xfrm>
            <a:off x="622300" y="1555750"/>
            <a:ext cx="8831269" cy="1976279"/>
            <a:chOff x="622300" y="1555750"/>
            <a:chExt cx="8831269" cy="1976279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D60762B3-E5AB-2D4F-9326-420B49775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0"/>
                  </a:srgbClr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70756" y="1555750"/>
              <a:ext cx="2009775" cy="1976279"/>
            </a:xfrm>
            <a:prstGeom prst="rect">
              <a:avLst/>
            </a:prstGeom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8E7CC5B3-CB1D-804E-A150-1617D3052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0"/>
                  </a:srgbClr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443794" y="1562449"/>
              <a:ext cx="2009775" cy="1969580"/>
            </a:xfrm>
            <a:prstGeom prst="rect">
              <a:avLst/>
            </a:prstGeom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B8001D7B-EC03-394D-8EB4-22A1F7312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>
                    <a:alpha val="0"/>
                  </a:srgbClr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2300" y="1565357"/>
              <a:ext cx="2363788" cy="196667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9EC7049A-55A1-8244-91AA-745016EDA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>
                    <a:alpha val="0"/>
                  </a:srgbClr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249352" y="1563889"/>
              <a:ext cx="1658140" cy="1968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69684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34</Words>
  <Application>Microsoft Macintosh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WAISSMAN VILANOVA</dc:creator>
  <cp:lastModifiedBy>JULIO WAISSMAN VILANOVA</cp:lastModifiedBy>
  <cp:revision>9</cp:revision>
  <dcterms:created xsi:type="dcterms:W3CDTF">2019-03-03T22:08:28Z</dcterms:created>
  <dcterms:modified xsi:type="dcterms:W3CDTF">2019-03-04T10:54:07Z</dcterms:modified>
</cp:coreProperties>
</file>