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alibri Light" panose="020F0302020204030204" pitchFamily="34" charset="0"/>
      <p:regular r:id="rId11"/>
      <p:italic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1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0B758-E266-4DA6-A993-2ACCBA35F319}" type="datetimeFigureOut">
              <a:rPr lang="en-GB" smtClean="0"/>
              <a:t>16/04/2017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1932F-71AE-465E-AE93-B34AA9FF40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3428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0B758-E266-4DA6-A993-2ACCBA35F319}" type="datetimeFigureOut">
              <a:rPr lang="en-GB" smtClean="0"/>
              <a:t>16/04/2017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1932F-71AE-465E-AE93-B34AA9FF40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17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0B758-E266-4DA6-A993-2ACCBA35F319}" type="datetimeFigureOut">
              <a:rPr lang="en-GB" smtClean="0"/>
              <a:t>16/04/2017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1932F-71AE-465E-AE93-B34AA9FF40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5838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0B758-E266-4DA6-A993-2ACCBA35F319}" type="datetimeFigureOut">
              <a:rPr lang="en-GB" smtClean="0"/>
              <a:t>16/04/2017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1932F-71AE-465E-AE93-B34AA9FF40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031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0B758-E266-4DA6-A993-2ACCBA35F319}" type="datetimeFigureOut">
              <a:rPr lang="en-GB" smtClean="0"/>
              <a:t>16/04/2017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1932F-71AE-465E-AE93-B34AA9FF40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7935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0B758-E266-4DA6-A993-2ACCBA35F319}" type="datetimeFigureOut">
              <a:rPr lang="en-GB" smtClean="0"/>
              <a:t>16/04/2017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1932F-71AE-465E-AE93-B34AA9FF40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2859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0B758-E266-4DA6-A993-2ACCBA35F319}" type="datetimeFigureOut">
              <a:rPr lang="en-GB" smtClean="0"/>
              <a:t>16/04/2017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1932F-71AE-465E-AE93-B34AA9FF40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372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0B758-E266-4DA6-A993-2ACCBA35F319}" type="datetimeFigureOut">
              <a:rPr lang="en-GB" smtClean="0"/>
              <a:t>16/04/2017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1932F-71AE-465E-AE93-B34AA9FF40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688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0B758-E266-4DA6-A993-2ACCBA35F319}" type="datetimeFigureOut">
              <a:rPr lang="en-GB" smtClean="0"/>
              <a:t>16/04/2017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1932F-71AE-465E-AE93-B34AA9FF40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16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0B758-E266-4DA6-A993-2ACCBA35F319}" type="datetimeFigureOut">
              <a:rPr lang="en-GB" smtClean="0"/>
              <a:t>16/04/2017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1932F-71AE-465E-AE93-B34AA9FF40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682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0B758-E266-4DA6-A993-2ACCBA35F319}" type="datetimeFigureOut">
              <a:rPr lang="en-GB" smtClean="0"/>
              <a:t>16/04/2017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1932F-71AE-465E-AE93-B34AA9FF40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684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0B758-E266-4DA6-A993-2ACCBA35F319}" type="datetimeFigureOut">
              <a:rPr lang="en-GB" smtClean="0"/>
              <a:t>16/04/2017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1932F-71AE-465E-AE93-B34AA9FF40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4083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3615" y="1551963"/>
            <a:ext cx="11604770" cy="1261714"/>
          </a:xfrm>
        </p:spPr>
        <p:txBody>
          <a:bodyPr>
            <a:normAutofit fontScale="90000"/>
          </a:bodyPr>
          <a:lstStyle/>
          <a:p>
            <a:r>
              <a:rPr lang="en-GB" sz="4800" b="1" dirty="0">
                <a:solidFill>
                  <a:schemeClr val="accent1">
                    <a:lumMod val="50000"/>
                  </a:schemeClr>
                </a:solidFill>
              </a:rPr>
              <a:t>Face Detection and Face Recognition</a:t>
            </a:r>
            <a:br>
              <a:rPr lang="en-GB" sz="48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GB" sz="1800" b="1" dirty="0">
                <a:solidFill>
                  <a:schemeClr val="accent1">
                    <a:lumMod val="50000"/>
                  </a:schemeClr>
                </a:solidFill>
              </a:rPr>
              <a:t>through</a:t>
            </a:r>
            <a:br>
              <a:rPr lang="en-GB" sz="27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GB" sz="2700" b="1" dirty="0" err="1">
                <a:solidFill>
                  <a:schemeClr val="accent1">
                    <a:lumMod val="50000"/>
                  </a:schemeClr>
                </a:solidFill>
              </a:rPr>
              <a:t>Haar</a:t>
            </a:r>
            <a:r>
              <a:rPr lang="en-GB" sz="2700" b="1" dirty="0">
                <a:solidFill>
                  <a:schemeClr val="accent1">
                    <a:lumMod val="50000"/>
                  </a:schemeClr>
                </a:solidFill>
              </a:rPr>
              <a:t> Cascades,  Eigen Face,  Fisher Face  and  Local Binary Pattern Histograms</a:t>
            </a:r>
            <a:endParaRPr lang="en-GB" sz="4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AINT 513 – Visual Perception and Autonomy</a:t>
            </a:r>
          </a:p>
          <a:p>
            <a:r>
              <a:rPr lang="en-GB" dirty="0"/>
              <a:t>MSc Robotics</a:t>
            </a:r>
          </a:p>
          <a:p>
            <a:endParaRPr lang="en-GB" dirty="0"/>
          </a:p>
          <a:p>
            <a:r>
              <a:rPr lang="en-GB" dirty="0" err="1"/>
              <a:t>Lahiru</a:t>
            </a:r>
            <a:r>
              <a:rPr lang="en-GB" dirty="0"/>
              <a:t> Dinalankara</a:t>
            </a:r>
          </a:p>
        </p:txBody>
      </p:sp>
    </p:spTree>
    <p:extLst>
      <p:ext uri="{BB962C8B-B14F-4D97-AF65-F5344CB8AC3E}">
        <p14:creationId xmlns:p14="http://schemas.microsoft.com/office/powerpoint/2010/main" val="4006842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Demonstration of the face recognition systems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Brief explanation about the four technologies used in the project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Development and implementation procedure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Summary and conclusion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84728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692" y="46343"/>
            <a:ext cx="10515600" cy="800945"/>
          </a:xfrm>
          <a:noFill/>
        </p:spPr>
        <p:txBody>
          <a:bodyPr/>
          <a:lstStyle/>
          <a:p>
            <a:r>
              <a:rPr lang="en-GB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518246"/>
            <a:ext cx="12192000" cy="33975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AINT 513 - Visual Perception and Autonomy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en-GB" sz="1200" b="1" dirty="0" err="1"/>
              <a:t>Lahiru</a:t>
            </a:r>
            <a:r>
              <a:rPr lang="en-GB" sz="1200" b="1" dirty="0"/>
              <a:t> Dinalankara</a:t>
            </a:r>
          </a:p>
        </p:txBody>
      </p:sp>
    </p:spTree>
    <p:extLst>
      <p:ext uri="{BB962C8B-B14F-4D97-AF65-F5344CB8AC3E}">
        <p14:creationId xmlns:p14="http://schemas.microsoft.com/office/powerpoint/2010/main" val="3284634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Demonstration of the face recognition systems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Brief explanation about the four technologies used in the project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Development and implementation procedure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Summary and conclusion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84728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692" y="46343"/>
            <a:ext cx="10515600" cy="800945"/>
          </a:xfrm>
          <a:noFill/>
        </p:spPr>
        <p:txBody>
          <a:bodyPr/>
          <a:lstStyle/>
          <a:p>
            <a:r>
              <a:rPr lang="en-GB" b="1" dirty="0">
                <a:solidFill>
                  <a:schemeClr val="bg1"/>
                </a:solidFill>
              </a:rPr>
              <a:t>Face Detection - </a:t>
            </a:r>
            <a:r>
              <a:rPr lang="en-GB" b="1" dirty="0" err="1">
                <a:solidFill>
                  <a:schemeClr val="bg1"/>
                </a:solidFill>
              </a:rPr>
              <a:t>Haar</a:t>
            </a:r>
            <a:r>
              <a:rPr lang="en-GB" b="1" dirty="0">
                <a:solidFill>
                  <a:schemeClr val="bg1"/>
                </a:solidFill>
              </a:rPr>
              <a:t> Cascades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518246"/>
            <a:ext cx="12192000" cy="33975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AINT 513 - Visual Perception and Autonomy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en-GB" sz="1200" b="1" dirty="0" err="1"/>
              <a:t>Lahiru</a:t>
            </a:r>
            <a:r>
              <a:rPr lang="en-GB" sz="1200" b="1" dirty="0"/>
              <a:t> Dinalankara</a:t>
            </a:r>
          </a:p>
        </p:txBody>
      </p:sp>
    </p:spTree>
    <p:extLst>
      <p:ext uri="{BB962C8B-B14F-4D97-AF65-F5344CB8AC3E}">
        <p14:creationId xmlns:p14="http://schemas.microsoft.com/office/powerpoint/2010/main" val="2304151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8" name="Group 937"/>
          <p:cNvGrpSpPr/>
          <p:nvPr/>
        </p:nvGrpSpPr>
        <p:grpSpPr>
          <a:xfrm>
            <a:off x="831939" y="1974889"/>
            <a:ext cx="2324077" cy="2716144"/>
            <a:chOff x="450939" y="1700569"/>
            <a:chExt cx="2324077" cy="2716144"/>
          </a:xfrm>
        </p:grpSpPr>
        <p:sp>
          <p:nvSpPr>
            <p:cNvPr id="407" name="Smiley Face 406"/>
            <p:cNvSpPr/>
            <p:nvPr/>
          </p:nvSpPr>
          <p:spPr>
            <a:xfrm>
              <a:off x="757283" y="2302025"/>
              <a:ext cx="1677798" cy="167779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29" name="Group 628"/>
            <p:cNvGrpSpPr/>
            <p:nvPr/>
          </p:nvGrpSpPr>
          <p:grpSpPr>
            <a:xfrm>
              <a:off x="450939" y="1702038"/>
              <a:ext cx="774780" cy="2713209"/>
              <a:chOff x="450939" y="1702038"/>
              <a:chExt cx="774780" cy="2713209"/>
            </a:xfrm>
          </p:grpSpPr>
          <p:grpSp>
            <p:nvGrpSpPr>
              <p:cNvPr id="526" name="Group 525"/>
              <p:cNvGrpSpPr/>
              <p:nvPr/>
            </p:nvGrpSpPr>
            <p:grpSpPr>
              <a:xfrm>
                <a:off x="450939" y="1702038"/>
                <a:ext cx="258260" cy="2713209"/>
                <a:chOff x="450939" y="1702038"/>
                <a:chExt cx="258260" cy="2713209"/>
              </a:xfrm>
            </p:grpSpPr>
            <p:grpSp>
              <p:nvGrpSpPr>
                <p:cNvPr id="500" name="Group 499"/>
                <p:cNvGrpSpPr/>
                <p:nvPr/>
              </p:nvGrpSpPr>
              <p:grpSpPr>
                <a:xfrm>
                  <a:off x="450939" y="1703507"/>
                  <a:ext cx="129130" cy="2711740"/>
                  <a:chOff x="450939" y="1703507"/>
                  <a:chExt cx="129130" cy="2711740"/>
                </a:xfrm>
              </p:grpSpPr>
              <p:grpSp>
                <p:nvGrpSpPr>
                  <p:cNvPr id="443" name="Group 442"/>
                  <p:cNvGrpSpPr/>
                  <p:nvPr/>
                </p:nvGrpSpPr>
                <p:grpSpPr>
                  <a:xfrm>
                    <a:off x="450939" y="1703507"/>
                    <a:ext cx="129130" cy="903913"/>
                    <a:chOff x="3036815" y="1107347"/>
                    <a:chExt cx="704675" cy="4932725"/>
                  </a:xfrm>
                  <a:noFill/>
                </p:grpSpPr>
                <p:sp>
                  <p:nvSpPr>
                    <p:cNvPr id="468" name="Rectangle 467"/>
                    <p:cNvSpPr/>
                    <p:nvPr/>
                  </p:nvSpPr>
                  <p:spPr>
                    <a:xfrm>
                      <a:off x="3036815" y="11073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469" name="Rectangle 468"/>
                    <p:cNvSpPr/>
                    <p:nvPr/>
                  </p:nvSpPr>
                  <p:spPr>
                    <a:xfrm>
                      <a:off x="3036815" y="18120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470" name="Rectangle 469"/>
                    <p:cNvSpPr/>
                    <p:nvPr/>
                  </p:nvSpPr>
                  <p:spPr>
                    <a:xfrm>
                      <a:off x="3036815" y="25166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471" name="Rectangle 470"/>
                    <p:cNvSpPr/>
                    <p:nvPr/>
                  </p:nvSpPr>
                  <p:spPr>
                    <a:xfrm>
                      <a:off x="3036815" y="322137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472" name="Rectangle 471"/>
                    <p:cNvSpPr/>
                    <p:nvPr/>
                  </p:nvSpPr>
                  <p:spPr>
                    <a:xfrm>
                      <a:off x="3036815" y="39260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473" name="Rectangle 472"/>
                    <p:cNvSpPr/>
                    <p:nvPr/>
                  </p:nvSpPr>
                  <p:spPr>
                    <a:xfrm>
                      <a:off x="3036815" y="46307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474" name="Rectangle 473"/>
                    <p:cNvSpPr/>
                    <p:nvPr/>
                  </p:nvSpPr>
                  <p:spPr>
                    <a:xfrm>
                      <a:off x="3036815" y="53353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grpSp>
                <p:nvGrpSpPr>
                  <p:cNvPr id="444" name="Group 443"/>
                  <p:cNvGrpSpPr/>
                  <p:nvPr/>
                </p:nvGrpSpPr>
                <p:grpSpPr>
                  <a:xfrm>
                    <a:off x="450939" y="2607421"/>
                    <a:ext cx="129130" cy="903913"/>
                    <a:chOff x="3036815" y="1107347"/>
                    <a:chExt cx="704675" cy="4932725"/>
                  </a:xfrm>
                  <a:noFill/>
                </p:grpSpPr>
                <p:sp>
                  <p:nvSpPr>
                    <p:cNvPr id="461" name="Rectangle 460"/>
                    <p:cNvSpPr/>
                    <p:nvPr/>
                  </p:nvSpPr>
                  <p:spPr>
                    <a:xfrm>
                      <a:off x="3036815" y="11073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462" name="Rectangle 461"/>
                    <p:cNvSpPr/>
                    <p:nvPr/>
                  </p:nvSpPr>
                  <p:spPr>
                    <a:xfrm>
                      <a:off x="3036815" y="18120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463" name="Rectangle 462"/>
                    <p:cNvSpPr/>
                    <p:nvPr/>
                  </p:nvSpPr>
                  <p:spPr>
                    <a:xfrm>
                      <a:off x="3036815" y="25166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464" name="Rectangle 463"/>
                    <p:cNvSpPr/>
                    <p:nvPr/>
                  </p:nvSpPr>
                  <p:spPr>
                    <a:xfrm>
                      <a:off x="3036815" y="322137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465" name="Rectangle 464"/>
                    <p:cNvSpPr/>
                    <p:nvPr/>
                  </p:nvSpPr>
                  <p:spPr>
                    <a:xfrm>
                      <a:off x="3036815" y="39260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466" name="Rectangle 465"/>
                    <p:cNvSpPr/>
                    <p:nvPr/>
                  </p:nvSpPr>
                  <p:spPr>
                    <a:xfrm>
                      <a:off x="3036815" y="46307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467" name="Rectangle 466"/>
                    <p:cNvSpPr/>
                    <p:nvPr/>
                  </p:nvSpPr>
                  <p:spPr>
                    <a:xfrm>
                      <a:off x="3036815" y="53353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grpSp>
                <p:nvGrpSpPr>
                  <p:cNvPr id="445" name="Group 444"/>
                  <p:cNvGrpSpPr/>
                  <p:nvPr/>
                </p:nvGrpSpPr>
                <p:grpSpPr>
                  <a:xfrm>
                    <a:off x="450939" y="3511334"/>
                    <a:ext cx="129130" cy="903913"/>
                    <a:chOff x="3036815" y="1107347"/>
                    <a:chExt cx="704675" cy="4932725"/>
                  </a:xfrm>
                  <a:noFill/>
                </p:grpSpPr>
                <p:sp>
                  <p:nvSpPr>
                    <p:cNvPr id="454" name="Rectangle 453"/>
                    <p:cNvSpPr/>
                    <p:nvPr/>
                  </p:nvSpPr>
                  <p:spPr>
                    <a:xfrm>
                      <a:off x="3036815" y="11073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455" name="Rectangle 454"/>
                    <p:cNvSpPr/>
                    <p:nvPr/>
                  </p:nvSpPr>
                  <p:spPr>
                    <a:xfrm>
                      <a:off x="3036815" y="18120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456" name="Rectangle 455"/>
                    <p:cNvSpPr/>
                    <p:nvPr/>
                  </p:nvSpPr>
                  <p:spPr>
                    <a:xfrm>
                      <a:off x="3036815" y="25166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457" name="Rectangle 456"/>
                    <p:cNvSpPr/>
                    <p:nvPr/>
                  </p:nvSpPr>
                  <p:spPr>
                    <a:xfrm>
                      <a:off x="3036815" y="322137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458" name="Rectangle 457"/>
                    <p:cNvSpPr/>
                    <p:nvPr/>
                  </p:nvSpPr>
                  <p:spPr>
                    <a:xfrm>
                      <a:off x="3036815" y="39260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459" name="Rectangle 458"/>
                    <p:cNvSpPr/>
                    <p:nvPr/>
                  </p:nvSpPr>
                  <p:spPr>
                    <a:xfrm>
                      <a:off x="3036815" y="46307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460" name="Rectangle 459"/>
                    <p:cNvSpPr/>
                    <p:nvPr/>
                  </p:nvSpPr>
                  <p:spPr>
                    <a:xfrm>
                      <a:off x="3036815" y="53353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</p:grpSp>
            <p:grpSp>
              <p:nvGrpSpPr>
                <p:cNvPr id="501" name="Group 500"/>
                <p:cNvGrpSpPr/>
                <p:nvPr/>
              </p:nvGrpSpPr>
              <p:grpSpPr>
                <a:xfrm>
                  <a:off x="580069" y="1702038"/>
                  <a:ext cx="129130" cy="2711740"/>
                  <a:chOff x="450939" y="1703507"/>
                  <a:chExt cx="129130" cy="2711740"/>
                </a:xfrm>
              </p:grpSpPr>
              <p:grpSp>
                <p:nvGrpSpPr>
                  <p:cNvPr id="502" name="Group 501"/>
                  <p:cNvGrpSpPr/>
                  <p:nvPr/>
                </p:nvGrpSpPr>
                <p:grpSpPr>
                  <a:xfrm>
                    <a:off x="450939" y="1703507"/>
                    <a:ext cx="129130" cy="903913"/>
                    <a:chOff x="3036815" y="1107347"/>
                    <a:chExt cx="704675" cy="4932725"/>
                  </a:xfrm>
                  <a:noFill/>
                </p:grpSpPr>
                <p:sp>
                  <p:nvSpPr>
                    <p:cNvPr id="519" name="Rectangle 518"/>
                    <p:cNvSpPr/>
                    <p:nvPr/>
                  </p:nvSpPr>
                  <p:spPr>
                    <a:xfrm>
                      <a:off x="3036815" y="11073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20" name="Rectangle 519"/>
                    <p:cNvSpPr/>
                    <p:nvPr/>
                  </p:nvSpPr>
                  <p:spPr>
                    <a:xfrm>
                      <a:off x="3036815" y="18120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21" name="Rectangle 520"/>
                    <p:cNvSpPr/>
                    <p:nvPr/>
                  </p:nvSpPr>
                  <p:spPr>
                    <a:xfrm>
                      <a:off x="3036815" y="25166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22" name="Rectangle 521"/>
                    <p:cNvSpPr/>
                    <p:nvPr/>
                  </p:nvSpPr>
                  <p:spPr>
                    <a:xfrm>
                      <a:off x="3036815" y="322137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23" name="Rectangle 522"/>
                    <p:cNvSpPr/>
                    <p:nvPr/>
                  </p:nvSpPr>
                  <p:spPr>
                    <a:xfrm>
                      <a:off x="3036815" y="39260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24" name="Rectangle 523"/>
                    <p:cNvSpPr/>
                    <p:nvPr/>
                  </p:nvSpPr>
                  <p:spPr>
                    <a:xfrm>
                      <a:off x="3036815" y="46307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25" name="Rectangle 524"/>
                    <p:cNvSpPr/>
                    <p:nvPr/>
                  </p:nvSpPr>
                  <p:spPr>
                    <a:xfrm>
                      <a:off x="3036815" y="53353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grpSp>
                <p:nvGrpSpPr>
                  <p:cNvPr id="503" name="Group 502"/>
                  <p:cNvGrpSpPr/>
                  <p:nvPr/>
                </p:nvGrpSpPr>
                <p:grpSpPr>
                  <a:xfrm>
                    <a:off x="450939" y="2607421"/>
                    <a:ext cx="129130" cy="903913"/>
                    <a:chOff x="3036815" y="1107347"/>
                    <a:chExt cx="704675" cy="4932725"/>
                  </a:xfrm>
                  <a:noFill/>
                </p:grpSpPr>
                <p:sp>
                  <p:nvSpPr>
                    <p:cNvPr id="512" name="Rectangle 511"/>
                    <p:cNvSpPr/>
                    <p:nvPr/>
                  </p:nvSpPr>
                  <p:spPr>
                    <a:xfrm>
                      <a:off x="3036815" y="11073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13" name="Rectangle 512"/>
                    <p:cNvSpPr/>
                    <p:nvPr/>
                  </p:nvSpPr>
                  <p:spPr>
                    <a:xfrm>
                      <a:off x="3036815" y="18120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14" name="Rectangle 513"/>
                    <p:cNvSpPr/>
                    <p:nvPr/>
                  </p:nvSpPr>
                  <p:spPr>
                    <a:xfrm>
                      <a:off x="3036815" y="25166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15" name="Rectangle 514"/>
                    <p:cNvSpPr/>
                    <p:nvPr/>
                  </p:nvSpPr>
                  <p:spPr>
                    <a:xfrm>
                      <a:off x="3036815" y="322137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16" name="Rectangle 515"/>
                    <p:cNvSpPr/>
                    <p:nvPr/>
                  </p:nvSpPr>
                  <p:spPr>
                    <a:xfrm>
                      <a:off x="3036815" y="39260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17" name="Rectangle 516"/>
                    <p:cNvSpPr/>
                    <p:nvPr/>
                  </p:nvSpPr>
                  <p:spPr>
                    <a:xfrm>
                      <a:off x="3036815" y="46307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18" name="Rectangle 517"/>
                    <p:cNvSpPr/>
                    <p:nvPr/>
                  </p:nvSpPr>
                  <p:spPr>
                    <a:xfrm>
                      <a:off x="3036815" y="53353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grpSp>
                <p:nvGrpSpPr>
                  <p:cNvPr id="504" name="Group 503"/>
                  <p:cNvGrpSpPr/>
                  <p:nvPr/>
                </p:nvGrpSpPr>
                <p:grpSpPr>
                  <a:xfrm>
                    <a:off x="450939" y="3511334"/>
                    <a:ext cx="129130" cy="903913"/>
                    <a:chOff x="3036815" y="1107347"/>
                    <a:chExt cx="704675" cy="4932725"/>
                  </a:xfrm>
                  <a:noFill/>
                </p:grpSpPr>
                <p:sp>
                  <p:nvSpPr>
                    <p:cNvPr id="505" name="Rectangle 504"/>
                    <p:cNvSpPr/>
                    <p:nvPr/>
                  </p:nvSpPr>
                  <p:spPr>
                    <a:xfrm>
                      <a:off x="3036815" y="11073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06" name="Rectangle 505"/>
                    <p:cNvSpPr/>
                    <p:nvPr/>
                  </p:nvSpPr>
                  <p:spPr>
                    <a:xfrm>
                      <a:off x="3036815" y="18120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07" name="Rectangle 506"/>
                    <p:cNvSpPr/>
                    <p:nvPr/>
                  </p:nvSpPr>
                  <p:spPr>
                    <a:xfrm>
                      <a:off x="3036815" y="25166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08" name="Rectangle 507"/>
                    <p:cNvSpPr/>
                    <p:nvPr/>
                  </p:nvSpPr>
                  <p:spPr>
                    <a:xfrm>
                      <a:off x="3036815" y="322137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09" name="Rectangle 508"/>
                    <p:cNvSpPr/>
                    <p:nvPr/>
                  </p:nvSpPr>
                  <p:spPr>
                    <a:xfrm>
                      <a:off x="3036815" y="39260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10" name="Rectangle 509"/>
                    <p:cNvSpPr/>
                    <p:nvPr/>
                  </p:nvSpPr>
                  <p:spPr>
                    <a:xfrm>
                      <a:off x="3036815" y="46307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11" name="Rectangle 510"/>
                    <p:cNvSpPr/>
                    <p:nvPr/>
                  </p:nvSpPr>
                  <p:spPr>
                    <a:xfrm>
                      <a:off x="3036815" y="53353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</p:grpSp>
          </p:grpSp>
          <p:grpSp>
            <p:nvGrpSpPr>
              <p:cNvPr id="527" name="Group 526"/>
              <p:cNvGrpSpPr/>
              <p:nvPr/>
            </p:nvGrpSpPr>
            <p:grpSpPr>
              <a:xfrm>
                <a:off x="709200" y="1702038"/>
                <a:ext cx="258260" cy="2713209"/>
                <a:chOff x="450939" y="1702038"/>
                <a:chExt cx="258260" cy="2713209"/>
              </a:xfrm>
            </p:grpSpPr>
            <p:grpSp>
              <p:nvGrpSpPr>
                <p:cNvPr id="528" name="Group 527"/>
                <p:cNvGrpSpPr/>
                <p:nvPr/>
              </p:nvGrpSpPr>
              <p:grpSpPr>
                <a:xfrm>
                  <a:off x="450939" y="1703507"/>
                  <a:ext cx="129130" cy="2711740"/>
                  <a:chOff x="450939" y="1703507"/>
                  <a:chExt cx="129130" cy="2711740"/>
                </a:xfrm>
              </p:grpSpPr>
              <p:grpSp>
                <p:nvGrpSpPr>
                  <p:cNvPr id="554" name="Group 553"/>
                  <p:cNvGrpSpPr/>
                  <p:nvPr/>
                </p:nvGrpSpPr>
                <p:grpSpPr>
                  <a:xfrm>
                    <a:off x="450939" y="1703507"/>
                    <a:ext cx="129130" cy="903913"/>
                    <a:chOff x="3036815" y="1107347"/>
                    <a:chExt cx="704675" cy="4932725"/>
                  </a:xfrm>
                  <a:noFill/>
                </p:grpSpPr>
                <p:sp>
                  <p:nvSpPr>
                    <p:cNvPr id="571" name="Rectangle 570"/>
                    <p:cNvSpPr/>
                    <p:nvPr/>
                  </p:nvSpPr>
                  <p:spPr>
                    <a:xfrm>
                      <a:off x="3036815" y="11073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72" name="Rectangle 571"/>
                    <p:cNvSpPr/>
                    <p:nvPr/>
                  </p:nvSpPr>
                  <p:spPr>
                    <a:xfrm>
                      <a:off x="3036815" y="18120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73" name="Rectangle 572"/>
                    <p:cNvSpPr/>
                    <p:nvPr/>
                  </p:nvSpPr>
                  <p:spPr>
                    <a:xfrm>
                      <a:off x="3036815" y="25166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74" name="Rectangle 573"/>
                    <p:cNvSpPr/>
                    <p:nvPr/>
                  </p:nvSpPr>
                  <p:spPr>
                    <a:xfrm>
                      <a:off x="3036815" y="322137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75" name="Rectangle 574"/>
                    <p:cNvSpPr/>
                    <p:nvPr/>
                  </p:nvSpPr>
                  <p:spPr>
                    <a:xfrm>
                      <a:off x="3036815" y="39260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76" name="Rectangle 575"/>
                    <p:cNvSpPr/>
                    <p:nvPr/>
                  </p:nvSpPr>
                  <p:spPr>
                    <a:xfrm>
                      <a:off x="3036815" y="46307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77" name="Rectangle 576"/>
                    <p:cNvSpPr/>
                    <p:nvPr/>
                  </p:nvSpPr>
                  <p:spPr>
                    <a:xfrm>
                      <a:off x="3036815" y="53353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grpSp>
                <p:nvGrpSpPr>
                  <p:cNvPr id="555" name="Group 554"/>
                  <p:cNvGrpSpPr/>
                  <p:nvPr/>
                </p:nvGrpSpPr>
                <p:grpSpPr>
                  <a:xfrm>
                    <a:off x="450939" y="2607421"/>
                    <a:ext cx="129130" cy="903913"/>
                    <a:chOff x="3036815" y="1107347"/>
                    <a:chExt cx="704675" cy="4932725"/>
                  </a:xfrm>
                  <a:noFill/>
                </p:grpSpPr>
                <p:sp>
                  <p:nvSpPr>
                    <p:cNvPr id="564" name="Rectangle 563"/>
                    <p:cNvSpPr/>
                    <p:nvPr/>
                  </p:nvSpPr>
                  <p:spPr>
                    <a:xfrm>
                      <a:off x="3036815" y="11073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65" name="Rectangle 564"/>
                    <p:cNvSpPr/>
                    <p:nvPr/>
                  </p:nvSpPr>
                  <p:spPr>
                    <a:xfrm>
                      <a:off x="3036815" y="18120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66" name="Rectangle 565"/>
                    <p:cNvSpPr/>
                    <p:nvPr/>
                  </p:nvSpPr>
                  <p:spPr>
                    <a:xfrm>
                      <a:off x="3036815" y="25166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67" name="Rectangle 566"/>
                    <p:cNvSpPr/>
                    <p:nvPr/>
                  </p:nvSpPr>
                  <p:spPr>
                    <a:xfrm>
                      <a:off x="3036815" y="322137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68" name="Rectangle 567"/>
                    <p:cNvSpPr/>
                    <p:nvPr/>
                  </p:nvSpPr>
                  <p:spPr>
                    <a:xfrm>
                      <a:off x="3036815" y="39260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69" name="Rectangle 568"/>
                    <p:cNvSpPr/>
                    <p:nvPr/>
                  </p:nvSpPr>
                  <p:spPr>
                    <a:xfrm>
                      <a:off x="3036815" y="46307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70" name="Rectangle 569"/>
                    <p:cNvSpPr/>
                    <p:nvPr/>
                  </p:nvSpPr>
                  <p:spPr>
                    <a:xfrm>
                      <a:off x="3036815" y="53353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grpSp>
                <p:nvGrpSpPr>
                  <p:cNvPr id="556" name="Group 555"/>
                  <p:cNvGrpSpPr/>
                  <p:nvPr/>
                </p:nvGrpSpPr>
                <p:grpSpPr>
                  <a:xfrm>
                    <a:off x="450939" y="3511334"/>
                    <a:ext cx="129130" cy="903913"/>
                    <a:chOff x="3036815" y="1107347"/>
                    <a:chExt cx="704675" cy="4932725"/>
                  </a:xfrm>
                  <a:noFill/>
                </p:grpSpPr>
                <p:sp>
                  <p:nvSpPr>
                    <p:cNvPr id="557" name="Rectangle 556"/>
                    <p:cNvSpPr/>
                    <p:nvPr/>
                  </p:nvSpPr>
                  <p:spPr>
                    <a:xfrm>
                      <a:off x="3036815" y="11073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58" name="Rectangle 557"/>
                    <p:cNvSpPr/>
                    <p:nvPr/>
                  </p:nvSpPr>
                  <p:spPr>
                    <a:xfrm>
                      <a:off x="3036815" y="18120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59" name="Rectangle 558"/>
                    <p:cNvSpPr/>
                    <p:nvPr/>
                  </p:nvSpPr>
                  <p:spPr>
                    <a:xfrm>
                      <a:off x="3036815" y="25166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60" name="Rectangle 559"/>
                    <p:cNvSpPr/>
                    <p:nvPr/>
                  </p:nvSpPr>
                  <p:spPr>
                    <a:xfrm>
                      <a:off x="3036815" y="322137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61" name="Rectangle 560"/>
                    <p:cNvSpPr/>
                    <p:nvPr/>
                  </p:nvSpPr>
                  <p:spPr>
                    <a:xfrm>
                      <a:off x="3036815" y="39260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62" name="Rectangle 561"/>
                    <p:cNvSpPr/>
                    <p:nvPr/>
                  </p:nvSpPr>
                  <p:spPr>
                    <a:xfrm>
                      <a:off x="3036815" y="46307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63" name="Rectangle 562"/>
                    <p:cNvSpPr/>
                    <p:nvPr/>
                  </p:nvSpPr>
                  <p:spPr>
                    <a:xfrm>
                      <a:off x="3036815" y="53353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</p:grpSp>
            <p:grpSp>
              <p:nvGrpSpPr>
                <p:cNvPr id="529" name="Group 528"/>
                <p:cNvGrpSpPr/>
                <p:nvPr/>
              </p:nvGrpSpPr>
              <p:grpSpPr>
                <a:xfrm>
                  <a:off x="580069" y="1702038"/>
                  <a:ext cx="129130" cy="2711740"/>
                  <a:chOff x="450939" y="1703507"/>
                  <a:chExt cx="129130" cy="2711740"/>
                </a:xfrm>
              </p:grpSpPr>
              <p:grpSp>
                <p:nvGrpSpPr>
                  <p:cNvPr id="530" name="Group 529"/>
                  <p:cNvGrpSpPr/>
                  <p:nvPr/>
                </p:nvGrpSpPr>
                <p:grpSpPr>
                  <a:xfrm>
                    <a:off x="450939" y="1703507"/>
                    <a:ext cx="129130" cy="903913"/>
                    <a:chOff x="3036815" y="1107347"/>
                    <a:chExt cx="704675" cy="4932725"/>
                  </a:xfrm>
                  <a:noFill/>
                </p:grpSpPr>
                <p:sp>
                  <p:nvSpPr>
                    <p:cNvPr id="547" name="Rectangle 546"/>
                    <p:cNvSpPr/>
                    <p:nvPr/>
                  </p:nvSpPr>
                  <p:spPr>
                    <a:xfrm>
                      <a:off x="3036815" y="11073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48" name="Rectangle 547"/>
                    <p:cNvSpPr/>
                    <p:nvPr/>
                  </p:nvSpPr>
                  <p:spPr>
                    <a:xfrm>
                      <a:off x="3036815" y="18120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49" name="Rectangle 548"/>
                    <p:cNvSpPr/>
                    <p:nvPr/>
                  </p:nvSpPr>
                  <p:spPr>
                    <a:xfrm>
                      <a:off x="3036815" y="25166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50" name="Rectangle 549"/>
                    <p:cNvSpPr/>
                    <p:nvPr/>
                  </p:nvSpPr>
                  <p:spPr>
                    <a:xfrm>
                      <a:off x="3036815" y="322137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51" name="Rectangle 550"/>
                    <p:cNvSpPr/>
                    <p:nvPr/>
                  </p:nvSpPr>
                  <p:spPr>
                    <a:xfrm>
                      <a:off x="3036815" y="39260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52" name="Rectangle 551"/>
                    <p:cNvSpPr/>
                    <p:nvPr/>
                  </p:nvSpPr>
                  <p:spPr>
                    <a:xfrm>
                      <a:off x="3036815" y="46307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53" name="Rectangle 552"/>
                    <p:cNvSpPr/>
                    <p:nvPr/>
                  </p:nvSpPr>
                  <p:spPr>
                    <a:xfrm>
                      <a:off x="3036815" y="53353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grpSp>
                <p:nvGrpSpPr>
                  <p:cNvPr id="531" name="Group 530"/>
                  <p:cNvGrpSpPr/>
                  <p:nvPr/>
                </p:nvGrpSpPr>
                <p:grpSpPr>
                  <a:xfrm>
                    <a:off x="450939" y="2607421"/>
                    <a:ext cx="129130" cy="903913"/>
                    <a:chOff x="3036815" y="1107347"/>
                    <a:chExt cx="704675" cy="4932725"/>
                  </a:xfrm>
                  <a:noFill/>
                </p:grpSpPr>
                <p:sp>
                  <p:nvSpPr>
                    <p:cNvPr id="540" name="Rectangle 539"/>
                    <p:cNvSpPr/>
                    <p:nvPr/>
                  </p:nvSpPr>
                  <p:spPr>
                    <a:xfrm>
                      <a:off x="3036815" y="11073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41" name="Rectangle 540"/>
                    <p:cNvSpPr/>
                    <p:nvPr/>
                  </p:nvSpPr>
                  <p:spPr>
                    <a:xfrm>
                      <a:off x="3036815" y="18120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42" name="Rectangle 541"/>
                    <p:cNvSpPr/>
                    <p:nvPr/>
                  </p:nvSpPr>
                  <p:spPr>
                    <a:xfrm>
                      <a:off x="3036815" y="25166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43" name="Rectangle 542"/>
                    <p:cNvSpPr/>
                    <p:nvPr/>
                  </p:nvSpPr>
                  <p:spPr>
                    <a:xfrm>
                      <a:off x="3036815" y="322137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44" name="Rectangle 543"/>
                    <p:cNvSpPr/>
                    <p:nvPr/>
                  </p:nvSpPr>
                  <p:spPr>
                    <a:xfrm>
                      <a:off x="3036815" y="39260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45" name="Rectangle 544"/>
                    <p:cNvSpPr/>
                    <p:nvPr/>
                  </p:nvSpPr>
                  <p:spPr>
                    <a:xfrm>
                      <a:off x="3036815" y="46307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46" name="Rectangle 545"/>
                    <p:cNvSpPr/>
                    <p:nvPr/>
                  </p:nvSpPr>
                  <p:spPr>
                    <a:xfrm>
                      <a:off x="3036815" y="53353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grpSp>
                <p:nvGrpSpPr>
                  <p:cNvPr id="532" name="Group 531"/>
                  <p:cNvGrpSpPr/>
                  <p:nvPr/>
                </p:nvGrpSpPr>
                <p:grpSpPr>
                  <a:xfrm>
                    <a:off x="450939" y="3511334"/>
                    <a:ext cx="129130" cy="903913"/>
                    <a:chOff x="3036815" y="1107347"/>
                    <a:chExt cx="704675" cy="4932725"/>
                  </a:xfrm>
                  <a:noFill/>
                </p:grpSpPr>
                <p:sp>
                  <p:nvSpPr>
                    <p:cNvPr id="533" name="Rectangle 532"/>
                    <p:cNvSpPr/>
                    <p:nvPr/>
                  </p:nvSpPr>
                  <p:spPr>
                    <a:xfrm>
                      <a:off x="3036815" y="11073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34" name="Rectangle 533"/>
                    <p:cNvSpPr/>
                    <p:nvPr/>
                  </p:nvSpPr>
                  <p:spPr>
                    <a:xfrm>
                      <a:off x="3036815" y="18120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35" name="Rectangle 534"/>
                    <p:cNvSpPr/>
                    <p:nvPr/>
                  </p:nvSpPr>
                  <p:spPr>
                    <a:xfrm>
                      <a:off x="3036815" y="25166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36" name="Rectangle 535"/>
                    <p:cNvSpPr/>
                    <p:nvPr/>
                  </p:nvSpPr>
                  <p:spPr>
                    <a:xfrm>
                      <a:off x="3036815" y="322137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37" name="Rectangle 536"/>
                    <p:cNvSpPr/>
                    <p:nvPr/>
                  </p:nvSpPr>
                  <p:spPr>
                    <a:xfrm>
                      <a:off x="3036815" y="39260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38" name="Rectangle 537"/>
                    <p:cNvSpPr/>
                    <p:nvPr/>
                  </p:nvSpPr>
                  <p:spPr>
                    <a:xfrm>
                      <a:off x="3036815" y="46307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39" name="Rectangle 538"/>
                    <p:cNvSpPr/>
                    <p:nvPr/>
                  </p:nvSpPr>
                  <p:spPr>
                    <a:xfrm>
                      <a:off x="3036815" y="53353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</p:grpSp>
          </p:grpSp>
          <p:grpSp>
            <p:nvGrpSpPr>
              <p:cNvPr id="578" name="Group 577"/>
              <p:cNvGrpSpPr/>
              <p:nvPr/>
            </p:nvGrpSpPr>
            <p:grpSpPr>
              <a:xfrm>
                <a:off x="967459" y="1702038"/>
                <a:ext cx="258260" cy="2713209"/>
                <a:chOff x="450939" y="1702038"/>
                <a:chExt cx="258260" cy="2713209"/>
              </a:xfrm>
            </p:grpSpPr>
            <p:grpSp>
              <p:nvGrpSpPr>
                <p:cNvPr id="579" name="Group 578"/>
                <p:cNvGrpSpPr/>
                <p:nvPr/>
              </p:nvGrpSpPr>
              <p:grpSpPr>
                <a:xfrm>
                  <a:off x="450939" y="1703507"/>
                  <a:ext cx="129130" cy="2711740"/>
                  <a:chOff x="450939" y="1703507"/>
                  <a:chExt cx="129130" cy="2711740"/>
                </a:xfrm>
              </p:grpSpPr>
              <p:grpSp>
                <p:nvGrpSpPr>
                  <p:cNvPr id="605" name="Group 604"/>
                  <p:cNvGrpSpPr/>
                  <p:nvPr/>
                </p:nvGrpSpPr>
                <p:grpSpPr>
                  <a:xfrm>
                    <a:off x="450939" y="1703507"/>
                    <a:ext cx="129130" cy="903913"/>
                    <a:chOff x="3036815" y="1107347"/>
                    <a:chExt cx="704675" cy="4932725"/>
                  </a:xfrm>
                  <a:noFill/>
                </p:grpSpPr>
                <p:sp>
                  <p:nvSpPr>
                    <p:cNvPr id="622" name="Rectangle 621"/>
                    <p:cNvSpPr/>
                    <p:nvPr/>
                  </p:nvSpPr>
                  <p:spPr>
                    <a:xfrm>
                      <a:off x="3036815" y="11073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23" name="Rectangle 622"/>
                    <p:cNvSpPr/>
                    <p:nvPr/>
                  </p:nvSpPr>
                  <p:spPr>
                    <a:xfrm>
                      <a:off x="3036815" y="18120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24" name="Rectangle 623"/>
                    <p:cNvSpPr/>
                    <p:nvPr/>
                  </p:nvSpPr>
                  <p:spPr>
                    <a:xfrm>
                      <a:off x="3036815" y="25166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25" name="Rectangle 624"/>
                    <p:cNvSpPr/>
                    <p:nvPr/>
                  </p:nvSpPr>
                  <p:spPr>
                    <a:xfrm>
                      <a:off x="3036815" y="322137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26" name="Rectangle 625"/>
                    <p:cNvSpPr/>
                    <p:nvPr/>
                  </p:nvSpPr>
                  <p:spPr>
                    <a:xfrm>
                      <a:off x="3036815" y="39260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27" name="Rectangle 626"/>
                    <p:cNvSpPr/>
                    <p:nvPr/>
                  </p:nvSpPr>
                  <p:spPr>
                    <a:xfrm>
                      <a:off x="3036815" y="46307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28" name="Rectangle 627"/>
                    <p:cNvSpPr/>
                    <p:nvPr/>
                  </p:nvSpPr>
                  <p:spPr>
                    <a:xfrm>
                      <a:off x="3036815" y="53353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grpSp>
                <p:nvGrpSpPr>
                  <p:cNvPr id="606" name="Group 605"/>
                  <p:cNvGrpSpPr/>
                  <p:nvPr/>
                </p:nvGrpSpPr>
                <p:grpSpPr>
                  <a:xfrm>
                    <a:off x="450939" y="2607421"/>
                    <a:ext cx="129130" cy="903913"/>
                    <a:chOff x="3036815" y="1107347"/>
                    <a:chExt cx="704675" cy="4932725"/>
                  </a:xfrm>
                  <a:noFill/>
                </p:grpSpPr>
                <p:sp>
                  <p:nvSpPr>
                    <p:cNvPr id="615" name="Rectangle 614"/>
                    <p:cNvSpPr/>
                    <p:nvPr/>
                  </p:nvSpPr>
                  <p:spPr>
                    <a:xfrm>
                      <a:off x="3036815" y="11073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16" name="Rectangle 615"/>
                    <p:cNvSpPr/>
                    <p:nvPr/>
                  </p:nvSpPr>
                  <p:spPr>
                    <a:xfrm>
                      <a:off x="3036815" y="18120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17" name="Rectangle 616"/>
                    <p:cNvSpPr/>
                    <p:nvPr/>
                  </p:nvSpPr>
                  <p:spPr>
                    <a:xfrm>
                      <a:off x="3036815" y="25166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18" name="Rectangle 617"/>
                    <p:cNvSpPr/>
                    <p:nvPr/>
                  </p:nvSpPr>
                  <p:spPr>
                    <a:xfrm>
                      <a:off x="3036815" y="322137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19" name="Rectangle 618"/>
                    <p:cNvSpPr/>
                    <p:nvPr/>
                  </p:nvSpPr>
                  <p:spPr>
                    <a:xfrm>
                      <a:off x="3036815" y="39260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20" name="Rectangle 619"/>
                    <p:cNvSpPr/>
                    <p:nvPr/>
                  </p:nvSpPr>
                  <p:spPr>
                    <a:xfrm>
                      <a:off x="3036815" y="46307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21" name="Rectangle 620"/>
                    <p:cNvSpPr/>
                    <p:nvPr/>
                  </p:nvSpPr>
                  <p:spPr>
                    <a:xfrm>
                      <a:off x="3036815" y="53353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grpSp>
                <p:nvGrpSpPr>
                  <p:cNvPr id="607" name="Group 606"/>
                  <p:cNvGrpSpPr/>
                  <p:nvPr/>
                </p:nvGrpSpPr>
                <p:grpSpPr>
                  <a:xfrm>
                    <a:off x="450939" y="3511334"/>
                    <a:ext cx="129130" cy="903913"/>
                    <a:chOff x="3036815" y="1107347"/>
                    <a:chExt cx="704675" cy="4932725"/>
                  </a:xfrm>
                  <a:noFill/>
                </p:grpSpPr>
                <p:sp>
                  <p:nvSpPr>
                    <p:cNvPr id="608" name="Rectangle 607"/>
                    <p:cNvSpPr/>
                    <p:nvPr/>
                  </p:nvSpPr>
                  <p:spPr>
                    <a:xfrm>
                      <a:off x="3036815" y="11073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09" name="Rectangle 608"/>
                    <p:cNvSpPr/>
                    <p:nvPr/>
                  </p:nvSpPr>
                  <p:spPr>
                    <a:xfrm>
                      <a:off x="3036815" y="18120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10" name="Rectangle 609"/>
                    <p:cNvSpPr/>
                    <p:nvPr/>
                  </p:nvSpPr>
                  <p:spPr>
                    <a:xfrm>
                      <a:off x="3036815" y="25166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11" name="Rectangle 610"/>
                    <p:cNvSpPr/>
                    <p:nvPr/>
                  </p:nvSpPr>
                  <p:spPr>
                    <a:xfrm>
                      <a:off x="3036815" y="322137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12" name="Rectangle 611"/>
                    <p:cNvSpPr/>
                    <p:nvPr/>
                  </p:nvSpPr>
                  <p:spPr>
                    <a:xfrm>
                      <a:off x="3036815" y="39260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13" name="Rectangle 612"/>
                    <p:cNvSpPr/>
                    <p:nvPr/>
                  </p:nvSpPr>
                  <p:spPr>
                    <a:xfrm>
                      <a:off x="3036815" y="46307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14" name="Rectangle 613"/>
                    <p:cNvSpPr/>
                    <p:nvPr/>
                  </p:nvSpPr>
                  <p:spPr>
                    <a:xfrm>
                      <a:off x="3036815" y="53353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</p:grpSp>
            <p:grpSp>
              <p:nvGrpSpPr>
                <p:cNvPr id="580" name="Group 579"/>
                <p:cNvGrpSpPr/>
                <p:nvPr/>
              </p:nvGrpSpPr>
              <p:grpSpPr>
                <a:xfrm>
                  <a:off x="580069" y="1702038"/>
                  <a:ext cx="129130" cy="2711740"/>
                  <a:chOff x="450939" y="1703507"/>
                  <a:chExt cx="129130" cy="2711740"/>
                </a:xfrm>
              </p:grpSpPr>
              <p:grpSp>
                <p:nvGrpSpPr>
                  <p:cNvPr id="581" name="Group 580"/>
                  <p:cNvGrpSpPr/>
                  <p:nvPr/>
                </p:nvGrpSpPr>
                <p:grpSpPr>
                  <a:xfrm>
                    <a:off x="450939" y="1703507"/>
                    <a:ext cx="129130" cy="903913"/>
                    <a:chOff x="3036815" y="1107347"/>
                    <a:chExt cx="704675" cy="4932725"/>
                  </a:xfrm>
                  <a:noFill/>
                </p:grpSpPr>
                <p:sp>
                  <p:nvSpPr>
                    <p:cNvPr id="598" name="Rectangle 597"/>
                    <p:cNvSpPr/>
                    <p:nvPr/>
                  </p:nvSpPr>
                  <p:spPr>
                    <a:xfrm>
                      <a:off x="3036815" y="11073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99" name="Rectangle 598"/>
                    <p:cNvSpPr/>
                    <p:nvPr/>
                  </p:nvSpPr>
                  <p:spPr>
                    <a:xfrm>
                      <a:off x="3036815" y="18120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00" name="Rectangle 599"/>
                    <p:cNvSpPr/>
                    <p:nvPr/>
                  </p:nvSpPr>
                  <p:spPr>
                    <a:xfrm>
                      <a:off x="3036815" y="25166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01" name="Rectangle 600"/>
                    <p:cNvSpPr/>
                    <p:nvPr/>
                  </p:nvSpPr>
                  <p:spPr>
                    <a:xfrm>
                      <a:off x="3036815" y="322137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02" name="Rectangle 601"/>
                    <p:cNvSpPr/>
                    <p:nvPr/>
                  </p:nvSpPr>
                  <p:spPr>
                    <a:xfrm>
                      <a:off x="3036815" y="39260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03" name="Rectangle 602"/>
                    <p:cNvSpPr/>
                    <p:nvPr/>
                  </p:nvSpPr>
                  <p:spPr>
                    <a:xfrm>
                      <a:off x="3036815" y="46307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04" name="Rectangle 603"/>
                    <p:cNvSpPr/>
                    <p:nvPr/>
                  </p:nvSpPr>
                  <p:spPr>
                    <a:xfrm>
                      <a:off x="3036815" y="53353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grpSp>
                <p:nvGrpSpPr>
                  <p:cNvPr id="582" name="Group 581"/>
                  <p:cNvGrpSpPr/>
                  <p:nvPr/>
                </p:nvGrpSpPr>
                <p:grpSpPr>
                  <a:xfrm>
                    <a:off x="450939" y="2607421"/>
                    <a:ext cx="129130" cy="903913"/>
                    <a:chOff x="3036815" y="1107347"/>
                    <a:chExt cx="704675" cy="4932725"/>
                  </a:xfrm>
                  <a:noFill/>
                </p:grpSpPr>
                <p:sp>
                  <p:nvSpPr>
                    <p:cNvPr id="591" name="Rectangle 590"/>
                    <p:cNvSpPr/>
                    <p:nvPr/>
                  </p:nvSpPr>
                  <p:spPr>
                    <a:xfrm>
                      <a:off x="3036815" y="11073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92" name="Rectangle 591"/>
                    <p:cNvSpPr/>
                    <p:nvPr/>
                  </p:nvSpPr>
                  <p:spPr>
                    <a:xfrm>
                      <a:off x="3036815" y="18120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93" name="Rectangle 592"/>
                    <p:cNvSpPr/>
                    <p:nvPr/>
                  </p:nvSpPr>
                  <p:spPr>
                    <a:xfrm>
                      <a:off x="3036815" y="25166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94" name="Rectangle 593"/>
                    <p:cNvSpPr/>
                    <p:nvPr/>
                  </p:nvSpPr>
                  <p:spPr>
                    <a:xfrm>
                      <a:off x="3036815" y="322137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95" name="Rectangle 594"/>
                    <p:cNvSpPr/>
                    <p:nvPr/>
                  </p:nvSpPr>
                  <p:spPr>
                    <a:xfrm>
                      <a:off x="3036815" y="39260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96" name="Rectangle 595"/>
                    <p:cNvSpPr/>
                    <p:nvPr/>
                  </p:nvSpPr>
                  <p:spPr>
                    <a:xfrm>
                      <a:off x="3036815" y="46307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97" name="Rectangle 596"/>
                    <p:cNvSpPr/>
                    <p:nvPr/>
                  </p:nvSpPr>
                  <p:spPr>
                    <a:xfrm>
                      <a:off x="3036815" y="53353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grpSp>
                <p:nvGrpSpPr>
                  <p:cNvPr id="583" name="Group 582"/>
                  <p:cNvGrpSpPr/>
                  <p:nvPr/>
                </p:nvGrpSpPr>
                <p:grpSpPr>
                  <a:xfrm>
                    <a:off x="450939" y="3511334"/>
                    <a:ext cx="129130" cy="903913"/>
                    <a:chOff x="3036815" y="1107347"/>
                    <a:chExt cx="704675" cy="4932725"/>
                  </a:xfrm>
                  <a:noFill/>
                </p:grpSpPr>
                <p:sp>
                  <p:nvSpPr>
                    <p:cNvPr id="584" name="Rectangle 583"/>
                    <p:cNvSpPr/>
                    <p:nvPr/>
                  </p:nvSpPr>
                  <p:spPr>
                    <a:xfrm>
                      <a:off x="3036815" y="11073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85" name="Rectangle 584"/>
                    <p:cNvSpPr/>
                    <p:nvPr/>
                  </p:nvSpPr>
                  <p:spPr>
                    <a:xfrm>
                      <a:off x="3036815" y="18120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86" name="Rectangle 585"/>
                    <p:cNvSpPr/>
                    <p:nvPr/>
                  </p:nvSpPr>
                  <p:spPr>
                    <a:xfrm>
                      <a:off x="3036815" y="25166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87" name="Rectangle 586"/>
                    <p:cNvSpPr/>
                    <p:nvPr/>
                  </p:nvSpPr>
                  <p:spPr>
                    <a:xfrm>
                      <a:off x="3036815" y="322137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88" name="Rectangle 587"/>
                    <p:cNvSpPr/>
                    <p:nvPr/>
                  </p:nvSpPr>
                  <p:spPr>
                    <a:xfrm>
                      <a:off x="3036815" y="39260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89" name="Rectangle 588"/>
                    <p:cNvSpPr/>
                    <p:nvPr/>
                  </p:nvSpPr>
                  <p:spPr>
                    <a:xfrm>
                      <a:off x="3036815" y="46307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90" name="Rectangle 589"/>
                    <p:cNvSpPr/>
                    <p:nvPr/>
                  </p:nvSpPr>
                  <p:spPr>
                    <a:xfrm>
                      <a:off x="3036815" y="53353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</p:grpSp>
          </p:grpSp>
        </p:grpSp>
        <p:grpSp>
          <p:nvGrpSpPr>
            <p:cNvPr id="630" name="Group 629"/>
            <p:cNvGrpSpPr/>
            <p:nvPr/>
          </p:nvGrpSpPr>
          <p:grpSpPr>
            <a:xfrm>
              <a:off x="1225456" y="1703504"/>
              <a:ext cx="774780" cy="2713209"/>
              <a:chOff x="450939" y="1702038"/>
              <a:chExt cx="774780" cy="2713209"/>
            </a:xfrm>
          </p:grpSpPr>
          <p:grpSp>
            <p:nvGrpSpPr>
              <p:cNvPr id="631" name="Group 630"/>
              <p:cNvGrpSpPr/>
              <p:nvPr/>
            </p:nvGrpSpPr>
            <p:grpSpPr>
              <a:xfrm>
                <a:off x="450939" y="1702038"/>
                <a:ext cx="258260" cy="2713209"/>
                <a:chOff x="450939" y="1702038"/>
                <a:chExt cx="258260" cy="2713209"/>
              </a:xfrm>
            </p:grpSpPr>
            <p:grpSp>
              <p:nvGrpSpPr>
                <p:cNvPr id="734" name="Group 733"/>
                <p:cNvGrpSpPr/>
                <p:nvPr/>
              </p:nvGrpSpPr>
              <p:grpSpPr>
                <a:xfrm>
                  <a:off x="450939" y="1703507"/>
                  <a:ext cx="129130" cy="2711740"/>
                  <a:chOff x="450939" y="1703507"/>
                  <a:chExt cx="129130" cy="2711740"/>
                </a:xfrm>
              </p:grpSpPr>
              <p:grpSp>
                <p:nvGrpSpPr>
                  <p:cNvPr id="760" name="Group 759"/>
                  <p:cNvGrpSpPr/>
                  <p:nvPr/>
                </p:nvGrpSpPr>
                <p:grpSpPr>
                  <a:xfrm>
                    <a:off x="450939" y="1703507"/>
                    <a:ext cx="129130" cy="903913"/>
                    <a:chOff x="3036815" y="1107347"/>
                    <a:chExt cx="704675" cy="4932725"/>
                  </a:xfrm>
                  <a:noFill/>
                </p:grpSpPr>
                <p:sp>
                  <p:nvSpPr>
                    <p:cNvPr id="777" name="Rectangle 776"/>
                    <p:cNvSpPr/>
                    <p:nvPr/>
                  </p:nvSpPr>
                  <p:spPr>
                    <a:xfrm>
                      <a:off x="3036815" y="11073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78" name="Rectangle 777"/>
                    <p:cNvSpPr/>
                    <p:nvPr/>
                  </p:nvSpPr>
                  <p:spPr>
                    <a:xfrm>
                      <a:off x="3036815" y="18120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79" name="Rectangle 778"/>
                    <p:cNvSpPr/>
                    <p:nvPr/>
                  </p:nvSpPr>
                  <p:spPr>
                    <a:xfrm>
                      <a:off x="3036815" y="25166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80" name="Rectangle 779"/>
                    <p:cNvSpPr/>
                    <p:nvPr/>
                  </p:nvSpPr>
                  <p:spPr>
                    <a:xfrm>
                      <a:off x="3036815" y="322137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81" name="Rectangle 780"/>
                    <p:cNvSpPr/>
                    <p:nvPr/>
                  </p:nvSpPr>
                  <p:spPr>
                    <a:xfrm>
                      <a:off x="3036815" y="39260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82" name="Rectangle 781"/>
                    <p:cNvSpPr/>
                    <p:nvPr/>
                  </p:nvSpPr>
                  <p:spPr>
                    <a:xfrm>
                      <a:off x="3036815" y="46307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83" name="Rectangle 782"/>
                    <p:cNvSpPr/>
                    <p:nvPr/>
                  </p:nvSpPr>
                  <p:spPr>
                    <a:xfrm>
                      <a:off x="3036815" y="53353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grpSp>
                <p:nvGrpSpPr>
                  <p:cNvPr id="761" name="Group 760"/>
                  <p:cNvGrpSpPr/>
                  <p:nvPr/>
                </p:nvGrpSpPr>
                <p:grpSpPr>
                  <a:xfrm>
                    <a:off x="450939" y="2607421"/>
                    <a:ext cx="129130" cy="903913"/>
                    <a:chOff x="3036815" y="1107347"/>
                    <a:chExt cx="704675" cy="4932725"/>
                  </a:xfrm>
                  <a:noFill/>
                </p:grpSpPr>
                <p:sp>
                  <p:nvSpPr>
                    <p:cNvPr id="770" name="Rectangle 769"/>
                    <p:cNvSpPr/>
                    <p:nvPr/>
                  </p:nvSpPr>
                  <p:spPr>
                    <a:xfrm>
                      <a:off x="3036815" y="11073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71" name="Rectangle 770"/>
                    <p:cNvSpPr/>
                    <p:nvPr/>
                  </p:nvSpPr>
                  <p:spPr>
                    <a:xfrm>
                      <a:off x="3036815" y="18120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72" name="Rectangle 771"/>
                    <p:cNvSpPr/>
                    <p:nvPr/>
                  </p:nvSpPr>
                  <p:spPr>
                    <a:xfrm>
                      <a:off x="3036815" y="25166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73" name="Rectangle 772"/>
                    <p:cNvSpPr/>
                    <p:nvPr/>
                  </p:nvSpPr>
                  <p:spPr>
                    <a:xfrm>
                      <a:off x="3036815" y="322137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74" name="Rectangle 773"/>
                    <p:cNvSpPr/>
                    <p:nvPr/>
                  </p:nvSpPr>
                  <p:spPr>
                    <a:xfrm>
                      <a:off x="3036815" y="39260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75" name="Rectangle 774"/>
                    <p:cNvSpPr/>
                    <p:nvPr/>
                  </p:nvSpPr>
                  <p:spPr>
                    <a:xfrm>
                      <a:off x="3036815" y="46307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76" name="Rectangle 775"/>
                    <p:cNvSpPr/>
                    <p:nvPr/>
                  </p:nvSpPr>
                  <p:spPr>
                    <a:xfrm>
                      <a:off x="3036815" y="53353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grpSp>
                <p:nvGrpSpPr>
                  <p:cNvPr id="762" name="Group 761"/>
                  <p:cNvGrpSpPr/>
                  <p:nvPr/>
                </p:nvGrpSpPr>
                <p:grpSpPr>
                  <a:xfrm>
                    <a:off x="450939" y="3511334"/>
                    <a:ext cx="129130" cy="903913"/>
                    <a:chOff x="3036815" y="1107347"/>
                    <a:chExt cx="704675" cy="4932725"/>
                  </a:xfrm>
                  <a:noFill/>
                </p:grpSpPr>
                <p:sp>
                  <p:nvSpPr>
                    <p:cNvPr id="763" name="Rectangle 762"/>
                    <p:cNvSpPr/>
                    <p:nvPr/>
                  </p:nvSpPr>
                  <p:spPr>
                    <a:xfrm>
                      <a:off x="3036815" y="11073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64" name="Rectangle 763"/>
                    <p:cNvSpPr/>
                    <p:nvPr/>
                  </p:nvSpPr>
                  <p:spPr>
                    <a:xfrm>
                      <a:off x="3036815" y="18120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65" name="Rectangle 764"/>
                    <p:cNvSpPr/>
                    <p:nvPr/>
                  </p:nvSpPr>
                  <p:spPr>
                    <a:xfrm>
                      <a:off x="3036815" y="25166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66" name="Rectangle 765"/>
                    <p:cNvSpPr/>
                    <p:nvPr/>
                  </p:nvSpPr>
                  <p:spPr>
                    <a:xfrm>
                      <a:off x="3036815" y="322137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67" name="Rectangle 766"/>
                    <p:cNvSpPr/>
                    <p:nvPr/>
                  </p:nvSpPr>
                  <p:spPr>
                    <a:xfrm>
                      <a:off x="3036815" y="39260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68" name="Rectangle 767"/>
                    <p:cNvSpPr/>
                    <p:nvPr/>
                  </p:nvSpPr>
                  <p:spPr>
                    <a:xfrm>
                      <a:off x="3036815" y="46307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69" name="Rectangle 768"/>
                    <p:cNvSpPr/>
                    <p:nvPr/>
                  </p:nvSpPr>
                  <p:spPr>
                    <a:xfrm>
                      <a:off x="3036815" y="53353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</p:grpSp>
            <p:grpSp>
              <p:nvGrpSpPr>
                <p:cNvPr id="735" name="Group 734"/>
                <p:cNvGrpSpPr/>
                <p:nvPr/>
              </p:nvGrpSpPr>
              <p:grpSpPr>
                <a:xfrm>
                  <a:off x="580069" y="1702038"/>
                  <a:ext cx="129130" cy="2711740"/>
                  <a:chOff x="450939" y="1703507"/>
                  <a:chExt cx="129130" cy="2711740"/>
                </a:xfrm>
              </p:grpSpPr>
              <p:grpSp>
                <p:nvGrpSpPr>
                  <p:cNvPr id="736" name="Group 735"/>
                  <p:cNvGrpSpPr/>
                  <p:nvPr/>
                </p:nvGrpSpPr>
                <p:grpSpPr>
                  <a:xfrm>
                    <a:off x="450939" y="1703507"/>
                    <a:ext cx="129130" cy="903913"/>
                    <a:chOff x="3036815" y="1107347"/>
                    <a:chExt cx="704675" cy="4932725"/>
                  </a:xfrm>
                  <a:noFill/>
                </p:grpSpPr>
                <p:sp>
                  <p:nvSpPr>
                    <p:cNvPr id="753" name="Rectangle 752"/>
                    <p:cNvSpPr/>
                    <p:nvPr/>
                  </p:nvSpPr>
                  <p:spPr>
                    <a:xfrm>
                      <a:off x="3036815" y="11073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54" name="Rectangle 753"/>
                    <p:cNvSpPr/>
                    <p:nvPr/>
                  </p:nvSpPr>
                  <p:spPr>
                    <a:xfrm>
                      <a:off x="3036815" y="18120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55" name="Rectangle 754"/>
                    <p:cNvSpPr/>
                    <p:nvPr/>
                  </p:nvSpPr>
                  <p:spPr>
                    <a:xfrm>
                      <a:off x="3036815" y="25166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56" name="Rectangle 755"/>
                    <p:cNvSpPr/>
                    <p:nvPr/>
                  </p:nvSpPr>
                  <p:spPr>
                    <a:xfrm>
                      <a:off x="3036815" y="322137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57" name="Rectangle 756"/>
                    <p:cNvSpPr/>
                    <p:nvPr/>
                  </p:nvSpPr>
                  <p:spPr>
                    <a:xfrm>
                      <a:off x="3036815" y="39260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58" name="Rectangle 757"/>
                    <p:cNvSpPr/>
                    <p:nvPr/>
                  </p:nvSpPr>
                  <p:spPr>
                    <a:xfrm>
                      <a:off x="3036815" y="46307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59" name="Rectangle 758"/>
                    <p:cNvSpPr/>
                    <p:nvPr/>
                  </p:nvSpPr>
                  <p:spPr>
                    <a:xfrm>
                      <a:off x="3036815" y="53353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grpSp>
                <p:nvGrpSpPr>
                  <p:cNvPr id="737" name="Group 736"/>
                  <p:cNvGrpSpPr/>
                  <p:nvPr/>
                </p:nvGrpSpPr>
                <p:grpSpPr>
                  <a:xfrm>
                    <a:off x="450939" y="2607421"/>
                    <a:ext cx="129130" cy="903913"/>
                    <a:chOff x="3036815" y="1107347"/>
                    <a:chExt cx="704675" cy="4932725"/>
                  </a:xfrm>
                  <a:noFill/>
                </p:grpSpPr>
                <p:sp>
                  <p:nvSpPr>
                    <p:cNvPr id="746" name="Rectangle 745"/>
                    <p:cNvSpPr/>
                    <p:nvPr/>
                  </p:nvSpPr>
                  <p:spPr>
                    <a:xfrm>
                      <a:off x="3036815" y="11073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47" name="Rectangle 746"/>
                    <p:cNvSpPr/>
                    <p:nvPr/>
                  </p:nvSpPr>
                  <p:spPr>
                    <a:xfrm>
                      <a:off x="3036815" y="18120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48" name="Rectangle 747"/>
                    <p:cNvSpPr/>
                    <p:nvPr/>
                  </p:nvSpPr>
                  <p:spPr>
                    <a:xfrm>
                      <a:off x="3036815" y="25166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49" name="Rectangle 748"/>
                    <p:cNvSpPr/>
                    <p:nvPr/>
                  </p:nvSpPr>
                  <p:spPr>
                    <a:xfrm>
                      <a:off x="3036815" y="322137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50" name="Rectangle 749"/>
                    <p:cNvSpPr/>
                    <p:nvPr/>
                  </p:nvSpPr>
                  <p:spPr>
                    <a:xfrm>
                      <a:off x="3036815" y="39260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51" name="Rectangle 750"/>
                    <p:cNvSpPr/>
                    <p:nvPr/>
                  </p:nvSpPr>
                  <p:spPr>
                    <a:xfrm>
                      <a:off x="3036815" y="46307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52" name="Rectangle 751"/>
                    <p:cNvSpPr/>
                    <p:nvPr/>
                  </p:nvSpPr>
                  <p:spPr>
                    <a:xfrm>
                      <a:off x="3036815" y="53353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grpSp>
                <p:nvGrpSpPr>
                  <p:cNvPr id="738" name="Group 737"/>
                  <p:cNvGrpSpPr/>
                  <p:nvPr/>
                </p:nvGrpSpPr>
                <p:grpSpPr>
                  <a:xfrm>
                    <a:off x="450939" y="3511334"/>
                    <a:ext cx="129130" cy="903913"/>
                    <a:chOff x="3036815" y="1107347"/>
                    <a:chExt cx="704675" cy="4932725"/>
                  </a:xfrm>
                  <a:noFill/>
                </p:grpSpPr>
                <p:sp>
                  <p:nvSpPr>
                    <p:cNvPr id="739" name="Rectangle 738"/>
                    <p:cNvSpPr/>
                    <p:nvPr/>
                  </p:nvSpPr>
                  <p:spPr>
                    <a:xfrm>
                      <a:off x="3036815" y="11073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40" name="Rectangle 739"/>
                    <p:cNvSpPr/>
                    <p:nvPr/>
                  </p:nvSpPr>
                  <p:spPr>
                    <a:xfrm>
                      <a:off x="3036815" y="18120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41" name="Rectangle 740"/>
                    <p:cNvSpPr/>
                    <p:nvPr/>
                  </p:nvSpPr>
                  <p:spPr>
                    <a:xfrm>
                      <a:off x="3036815" y="25166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42" name="Rectangle 741"/>
                    <p:cNvSpPr/>
                    <p:nvPr/>
                  </p:nvSpPr>
                  <p:spPr>
                    <a:xfrm>
                      <a:off x="3036815" y="322137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43" name="Rectangle 742"/>
                    <p:cNvSpPr/>
                    <p:nvPr/>
                  </p:nvSpPr>
                  <p:spPr>
                    <a:xfrm>
                      <a:off x="3036815" y="39260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44" name="Rectangle 743"/>
                    <p:cNvSpPr/>
                    <p:nvPr/>
                  </p:nvSpPr>
                  <p:spPr>
                    <a:xfrm>
                      <a:off x="3036815" y="46307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45" name="Rectangle 744"/>
                    <p:cNvSpPr/>
                    <p:nvPr/>
                  </p:nvSpPr>
                  <p:spPr>
                    <a:xfrm>
                      <a:off x="3036815" y="53353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</p:grpSp>
          </p:grpSp>
          <p:grpSp>
            <p:nvGrpSpPr>
              <p:cNvPr id="632" name="Group 631"/>
              <p:cNvGrpSpPr/>
              <p:nvPr/>
            </p:nvGrpSpPr>
            <p:grpSpPr>
              <a:xfrm>
                <a:off x="709200" y="1702038"/>
                <a:ext cx="258260" cy="2713209"/>
                <a:chOff x="450939" y="1702038"/>
                <a:chExt cx="258260" cy="2713209"/>
              </a:xfrm>
            </p:grpSpPr>
            <p:grpSp>
              <p:nvGrpSpPr>
                <p:cNvPr id="684" name="Group 683"/>
                <p:cNvGrpSpPr/>
                <p:nvPr/>
              </p:nvGrpSpPr>
              <p:grpSpPr>
                <a:xfrm>
                  <a:off x="450939" y="1703507"/>
                  <a:ext cx="129130" cy="2711740"/>
                  <a:chOff x="450939" y="1703507"/>
                  <a:chExt cx="129130" cy="2711740"/>
                </a:xfrm>
              </p:grpSpPr>
              <p:grpSp>
                <p:nvGrpSpPr>
                  <p:cNvPr id="710" name="Group 709"/>
                  <p:cNvGrpSpPr/>
                  <p:nvPr/>
                </p:nvGrpSpPr>
                <p:grpSpPr>
                  <a:xfrm>
                    <a:off x="450939" y="1703507"/>
                    <a:ext cx="129130" cy="903913"/>
                    <a:chOff x="3036815" y="1107347"/>
                    <a:chExt cx="704675" cy="4932725"/>
                  </a:xfrm>
                  <a:noFill/>
                </p:grpSpPr>
                <p:sp>
                  <p:nvSpPr>
                    <p:cNvPr id="727" name="Rectangle 726"/>
                    <p:cNvSpPr/>
                    <p:nvPr/>
                  </p:nvSpPr>
                  <p:spPr>
                    <a:xfrm>
                      <a:off x="3036815" y="11073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28" name="Rectangle 727"/>
                    <p:cNvSpPr/>
                    <p:nvPr/>
                  </p:nvSpPr>
                  <p:spPr>
                    <a:xfrm>
                      <a:off x="3036815" y="18120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29" name="Rectangle 728"/>
                    <p:cNvSpPr/>
                    <p:nvPr/>
                  </p:nvSpPr>
                  <p:spPr>
                    <a:xfrm>
                      <a:off x="3036815" y="25166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30" name="Rectangle 729"/>
                    <p:cNvSpPr/>
                    <p:nvPr/>
                  </p:nvSpPr>
                  <p:spPr>
                    <a:xfrm>
                      <a:off x="3036815" y="322137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31" name="Rectangle 730"/>
                    <p:cNvSpPr/>
                    <p:nvPr/>
                  </p:nvSpPr>
                  <p:spPr>
                    <a:xfrm>
                      <a:off x="3036815" y="39260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32" name="Rectangle 731"/>
                    <p:cNvSpPr/>
                    <p:nvPr/>
                  </p:nvSpPr>
                  <p:spPr>
                    <a:xfrm>
                      <a:off x="3036815" y="46307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33" name="Rectangle 732"/>
                    <p:cNvSpPr/>
                    <p:nvPr/>
                  </p:nvSpPr>
                  <p:spPr>
                    <a:xfrm>
                      <a:off x="3036815" y="53353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grpSp>
                <p:nvGrpSpPr>
                  <p:cNvPr id="711" name="Group 710"/>
                  <p:cNvGrpSpPr/>
                  <p:nvPr/>
                </p:nvGrpSpPr>
                <p:grpSpPr>
                  <a:xfrm>
                    <a:off x="450939" y="2607421"/>
                    <a:ext cx="129130" cy="903913"/>
                    <a:chOff x="3036815" y="1107347"/>
                    <a:chExt cx="704675" cy="4932725"/>
                  </a:xfrm>
                  <a:noFill/>
                </p:grpSpPr>
                <p:sp>
                  <p:nvSpPr>
                    <p:cNvPr id="720" name="Rectangle 719"/>
                    <p:cNvSpPr/>
                    <p:nvPr/>
                  </p:nvSpPr>
                  <p:spPr>
                    <a:xfrm>
                      <a:off x="3036815" y="11073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21" name="Rectangle 720"/>
                    <p:cNvSpPr/>
                    <p:nvPr/>
                  </p:nvSpPr>
                  <p:spPr>
                    <a:xfrm>
                      <a:off x="3036815" y="18120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22" name="Rectangle 721"/>
                    <p:cNvSpPr/>
                    <p:nvPr/>
                  </p:nvSpPr>
                  <p:spPr>
                    <a:xfrm>
                      <a:off x="3036815" y="25166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23" name="Rectangle 722"/>
                    <p:cNvSpPr/>
                    <p:nvPr/>
                  </p:nvSpPr>
                  <p:spPr>
                    <a:xfrm>
                      <a:off x="3036815" y="322137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24" name="Rectangle 723"/>
                    <p:cNvSpPr/>
                    <p:nvPr/>
                  </p:nvSpPr>
                  <p:spPr>
                    <a:xfrm>
                      <a:off x="3036815" y="39260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25" name="Rectangle 724"/>
                    <p:cNvSpPr/>
                    <p:nvPr/>
                  </p:nvSpPr>
                  <p:spPr>
                    <a:xfrm>
                      <a:off x="3036815" y="46307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26" name="Rectangle 725"/>
                    <p:cNvSpPr/>
                    <p:nvPr/>
                  </p:nvSpPr>
                  <p:spPr>
                    <a:xfrm>
                      <a:off x="3036815" y="53353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grpSp>
                <p:nvGrpSpPr>
                  <p:cNvPr id="712" name="Group 711"/>
                  <p:cNvGrpSpPr/>
                  <p:nvPr/>
                </p:nvGrpSpPr>
                <p:grpSpPr>
                  <a:xfrm>
                    <a:off x="450939" y="3511334"/>
                    <a:ext cx="129130" cy="903913"/>
                    <a:chOff x="3036815" y="1107347"/>
                    <a:chExt cx="704675" cy="4932725"/>
                  </a:xfrm>
                  <a:noFill/>
                </p:grpSpPr>
                <p:sp>
                  <p:nvSpPr>
                    <p:cNvPr id="713" name="Rectangle 712"/>
                    <p:cNvSpPr/>
                    <p:nvPr/>
                  </p:nvSpPr>
                  <p:spPr>
                    <a:xfrm>
                      <a:off x="3036815" y="11073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14" name="Rectangle 713"/>
                    <p:cNvSpPr/>
                    <p:nvPr/>
                  </p:nvSpPr>
                  <p:spPr>
                    <a:xfrm>
                      <a:off x="3036815" y="18120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15" name="Rectangle 714"/>
                    <p:cNvSpPr/>
                    <p:nvPr/>
                  </p:nvSpPr>
                  <p:spPr>
                    <a:xfrm>
                      <a:off x="3036815" y="25166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16" name="Rectangle 715"/>
                    <p:cNvSpPr/>
                    <p:nvPr/>
                  </p:nvSpPr>
                  <p:spPr>
                    <a:xfrm>
                      <a:off x="3036815" y="322137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17" name="Rectangle 716"/>
                    <p:cNvSpPr/>
                    <p:nvPr/>
                  </p:nvSpPr>
                  <p:spPr>
                    <a:xfrm>
                      <a:off x="3036815" y="39260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18" name="Rectangle 717"/>
                    <p:cNvSpPr/>
                    <p:nvPr/>
                  </p:nvSpPr>
                  <p:spPr>
                    <a:xfrm>
                      <a:off x="3036815" y="46307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19" name="Rectangle 718"/>
                    <p:cNvSpPr/>
                    <p:nvPr/>
                  </p:nvSpPr>
                  <p:spPr>
                    <a:xfrm>
                      <a:off x="3036815" y="53353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</p:grpSp>
            <p:grpSp>
              <p:nvGrpSpPr>
                <p:cNvPr id="685" name="Group 684"/>
                <p:cNvGrpSpPr/>
                <p:nvPr/>
              </p:nvGrpSpPr>
              <p:grpSpPr>
                <a:xfrm>
                  <a:off x="580069" y="1702038"/>
                  <a:ext cx="129130" cy="2711740"/>
                  <a:chOff x="450939" y="1703507"/>
                  <a:chExt cx="129130" cy="2711740"/>
                </a:xfrm>
              </p:grpSpPr>
              <p:grpSp>
                <p:nvGrpSpPr>
                  <p:cNvPr id="686" name="Group 685"/>
                  <p:cNvGrpSpPr/>
                  <p:nvPr/>
                </p:nvGrpSpPr>
                <p:grpSpPr>
                  <a:xfrm>
                    <a:off x="450939" y="1703507"/>
                    <a:ext cx="129130" cy="903913"/>
                    <a:chOff x="3036815" y="1107347"/>
                    <a:chExt cx="704675" cy="4932725"/>
                  </a:xfrm>
                  <a:noFill/>
                </p:grpSpPr>
                <p:sp>
                  <p:nvSpPr>
                    <p:cNvPr id="703" name="Rectangle 702"/>
                    <p:cNvSpPr/>
                    <p:nvPr/>
                  </p:nvSpPr>
                  <p:spPr>
                    <a:xfrm>
                      <a:off x="3036815" y="11073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04" name="Rectangle 703"/>
                    <p:cNvSpPr/>
                    <p:nvPr/>
                  </p:nvSpPr>
                  <p:spPr>
                    <a:xfrm>
                      <a:off x="3036815" y="18120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05" name="Rectangle 704"/>
                    <p:cNvSpPr/>
                    <p:nvPr/>
                  </p:nvSpPr>
                  <p:spPr>
                    <a:xfrm>
                      <a:off x="3036815" y="25166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06" name="Rectangle 705"/>
                    <p:cNvSpPr/>
                    <p:nvPr/>
                  </p:nvSpPr>
                  <p:spPr>
                    <a:xfrm>
                      <a:off x="3036815" y="322137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07" name="Rectangle 706"/>
                    <p:cNvSpPr/>
                    <p:nvPr/>
                  </p:nvSpPr>
                  <p:spPr>
                    <a:xfrm>
                      <a:off x="3036815" y="39260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08" name="Rectangle 707"/>
                    <p:cNvSpPr/>
                    <p:nvPr/>
                  </p:nvSpPr>
                  <p:spPr>
                    <a:xfrm>
                      <a:off x="3036815" y="46307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09" name="Rectangle 708"/>
                    <p:cNvSpPr/>
                    <p:nvPr/>
                  </p:nvSpPr>
                  <p:spPr>
                    <a:xfrm>
                      <a:off x="3036815" y="53353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grpSp>
                <p:nvGrpSpPr>
                  <p:cNvPr id="687" name="Group 686"/>
                  <p:cNvGrpSpPr/>
                  <p:nvPr/>
                </p:nvGrpSpPr>
                <p:grpSpPr>
                  <a:xfrm>
                    <a:off x="450939" y="2607421"/>
                    <a:ext cx="129130" cy="903913"/>
                    <a:chOff x="3036815" y="1107347"/>
                    <a:chExt cx="704675" cy="4932725"/>
                  </a:xfrm>
                  <a:noFill/>
                </p:grpSpPr>
                <p:sp>
                  <p:nvSpPr>
                    <p:cNvPr id="696" name="Rectangle 695"/>
                    <p:cNvSpPr/>
                    <p:nvPr/>
                  </p:nvSpPr>
                  <p:spPr>
                    <a:xfrm>
                      <a:off x="3036815" y="11073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97" name="Rectangle 696"/>
                    <p:cNvSpPr/>
                    <p:nvPr/>
                  </p:nvSpPr>
                  <p:spPr>
                    <a:xfrm>
                      <a:off x="3036815" y="18120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98" name="Rectangle 697"/>
                    <p:cNvSpPr/>
                    <p:nvPr/>
                  </p:nvSpPr>
                  <p:spPr>
                    <a:xfrm>
                      <a:off x="3036815" y="25166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99" name="Rectangle 698"/>
                    <p:cNvSpPr/>
                    <p:nvPr/>
                  </p:nvSpPr>
                  <p:spPr>
                    <a:xfrm>
                      <a:off x="3036815" y="322137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00" name="Rectangle 699"/>
                    <p:cNvSpPr/>
                    <p:nvPr/>
                  </p:nvSpPr>
                  <p:spPr>
                    <a:xfrm>
                      <a:off x="3036815" y="39260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01" name="Rectangle 700"/>
                    <p:cNvSpPr/>
                    <p:nvPr/>
                  </p:nvSpPr>
                  <p:spPr>
                    <a:xfrm>
                      <a:off x="3036815" y="46307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02" name="Rectangle 701"/>
                    <p:cNvSpPr/>
                    <p:nvPr/>
                  </p:nvSpPr>
                  <p:spPr>
                    <a:xfrm>
                      <a:off x="3036815" y="53353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grpSp>
                <p:nvGrpSpPr>
                  <p:cNvPr id="688" name="Group 687"/>
                  <p:cNvGrpSpPr/>
                  <p:nvPr/>
                </p:nvGrpSpPr>
                <p:grpSpPr>
                  <a:xfrm>
                    <a:off x="450939" y="3511334"/>
                    <a:ext cx="129130" cy="903913"/>
                    <a:chOff x="3036815" y="1107347"/>
                    <a:chExt cx="704675" cy="4932725"/>
                  </a:xfrm>
                  <a:noFill/>
                </p:grpSpPr>
                <p:sp>
                  <p:nvSpPr>
                    <p:cNvPr id="689" name="Rectangle 688"/>
                    <p:cNvSpPr/>
                    <p:nvPr/>
                  </p:nvSpPr>
                  <p:spPr>
                    <a:xfrm>
                      <a:off x="3036815" y="11073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90" name="Rectangle 689"/>
                    <p:cNvSpPr/>
                    <p:nvPr/>
                  </p:nvSpPr>
                  <p:spPr>
                    <a:xfrm>
                      <a:off x="3036815" y="18120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91" name="Rectangle 690"/>
                    <p:cNvSpPr/>
                    <p:nvPr/>
                  </p:nvSpPr>
                  <p:spPr>
                    <a:xfrm>
                      <a:off x="3036815" y="25166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92" name="Rectangle 691"/>
                    <p:cNvSpPr/>
                    <p:nvPr/>
                  </p:nvSpPr>
                  <p:spPr>
                    <a:xfrm>
                      <a:off x="3036815" y="322137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93" name="Rectangle 692"/>
                    <p:cNvSpPr/>
                    <p:nvPr/>
                  </p:nvSpPr>
                  <p:spPr>
                    <a:xfrm>
                      <a:off x="3036815" y="39260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94" name="Rectangle 693"/>
                    <p:cNvSpPr/>
                    <p:nvPr/>
                  </p:nvSpPr>
                  <p:spPr>
                    <a:xfrm>
                      <a:off x="3036815" y="46307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95" name="Rectangle 694"/>
                    <p:cNvSpPr/>
                    <p:nvPr/>
                  </p:nvSpPr>
                  <p:spPr>
                    <a:xfrm>
                      <a:off x="3036815" y="53353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</p:grpSp>
          </p:grpSp>
          <p:grpSp>
            <p:nvGrpSpPr>
              <p:cNvPr id="633" name="Group 632"/>
              <p:cNvGrpSpPr/>
              <p:nvPr/>
            </p:nvGrpSpPr>
            <p:grpSpPr>
              <a:xfrm>
                <a:off x="967459" y="1702038"/>
                <a:ext cx="258260" cy="2713209"/>
                <a:chOff x="450939" y="1702038"/>
                <a:chExt cx="258260" cy="2713209"/>
              </a:xfrm>
            </p:grpSpPr>
            <p:grpSp>
              <p:nvGrpSpPr>
                <p:cNvPr id="634" name="Group 633"/>
                <p:cNvGrpSpPr/>
                <p:nvPr/>
              </p:nvGrpSpPr>
              <p:grpSpPr>
                <a:xfrm>
                  <a:off x="450939" y="1703507"/>
                  <a:ext cx="129130" cy="2711740"/>
                  <a:chOff x="450939" y="1703507"/>
                  <a:chExt cx="129130" cy="2711740"/>
                </a:xfrm>
              </p:grpSpPr>
              <p:grpSp>
                <p:nvGrpSpPr>
                  <p:cNvPr id="660" name="Group 659"/>
                  <p:cNvGrpSpPr/>
                  <p:nvPr/>
                </p:nvGrpSpPr>
                <p:grpSpPr>
                  <a:xfrm>
                    <a:off x="450939" y="1703507"/>
                    <a:ext cx="129130" cy="903913"/>
                    <a:chOff x="3036815" y="1107347"/>
                    <a:chExt cx="704675" cy="4932725"/>
                  </a:xfrm>
                  <a:noFill/>
                </p:grpSpPr>
                <p:sp>
                  <p:nvSpPr>
                    <p:cNvPr id="677" name="Rectangle 676"/>
                    <p:cNvSpPr/>
                    <p:nvPr/>
                  </p:nvSpPr>
                  <p:spPr>
                    <a:xfrm>
                      <a:off x="3036815" y="11073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78" name="Rectangle 677"/>
                    <p:cNvSpPr/>
                    <p:nvPr/>
                  </p:nvSpPr>
                  <p:spPr>
                    <a:xfrm>
                      <a:off x="3036815" y="18120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79" name="Rectangle 678"/>
                    <p:cNvSpPr/>
                    <p:nvPr/>
                  </p:nvSpPr>
                  <p:spPr>
                    <a:xfrm>
                      <a:off x="3036815" y="25166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80" name="Rectangle 679"/>
                    <p:cNvSpPr/>
                    <p:nvPr/>
                  </p:nvSpPr>
                  <p:spPr>
                    <a:xfrm>
                      <a:off x="3036815" y="322137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81" name="Rectangle 680"/>
                    <p:cNvSpPr/>
                    <p:nvPr/>
                  </p:nvSpPr>
                  <p:spPr>
                    <a:xfrm>
                      <a:off x="3036815" y="39260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82" name="Rectangle 681"/>
                    <p:cNvSpPr/>
                    <p:nvPr/>
                  </p:nvSpPr>
                  <p:spPr>
                    <a:xfrm>
                      <a:off x="3036815" y="46307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83" name="Rectangle 682"/>
                    <p:cNvSpPr/>
                    <p:nvPr/>
                  </p:nvSpPr>
                  <p:spPr>
                    <a:xfrm>
                      <a:off x="3036815" y="53353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grpSp>
                <p:nvGrpSpPr>
                  <p:cNvPr id="661" name="Group 660"/>
                  <p:cNvGrpSpPr/>
                  <p:nvPr/>
                </p:nvGrpSpPr>
                <p:grpSpPr>
                  <a:xfrm>
                    <a:off x="450939" y="2607421"/>
                    <a:ext cx="129130" cy="903913"/>
                    <a:chOff x="3036815" y="1107347"/>
                    <a:chExt cx="704675" cy="4932725"/>
                  </a:xfrm>
                  <a:noFill/>
                </p:grpSpPr>
                <p:sp>
                  <p:nvSpPr>
                    <p:cNvPr id="670" name="Rectangle 669"/>
                    <p:cNvSpPr/>
                    <p:nvPr/>
                  </p:nvSpPr>
                  <p:spPr>
                    <a:xfrm>
                      <a:off x="3036815" y="11073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71" name="Rectangle 670"/>
                    <p:cNvSpPr/>
                    <p:nvPr/>
                  </p:nvSpPr>
                  <p:spPr>
                    <a:xfrm>
                      <a:off x="3036815" y="18120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72" name="Rectangle 671"/>
                    <p:cNvSpPr/>
                    <p:nvPr/>
                  </p:nvSpPr>
                  <p:spPr>
                    <a:xfrm>
                      <a:off x="3036815" y="25166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73" name="Rectangle 672"/>
                    <p:cNvSpPr/>
                    <p:nvPr/>
                  </p:nvSpPr>
                  <p:spPr>
                    <a:xfrm>
                      <a:off x="3036815" y="322137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74" name="Rectangle 673"/>
                    <p:cNvSpPr/>
                    <p:nvPr/>
                  </p:nvSpPr>
                  <p:spPr>
                    <a:xfrm>
                      <a:off x="3036815" y="39260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75" name="Rectangle 674"/>
                    <p:cNvSpPr/>
                    <p:nvPr/>
                  </p:nvSpPr>
                  <p:spPr>
                    <a:xfrm>
                      <a:off x="3036815" y="46307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76" name="Rectangle 675"/>
                    <p:cNvSpPr/>
                    <p:nvPr/>
                  </p:nvSpPr>
                  <p:spPr>
                    <a:xfrm>
                      <a:off x="3036815" y="53353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grpSp>
                <p:nvGrpSpPr>
                  <p:cNvPr id="662" name="Group 661"/>
                  <p:cNvGrpSpPr/>
                  <p:nvPr/>
                </p:nvGrpSpPr>
                <p:grpSpPr>
                  <a:xfrm>
                    <a:off x="450939" y="3511334"/>
                    <a:ext cx="129130" cy="903913"/>
                    <a:chOff x="3036815" y="1107347"/>
                    <a:chExt cx="704675" cy="4932725"/>
                  </a:xfrm>
                  <a:noFill/>
                </p:grpSpPr>
                <p:sp>
                  <p:nvSpPr>
                    <p:cNvPr id="663" name="Rectangle 662"/>
                    <p:cNvSpPr/>
                    <p:nvPr/>
                  </p:nvSpPr>
                  <p:spPr>
                    <a:xfrm>
                      <a:off x="3036815" y="11073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64" name="Rectangle 663"/>
                    <p:cNvSpPr/>
                    <p:nvPr/>
                  </p:nvSpPr>
                  <p:spPr>
                    <a:xfrm>
                      <a:off x="3036815" y="18120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65" name="Rectangle 664"/>
                    <p:cNvSpPr/>
                    <p:nvPr/>
                  </p:nvSpPr>
                  <p:spPr>
                    <a:xfrm>
                      <a:off x="3036815" y="25166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66" name="Rectangle 665"/>
                    <p:cNvSpPr/>
                    <p:nvPr/>
                  </p:nvSpPr>
                  <p:spPr>
                    <a:xfrm>
                      <a:off x="3036815" y="322137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67" name="Rectangle 666"/>
                    <p:cNvSpPr/>
                    <p:nvPr/>
                  </p:nvSpPr>
                  <p:spPr>
                    <a:xfrm>
                      <a:off x="3036815" y="39260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68" name="Rectangle 667"/>
                    <p:cNvSpPr/>
                    <p:nvPr/>
                  </p:nvSpPr>
                  <p:spPr>
                    <a:xfrm>
                      <a:off x="3036815" y="46307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69" name="Rectangle 668"/>
                    <p:cNvSpPr/>
                    <p:nvPr/>
                  </p:nvSpPr>
                  <p:spPr>
                    <a:xfrm>
                      <a:off x="3036815" y="53353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</p:grpSp>
            <p:grpSp>
              <p:nvGrpSpPr>
                <p:cNvPr id="635" name="Group 634"/>
                <p:cNvGrpSpPr/>
                <p:nvPr/>
              </p:nvGrpSpPr>
              <p:grpSpPr>
                <a:xfrm>
                  <a:off x="580069" y="1702038"/>
                  <a:ext cx="129130" cy="2711740"/>
                  <a:chOff x="450939" y="1703507"/>
                  <a:chExt cx="129130" cy="2711740"/>
                </a:xfrm>
              </p:grpSpPr>
              <p:grpSp>
                <p:nvGrpSpPr>
                  <p:cNvPr id="636" name="Group 635"/>
                  <p:cNvGrpSpPr/>
                  <p:nvPr/>
                </p:nvGrpSpPr>
                <p:grpSpPr>
                  <a:xfrm>
                    <a:off x="450939" y="1703507"/>
                    <a:ext cx="129130" cy="903913"/>
                    <a:chOff x="3036815" y="1107347"/>
                    <a:chExt cx="704675" cy="4932725"/>
                  </a:xfrm>
                  <a:noFill/>
                </p:grpSpPr>
                <p:sp>
                  <p:nvSpPr>
                    <p:cNvPr id="653" name="Rectangle 652"/>
                    <p:cNvSpPr/>
                    <p:nvPr/>
                  </p:nvSpPr>
                  <p:spPr>
                    <a:xfrm>
                      <a:off x="3036815" y="11073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54" name="Rectangle 653"/>
                    <p:cNvSpPr/>
                    <p:nvPr/>
                  </p:nvSpPr>
                  <p:spPr>
                    <a:xfrm>
                      <a:off x="3036815" y="18120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55" name="Rectangle 654"/>
                    <p:cNvSpPr/>
                    <p:nvPr/>
                  </p:nvSpPr>
                  <p:spPr>
                    <a:xfrm>
                      <a:off x="3036815" y="25166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56" name="Rectangle 655"/>
                    <p:cNvSpPr/>
                    <p:nvPr/>
                  </p:nvSpPr>
                  <p:spPr>
                    <a:xfrm>
                      <a:off x="3036815" y="322137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57" name="Rectangle 656"/>
                    <p:cNvSpPr/>
                    <p:nvPr/>
                  </p:nvSpPr>
                  <p:spPr>
                    <a:xfrm>
                      <a:off x="3036815" y="39260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58" name="Rectangle 657"/>
                    <p:cNvSpPr/>
                    <p:nvPr/>
                  </p:nvSpPr>
                  <p:spPr>
                    <a:xfrm>
                      <a:off x="3036815" y="46307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59" name="Rectangle 658"/>
                    <p:cNvSpPr/>
                    <p:nvPr/>
                  </p:nvSpPr>
                  <p:spPr>
                    <a:xfrm>
                      <a:off x="3036815" y="53353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grpSp>
                <p:nvGrpSpPr>
                  <p:cNvPr id="637" name="Group 636"/>
                  <p:cNvGrpSpPr/>
                  <p:nvPr/>
                </p:nvGrpSpPr>
                <p:grpSpPr>
                  <a:xfrm>
                    <a:off x="450939" y="2607421"/>
                    <a:ext cx="129130" cy="903913"/>
                    <a:chOff x="3036815" y="1107347"/>
                    <a:chExt cx="704675" cy="4932725"/>
                  </a:xfrm>
                  <a:noFill/>
                </p:grpSpPr>
                <p:sp>
                  <p:nvSpPr>
                    <p:cNvPr id="646" name="Rectangle 645"/>
                    <p:cNvSpPr/>
                    <p:nvPr/>
                  </p:nvSpPr>
                  <p:spPr>
                    <a:xfrm>
                      <a:off x="3036815" y="11073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47" name="Rectangle 646"/>
                    <p:cNvSpPr/>
                    <p:nvPr/>
                  </p:nvSpPr>
                  <p:spPr>
                    <a:xfrm>
                      <a:off x="3036815" y="18120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48" name="Rectangle 647"/>
                    <p:cNvSpPr/>
                    <p:nvPr/>
                  </p:nvSpPr>
                  <p:spPr>
                    <a:xfrm>
                      <a:off x="3036815" y="25166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49" name="Rectangle 648"/>
                    <p:cNvSpPr/>
                    <p:nvPr/>
                  </p:nvSpPr>
                  <p:spPr>
                    <a:xfrm>
                      <a:off x="3036815" y="322137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50" name="Rectangle 649"/>
                    <p:cNvSpPr/>
                    <p:nvPr/>
                  </p:nvSpPr>
                  <p:spPr>
                    <a:xfrm>
                      <a:off x="3036815" y="39260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51" name="Rectangle 650"/>
                    <p:cNvSpPr/>
                    <p:nvPr/>
                  </p:nvSpPr>
                  <p:spPr>
                    <a:xfrm>
                      <a:off x="3036815" y="46307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52" name="Rectangle 651"/>
                    <p:cNvSpPr/>
                    <p:nvPr/>
                  </p:nvSpPr>
                  <p:spPr>
                    <a:xfrm>
                      <a:off x="3036815" y="53353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grpSp>
                <p:nvGrpSpPr>
                  <p:cNvPr id="638" name="Group 637"/>
                  <p:cNvGrpSpPr/>
                  <p:nvPr/>
                </p:nvGrpSpPr>
                <p:grpSpPr>
                  <a:xfrm>
                    <a:off x="450939" y="3511334"/>
                    <a:ext cx="129130" cy="903913"/>
                    <a:chOff x="3036815" y="1107347"/>
                    <a:chExt cx="704675" cy="4932725"/>
                  </a:xfrm>
                  <a:noFill/>
                </p:grpSpPr>
                <p:sp>
                  <p:nvSpPr>
                    <p:cNvPr id="639" name="Rectangle 638"/>
                    <p:cNvSpPr/>
                    <p:nvPr/>
                  </p:nvSpPr>
                  <p:spPr>
                    <a:xfrm>
                      <a:off x="3036815" y="11073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40" name="Rectangle 639"/>
                    <p:cNvSpPr/>
                    <p:nvPr/>
                  </p:nvSpPr>
                  <p:spPr>
                    <a:xfrm>
                      <a:off x="3036815" y="18120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41" name="Rectangle 640"/>
                    <p:cNvSpPr/>
                    <p:nvPr/>
                  </p:nvSpPr>
                  <p:spPr>
                    <a:xfrm>
                      <a:off x="3036815" y="25166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42" name="Rectangle 641"/>
                    <p:cNvSpPr/>
                    <p:nvPr/>
                  </p:nvSpPr>
                  <p:spPr>
                    <a:xfrm>
                      <a:off x="3036815" y="322137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43" name="Rectangle 642"/>
                    <p:cNvSpPr/>
                    <p:nvPr/>
                  </p:nvSpPr>
                  <p:spPr>
                    <a:xfrm>
                      <a:off x="3036815" y="39260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44" name="Rectangle 643"/>
                    <p:cNvSpPr/>
                    <p:nvPr/>
                  </p:nvSpPr>
                  <p:spPr>
                    <a:xfrm>
                      <a:off x="3036815" y="46307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45" name="Rectangle 644"/>
                    <p:cNvSpPr/>
                    <p:nvPr/>
                  </p:nvSpPr>
                  <p:spPr>
                    <a:xfrm>
                      <a:off x="3036815" y="53353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</p:grpSp>
          </p:grpSp>
        </p:grpSp>
        <p:grpSp>
          <p:nvGrpSpPr>
            <p:cNvPr id="784" name="Group 783"/>
            <p:cNvGrpSpPr/>
            <p:nvPr/>
          </p:nvGrpSpPr>
          <p:grpSpPr>
            <a:xfrm>
              <a:off x="2000236" y="1700569"/>
              <a:ext cx="774780" cy="2713209"/>
              <a:chOff x="450939" y="1702038"/>
              <a:chExt cx="774780" cy="2713209"/>
            </a:xfrm>
          </p:grpSpPr>
          <p:grpSp>
            <p:nvGrpSpPr>
              <p:cNvPr id="785" name="Group 784"/>
              <p:cNvGrpSpPr/>
              <p:nvPr/>
            </p:nvGrpSpPr>
            <p:grpSpPr>
              <a:xfrm>
                <a:off x="450939" y="1702038"/>
                <a:ext cx="258260" cy="2713209"/>
                <a:chOff x="450939" y="1702038"/>
                <a:chExt cx="258260" cy="2713209"/>
              </a:xfrm>
            </p:grpSpPr>
            <p:grpSp>
              <p:nvGrpSpPr>
                <p:cNvPr id="888" name="Group 887"/>
                <p:cNvGrpSpPr/>
                <p:nvPr/>
              </p:nvGrpSpPr>
              <p:grpSpPr>
                <a:xfrm>
                  <a:off x="450939" y="1703507"/>
                  <a:ext cx="129130" cy="2711740"/>
                  <a:chOff x="450939" y="1703507"/>
                  <a:chExt cx="129130" cy="2711740"/>
                </a:xfrm>
              </p:grpSpPr>
              <p:grpSp>
                <p:nvGrpSpPr>
                  <p:cNvPr id="914" name="Group 913"/>
                  <p:cNvGrpSpPr/>
                  <p:nvPr/>
                </p:nvGrpSpPr>
                <p:grpSpPr>
                  <a:xfrm>
                    <a:off x="450939" y="1703507"/>
                    <a:ext cx="129130" cy="903913"/>
                    <a:chOff x="3036815" y="1107347"/>
                    <a:chExt cx="704675" cy="4932725"/>
                  </a:xfrm>
                  <a:noFill/>
                </p:grpSpPr>
                <p:sp>
                  <p:nvSpPr>
                    <p:cNvPr id="931" name="Rectangle 930"/>
                    <p:cNvSpPr/>
                    <p:nvPr/>
                  </p:nvSpPr>
                  <p:spPr>
                    <a:xfrm>
                      <a:off x="3036815" y="11073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932" name="Rectangle 931"/>
                    <p:cNvSpPr/>
                    <p:nvPr/>
                  </p:nvSpPr>
                  <p:spPr>
                    <a:xfrm>
                      <a:off x="3036815" y="18120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933" name="Rectangle 932"/>
                    <p:cNvSpPr/>
                    <p:nvPr/>
                  </p:nvSpPr>
                  <p:spPr>
                    <a:xfrm>
                      <a:off x="3036815" y="25166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934" name="Rectangle 933"/>
                    <p:cNvSpPr/>
                    <p:nvPr/>
                  </p:nvSpPr>
                  <p:spPr>
                    <a:xfrm>
                      <a:off x="3036815" y="322137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935" name="Rectangle 934"/>
                    <p:cNvSpPr/>
                    <p:nvPr/>
                  </p:nvSpPr>
                  <p:spPr>
                    <a:xfrm>
                      <a:off x="3036815" y="39260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936" name="Rectangle 935"/>
                    <p:cNvSpPr/>
                    <p:nvPr/>
                  </p:nvSpPr>
                  <p:spPr>
                    <a:xfrm>
                      <a:off x="3036815" y="46307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937" name="Rectangle 936"/>
                    <p:cNvSpPr/>
                    <p:nvPr/>
                  </p:nvSpPr>
                  <p:spPr>
                    <a:xfrm>
                      <a:off x="3036815" y="53353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grpSp>
                <p:nvGrpSpPr>
                  <p:cNvPr id="915" name="Group 914"/>
                  <p:cNvGrpSpPr/>
                  <p:nvPr/>
                </p:nvGrpSpPr>
                <p:grpSpPr>
                  <a:xfrm>
                    <a:off x="450939" y="2607421"/>
                    <a:ext cx="129130" cy="903913"/>
                    <a:chOff x="3036815" y="1107347"/>
                    <a:chExt cx="704675" cy="4932725"/>
                  </a:xfrm>
                  <a:noFill/>
                </p:grpSpPr>
                <p:sp>
                  <p:nvSpPr>
                    <p:cNvPr id="924" name="Rectangle 923"/>
                    <p:cNvSpPr/>
                    <p:nvPr/>
                  </p:nvSpPr>
                  <p:spPr>
                    <a:xfrm>
                      <a:off x="3036815" y="11073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925" name="Rectangle 924"/>
                    <p:cNvSpPr/>
                    <p:nvPr/>
                  </p:nvSpPr>
                  <p:spPr>
                    <a:xfrm>
                      <a:off x="3036815" y="18120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926" name="Rectangle 925"/>
                    <p:cNvSpPr/>
                    <p:nvPr/>
                  </p:nvSpPr>
                  <p:spPr>
                    <a:xfrm>
                      <a:off x="3036815" y="25166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927" name="Rectangle 926"/>
                    <p:cNvSpPr/>
                    <p:nvPr/>
                  </p:nvSpPr>
                  <p:spPr>
                    <a:xfrm>
                      <a:off x="3036815" y="322137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928" name="Rectangle 927"/>
                    <p:cNvSpPr/>
                    <p:nvPr/>
                  </p:nvSpPr>
                  <p:spPr>
                    <a:xfrm>
                      <a:off x="3036815" y="39260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929" name="Rectangle 928"/>
                    <p:cNvSpPr/>
                    <p:nvPr/>
                  </p:nvSpPr>
                  <p:spPr>
                    <a:xfrm>
                      <a:off x="3036815" y="46307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930" name="Rectangle 929"/>
                    <p:cNvSpPr/>
                    <p:nvPr/>
                  </p:nvSpPr>
                  <p:spPr>
                    <a:xfrm>
                      <a:off x="3036815" y="53353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grpSp>
                <p:nvGrpSpPr>
                  <p:cNvPr id="916" name="Group 915"/>
                  <p:cNvGrpSpPr/>
                  <p:nvPr/>
                </p:nvGrpSpPr>
                <p:grpSpPr>
                  <a:xfrm>
                    <a:off x="450939" y="3511334"/>
                    <a:ext cx="129130" cy="903913"/>
                    <a:chOff x="3036815" y="1107347"/>
                    <a:chExt cx="704675" cy="4932725"/>
                  </a:xfrm>
                  <a:noFill/>
                </p:grpSpPr>
                <p:sp>
                  <p:nvSpPr>
                    <p:cNvPr id="917" name="Rectangle 916"/>
                    <p:cNvSpPr/>
                    <p:nvPr/>
                  </p:nvSpPr>
                  <p:spPr>
                    <a:xfrm>
                      <a:off x="3036815" y="11073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918" name="Rectangle 917"/>
                    <p:cNvSpPr/>
                    <p:nvPr/>
                  </p:nvSpPr>
                  <p:spPr>
                    <a:xfrm>
                      <a:off x="3036815" y="18120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919" name="Rectangle 918"/>
                    <p:cNvSpPr/>
                    <p:nvPr/>
                  </p:nvSpPr>
                  <p:spPr>
                    <a:xfrm>
                      <a:off x="3036815" y="25166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920" name="Rectangle 919"/>
                    <p:cNvSpPr/>
                    <p:nvPr/>
                  </p:nvSpPr>
                  <p:spPr>
                    <a:xfrm>
                      <a:off x="3036815" y="322137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921" name="Rectangle 920"/>
                    <p:cNvSpPr/>
                    <p:nvPr/>
                  </p:nvSpPr>
                  <p:spPr>
                    <a:xfrm>
                      <a:off x="3036815" y="39260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922" name="Rectangle 921"/>
                    <p:cNvSpPr/>
                    <p:nvPr/>
                  </p:nvSpPr>
                  <p:spPr>
                    <a:xfrm>
                      <a:off x="3036815" y="46307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923" name="Rectangle 922"/>
                    <p:cNvSpPr/>
                    <p:nvPr/>
                  </p:nvSpPr>
                  <p:spPr>
                    <a:xfrm>
                      <a:off x="3036815" y="53353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</p:grpSp>
            <p:grpSp>
              <p:nvGrpSpPr>
                <p:cNvPr id="889" name="Group 888"/>
                <p:cNvGrpSpPr/>
                <p:nvPr/>
              </p:nvGrpSpPr>
              <p:grpSpPr>
                <a:xfrm>
                  <a:off x="580069" y="1702038"/>
                  <a:ext cx="129130" cy="2711740"/>
                  <a:chOff x="450939" y="1703507"/>
                  <a:chExt cx="129130" cy="2711740"/>
                </a:xfrm>
              </p:grpSpPr>
              <p:grpSp>
                <p:nvGrpSpPr>
                  <p:cNvPr id="890" name="Group 889"/>
                  <p:cNvGrpSpPr/>
                  <p:nvPr/>
                </p:nvGrpSpPr>
                <p:grpSpPr>
                  <a:xfrm>
                    <a:off x="450939" y="1703507"/>
                    <a:ext cx="129130" cy="903913"/>
                    <a:chOff x="3036815" y="1107347"/>
                    <a:chExt cx="704675" cy="4932725"/>
                  </a:xfrm>
                  <a:noFill/>
                </p:grpSpPr>
                <p:sp>
                  <p:nvSpPr>
                    <p:cNvPr id="907" name="Rectangle 906"/>
                    <p:cNvSpPr/>
                    <p:nvPr/>
                  </p:nvSpPr>
                  <p:spPr>
                    <a:xfrm>
                      <a:off x="3036815" y="11073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908" name="Rectangle 907"/>
                    <p:cNvSpPr/>
                    <p:nvPr/>
                  </p:nvSpPr>
                  <p:spPr>
                    <a:xfrm>
                      <a:off x="3036815" y="18120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909" name="Rectangle 908"/>
                    <p:cNvSpPr/>
                    <p:nvPr/>
                  </p:nvSpPr>
                  <p:spPr>
                    <a:xfrm>
                      <a:off x="3036815" y="25166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910" name="Rectangle 909"/>
                    <p:cNvSpPr/>
                    <p:nvPr/>
                  </p:nvSpPr>
                  <p:spPr>
                    <a:xfrm>
                      <a:off x="3036815" y="322137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911" name="Rectangle 910"/>
                    <p:cNvSpPr/>
                    <p:nvPr/>
                  </p:nvSpPr>
                  <p:spPr>
                    <a:xfrm>
                      <a:off x="3036815" y="39260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912" name="Rectangle 911"/>
                    <p:cNvSpPr/>
                    <p:nvPr/>
                  </p:nvSpPr>
                  <p:spPr>
                    <a:xfrm>
                      <a:off x="3036815" y="46307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913" name="Rectangle 912"/>
                    <p:cNvSpPr/>
                    <p:nvPr/>
                  </p:nvSpPr>
                  <p:spPr>
                    <a:xfrm>
                      <a:off x="3036815" y="53353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grpSp>
                <p:nvGrpSpPr>
                  <p:cNvPr id="891" name="Group 890"/>
                  <p:cNvGrpSpPr/>
                  <p:nvPr/>
                </p:nvGrpSpPr>
                <p:grpSpPr>
                  <a:xfrm>
                    <a:off x="450939" y="2607421"/>
                    <a:ext cx="129130" cy="903913"/>
                    <a:chOff x="3036815" y="1107347"/>
                    <a:chExt cx="704675" cy="4932725"/>
                  </a:xfrm>
                  <a:noFill/>
                </p:grpSpPr>
                <p:sp>
                  <p:nvSpPr>
                    <p:cNvPr id="900" name="Rectangle 899"/>
                    <p:cNvSpPr/>
                    <p:nvPr/>
                  </p:nvSpPr>
                  <p:spPr>
                    <a:xfrm>
                      <a:off x="3036815" y="11073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901" name="Rectangle 900"/>
                    <p:cNvSpPr/>
                    <p:nvPr/>
                  </p:nvSpPr>
                  <p:spPr>
                    <a:xfrm>
                      <a:off x="3036815" y="18120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902" name="Rectangle 901"/>
                    <p:cNvSpPr/>
                    <p:nvPr/>
                  </p:nvSpPr>
                  <p:spPr>
                    <a:xfrm>
                      <a:off x="3036815" y="25166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903" name="Rectangle 902"/>
                    <p:cNvSpPr/>
                    <p:nvPr/>
                  </p:nvSpPr>
                  <p:spPr>
                    <a:xfrm>
                      <a:off x="3036815" y="322137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904" name="Rectangle 903"/>
                    <p:cNvSpPr/>
                    <p:nvPr/>
                  </p:nvSpPr>
                  <p:spPr>
                    <a:xfrm>
                      <a:off x="3036815" y="39260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905" name="Rectangle 904"/>
                    <p:cNvSpPr/>
                    <p:nvPr/>
                  </p:nvSpPr>
                  <p:spPr>
                    <a:xfrm>
                      <a:off x="3036815" y="46307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906" name="Rectangle 905"/>
                    <p:cNvSpPr/>
                    <p:nvPr/>
                  </p:nvSpPr>
                  <p:spPr>
                    <a:xfrm>
                      <a:off x="3036815" y="53353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grpSp>
                <p:nvGrpSpPr>
                  <p:cNvPr id="892" name="Group 891"/>
                  <p:cNvGrpSpPr/>
                  <p:nvPr/>
                </p:nvGrpSpPr>
                <p:grpSpPr>
                  <a:xfrm>
                    <a:off x="450939" y="3511334"/>
                    <a:ext cx="129130" cy="903913"/>
                    <a:chOff x="3036815" y="1107347"/>
                    <a:chExt cx="704675" cy="4932725"/>
                  </a:xfrm>
                  <a:noFill/>
                </p:grpSpPr>
                <p:sp>
                  <p:nvSpPr>
                    <p:cNvPr id="893" name="Rectangle 892"/>
                    <p:cNvSpPr/>
                    <p:nvPr/>
                  </p:nvSpPr>
                  <p:spPr>
                    <a:xfrm>
                      <a:off x="3036815" y="11073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94" name="Rectangle 893"/>
                    <p:cNvSpPr/>
                    <p:nvPr/>
                  </p:nvSpPr>
                  <p:spPr>
                    <a:xfrm>
                      <a:off x="3036815" y="18120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95" name="Rectangle 894"/>
                    <p:cNvSpPr/>
                    <p:nvPr/>
                  </p:nvSpPr>
                  <p:spPr>
                    <a:xfrm>
                      <a:off x="3036815" y="25166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96" name="Rectangle 895"/>
                    <p:cNvSpPr/>
                    <p:nvPr/>
                  </p:nvSpPr>
                  <p:spPr>
                    <a:xfrm>
                      <a:off x="3036815" y="322137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97" name="Rectangle 896"/>
                    <p:cNvSpPr/>
                    <p:nvPr/>
                  </p:nvSpPr>
                  <p:spPr>
                    <a:xfrm>
                      <a:off x="3036815" y="39260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98" name="Rectangle 897"/>
                    <p:cNvSpPr/>
                    <p:nvPr/>
                  </p:nvSpPr>
                  <p:spPr>
                    <a:xfrm>
                      <a:off x="3036815" y="46307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99" name="Rectangle 898"/>
                    <p:cNvSpPr/>
                    <p:nvPr/>
                  </p:nvSpPr>
                  <p:spPr>
                    <a:xfrm>
                      <a:off x="3036815" y="53353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</p:grpSp>
          </p:grpSp>
          <p:grpSp>
            <p:nvGrpSpPr>
              <p:cNvPr id="786" name="Group 785"/>
              <p:cNvGrpSpPr/>
              <p:nvPr/>
            </p:nvGrpSpPr>
            <p:grpSpPr>
              <a:xfrm>
                <a:off x="709200" y="1702038"/>
                <a:ext cx="258260" cy="2713209"/>
                <a:chOff x="450939" y="1702038"/>
                <a:chExt cx="258260" cy="2713209"/>
              </a:xfrm>
            </p:grpSpPr>
            <p:grpSp>
              <p:nvGrpSpPr>
                <p:cNvPr id="838" name="Group 837"/>
                <p:cNvGrpSpPr/>
                <p:nvPr/>
              </p:nvGrpSpPr>
              <p:grpSpPr>
                <a:xfrm>
                  <a:off x="450939" y="1703507"/>
                  <a:ext cx="129130" cy="2711740"/>
                  <a:chOff x="450939" y="1703507"/>
                  <a:chExt cx="129130" cy="2711740"/>
                </a:xfrm>
              </p:grpSpPr>
              <p:grpSp>
                <p:nvGrpSpPr>
                  <p:cNvPr id="864" name="Group 863"/>
                  <p:cNvGrpSpPr/>
                  <p:nvPr/>
                </p:nvGrpSpPr>
                <p:grpSpPr>
                  <a:xfrm>
                    <a:off x="450939" y="1703507"/>
                    <a:ext cx="129130" cy="903913"/>
                    <a:chOff x="3036815" y="1107347"/>
                    <a:chExt cx="704675" cy="4932725"/>
                  </a:xfrm>
                  <a:noFill/>
                </p:grpSpPr>
                <p:sp>
                  <p:nvSpPr>
                    <p:cNvPr id="881" name="Rectangle 880"/>
                    <p:cNvSpPr/>
                    <p:nvPr/>
                  </p:nvSpPr>
                  <p:spPr>
                    <a:xfrm>
                      <a:off x="3036815" y="11073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82" name="Rectangle 881"/>
                    <p:cNvSpPr/>
                    <p:nvPr/>
                  </p:nvSpPr>
                  <p:spPr>
                    <a:xfrm>
                      <a:off x="3036815" y="18120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83" name="Rectangle 882"/>
                    <p:cNvSpPr/>
                    <p:nvPr/>
                  </p:nvSpPr>
                  <p:spPr>
                    <a:xfrm>
                      <a:off x="3036815" y="25166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84" name="Rectangle 883"/>
                    <p:cNvSpPr/>
                    <p:nvPr/>
                  </p:nvSpPr>
                  <p:spPr>
                    <a:xfrm>
                      <a:off x="3036815" y="322137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85" name="Rectangle 884"/>
                    <p:cNvSpPr/>
                    <p:nvPr/>
                  </p:nvSpPr>
                  <p:spPr>
                    <a:xfrm>
                      <a:off x="3036815" y="39260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86" name="Rectangle 885"/>
                    <p:cNvSpPr/>
                    <p:nvPr/>
                  </p:nvSpPr>
                  <p:spPr>
                    <a:xfrm>
                      <a:off x="3036815" y="46307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87" name="Rectangle 886"/>
                    <p:cNvSpPr/>
                    <p:nvPr/>
                  </p:nvSpPr>
                  <p:spPr>
                    <a:xfrm>
                      <a:off x="3036815" y="53353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grpSp>
                <p:nvGrpSpPr>
                  <p:cNvPr id="865" name="Group 864"/>
                  <p:cNvGrpSpPr/>
                  <p:nvPr/>
                </p:nvGrpSpPr>
                <p:grpSpPr>
                  <a:xfrm>
                    <a:off x="450939" y="2607421"/>
                    <a:ext cx="129130" cy="903913"/>
                    <a:chOff x="3036815" y="1107347"/>
                    <a:chExt cx="704675" cy="4932725"/>
                  </a:xfrm>
                  <a:noFill/>
                </p:grpSpPr>
                <p:sp>
                  <p:nvSpPr>
                    <p:cNvPr id="874" name="Rectangle 873"/>
                    <p:cNvSpPr/>
                    <p:nvPr/>
                  </p:nvSpPr>
                  <p:spPr>
                    <a:xfrm>
                      <a:off x="3036815" y="11073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75" name="Rectangle 874"/>
                    <p:cNvSpPr/>
                    <p:nvPr/>
                  </p:nvSpPr>
                  <p:spPr>
                    <a:xfrm>
                      <a:off x="3036815" y="18120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76" name="Rectangle 875"/>
                    <p:cNvSpPr/>
                    <p:nvPr/>
                  </p:nvSpPr>
                  <p:spPr>
                    <a:xfrm>
                      <a:off x="3036815" y="25166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77" name="Rectangle 876"/>
                    <p:cNvSpPr/>
                    <p:nvPr/>
                  </p:nvSpPr>
                  <p:spPr>
                    <a:xfrm>
                      <a:off x="3036815" y="322137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78" name="Rectangle 877"/>
                    <p:cNvSpPr/>
                    <p:nvPr/>
                  </p:nvSpPr>
                  <p:spPr>
                    <a:xfrm>
                      <a:off x="3036815" y="39260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79" name="Rectangle 878"/>
                    <p:cNvSpPr/>
                    <p:nvPr/>
                  </p:nvSpPr>
                  <p:spPr>
                    <a:xfrm>
                      <a:off x="3036815" y="46307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80" name="Rectangle 879"/>
                    <p:cNvSpPr/>
                    <p:nvPr/>
                  </p:nvSpPr>
                  <p:spPr>
                    <a:xfrm>
                      <a:off x="3036815" y="53353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grpSp>
                <p:nvGrpSpPr>
                  <p:cNvPr id="866" name="Group 865"/>
                  <p:cNvGrpSpPr/>
                  <p:nvPr/>
                </p:nvGrpSpPr>
                <p:grpSpPr>
                  <a:xfrm>
                    <a:off x="450939" y="3511334"/>
                    <a:ext cx="129130" cy="903913"/>
                    <a:chOff x="3036815" y="1107347"/>
                    <a:chExt cx="704675" cy="4932725"/>
                  </a:xfrm>
                  <a:noFill/>
                </p:grpSpPr>
                <p:sp>
                  <p:nvSpPr>
                    <p:cNvPr id="867" name="Rectangle 866"/>
                    <p:cNvSpPr/>
                    <p:nvPr/>
                  </p:nvSpPr>
                  <p:spPr>
                    <a:xfrm>
                      <a:off x="3036815" y="11073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68" name="Rectangle 867"/>
                    <p:cNvSpPr/>
                    <p:nvPr/>
                  </p:nvSpPr>
                  <p:spPr>
                    <a:xfrm>
                      <a:off x="3036815" y="18120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69" name="Rectangle 868"/>
                    <p:cNvSpPr/>
                    <p:nvPr/>
                  </p:nvSpPr>
                  <p:spPr>
                    <a:xfrm>
                      <a:off x="3036815" y="25166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70" name="Rectangle 869"/>
                    <p:cNvSpPr/>
                    <p:nvPr/>
                  </p:nvSpPr>
                  <p:spPr>
                    <a:xfrm>
                      <a:off x="3036815" y="322137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71" name="Rectangle 870"/>
                    <p:cNvSpPr/>
                    <p:nvPr/>
                  </p:nvSpPr>
                  <p:spPr>
                    <a:xfrm>
                      <a:off x="3036815" y="39260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72" name="Rectangle 871"/>
                    <p:cNvSpPr/>
                    <p:nvPr/>
                  </p:nvSpPr>
                  <p:spPr>
                    <a:xfrm>
                      <a:off x="3036815" y="46307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73" name="Rectangle 872"/>
                    <p:cNvSpPr/>
                    <p:nvPr/>
                  </p:nvSpPr>
                  <p:spPr>
                    <a:xfrm>
                      <a:off x="3036815" y="53353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</p:grpSp>
            <p:grpSp>
              <p:nvGrpSpPr>
                <p:cNvPr id="839" name="Group 838"/>
                <p:cNvGrpSpPr/>
                <p:nvPr/>
              </p:nvGrpSpPr>
              <p:grpSpPr>
                <a:xfrm>
                  <a:off x="580069" y="1702038"/>
                  <a:ext cx="129130" cy="2711740"/>
                  <a:chOff x="450939" y="1703507"/>
                  <a:chExt cx="129130" cy="2711740"/>
                </a:xfrm>
              </p:grpSpPr>
              <p:grpSp>
                <p:nvGrpSpPr>
                  <p:cNvPr id="840" name="Group 839"/>
                  <p:cNvGrpSpPr/>
                  <p:nvPr/>
                </p:nvGrpSpPr>
                <p:grpSpPr>
                  <a:xfrm>
                    <a:off x="450939" y="1703507"/>
                    <a:ext cx="129130" cy="903913"/>
                    <a:chOff x="3036815" y="1107347"/>
                    <a:chExt cx="704675" cy="4932725"/>
                  </a:xfrm>
                  <a:noFill/>
                </p:grpSpPr>
                <p:sp>
                  <p:nvSpPr>
                    <p:cNvPr id="857" name="Rectangle 856"/>
                    <p:cNvSpPr/>
                    <p:nvPr/>
                  </p:nvSpPr>
                  <p:spPr>
                    <a:xfrm>
                      <a:off x="3036815" y="11073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58" name="Rectangle 857"/>
                    <p:cNvSpPr/>
                    <p:nvPr/>
                  </p:nvSpPr>
                  <p:spPr>
                    <a:xfrm>
                      <a:off x="3036815" y="18120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59" name="Rectangle 858"/>
                    <p:cNvSpPr/>
                    <p:nvPr/>
                  </p:nvSpPr>
                  <p:spPr>
                    <a:xfrm>
                      <a:off x="3036815" y="25166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60" name="Rectangle 859"/>
                    <p:cNvSpPr/>
                    <p:nvPr/>
                  </p:nvSpPr>
                  <p:spPr>
                    <a:xfrm>
                      <a:off x="3036815" y="322137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61" name="Rectangle 860"/>
                    <p:cNvSpPr/>
                    <p:nvPr/>
                  </p:nvSpPr>
                  <p:spPr>
                    <a:xfrm>
                      <a:off x="3036815" y="39260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62" name="Rectangle 861"/>
                    <p:cNvSpPr/>
                    <p:nvPr/>
                  </p:nvSpPr>
                  <p:spPr>
                    <a:xfrm>
                      <a:off x="3036815" y="46307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63" name="Rectangle 862"/>
                    <p:cNvSpPr/>
                    <p:nvPr/>
                  </p:nvSpPr>
                  <p:spPr>
                    <a:xfrm>
                      <a:off x="3036815" y="53353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grpSp>
                <p:nvGrpSpPr>
                  <p:cNvPr id="841" name="Group 840"/>
                  <p:cNvGrpSpPr/>
                  <p:nvPr/>
                </p:nvGrpSpPr>
                <p:grpSpPr>
                  <a:xfrm>
                    <a:off x="450939" y="2607421"/>
                    <a:ext cx="129130" cy="903913"/>
                    <a:chOff x="3036815" y="1107347"/>
                    <a:chExt cx="704675" cy="4932725"/>
                  </a:xfrm>
                  <a:noFill/>
                </p:grpSpPr>
                <p:sp>
                  <p:nvSpPr>
                    <p:cNvPr id="850" name="Rectangle 849"/>
                    <p:cNvSpPr/>
                    <p:nvPr/>
                  </p:nvSpPr>
                  <p:spPr>
                    <a:xfrm>
                      <a:off x="3036815" y="11073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51" name="Rectangle 850"/>
                    <p:cNvSpPr/>
                    <p:nvPr/>
                  </p:nvSpPr>
                  <p:spPr>
                    <a:xfrm>
                      <a:off x="3036815" y="18120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52" name="Rectangle 851"/>
                    <p:cNvSpPr/>
                    <p:nvPr/>
                  </p:nvSpPr>
                  <p:spPr>
                    <a:xfrm>
                      <a:off x="3036815" y="25166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53" name="Rectangle 852"/>
                    <p:cNvSpPr/>
                    <p:nvPr/>
                  </p:nvSpPr>
                  <p:spPr>
                    <a:xfrm>
                      <a:off x="3036815" y="322137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54" name="Rectangle 853"/>
                    <p:cNvSpPr/>
                    <p:nvPr/>
                  </p:nvSpPr>
                  <p:spPr>
                    <a:xfrm>
                      <a:off x="3036815" y="39260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55" name="Rectangle 854"/>
                    <p:cNvSpPr/>
                    <p:nvPr/>
                  </p:nvSpPr>
                  <p:spPr>
                    <a:xfrm>
                      <a:off x="3036815" y="46307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56" name="Rectangle 855"/>
                    <p:cNvSpPr/>
                    <p:nvPr/>
                  </p:nvSpPr>
                  <p:spPr>
                    <a:xfrm>
                      <a:off x="3036815" y="53353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grpSp>
                <p:nvGrpSpPr>
                  <p:cNvPr id="842" name="Group 841"/>
                  <p:cNvGrpSpPr/>
                  <p:nvPr/>
                </p:nvGrpSpPr>
                <p:grpSpPr>
                  <a:xfrm>
                    <a:off x="450939" y="3511334"/>
                    <a:ext cx="129130" cy="903913"/>
                    <a:chOff x="3036815" y="1107347"/>
                    <a:chExt cx="704675" cy="4932725"/>
                  </a:xfrm>
                  <a:noFill/>
                </p:grpSpPr>
                <p:sp>
                  <p:nvSpPr>
                    <p:cNvPr id="843" name="Rectangle 842"/>
                    <p:cNvSpPr/>
                    <p:nvPr/>
                  </p:nvSpPr>
                  <p:spPr>
                    <a:xfrm>
                      <a:off x="3036815" y="11073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44" name="Rectangle 843"/>
                    <p:cNvSpPr/>
                    <p:nvPr/>
                  </p:nvSpPr>
                  <p:spPr>
                    <a:xfrm>
                      <a:off x="3036815" y="18120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45" name="Rectangle 844"/>
                    <p:cNvSpPr/>
                    <p:nvPr/>
                  </p:nvSpPr>
                  <p:spPr>
                    <a:xfrm>
                      <a:off x="3036815" y="25166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46" name="Rectangle 845"/>
                    <p:cNvSpPr/>
                    <p:nvPr/>
                  </p:nvSpPr>
                  <p:spPr>
                    <a:xfrm>
                      <a:off x="3036815" y="322137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47" name="Rectangle 846"/>
                    <p:cNvSpPr/>
                    <p:nvPr/>
                  </p:nvSpPr>
                  <p:spPr>
                    <a:xfrm>
                      <a:off x="3036815" y="39260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48" name="Rectangle 847"/>
                    <p:cNvSpPr/>
                    <p:nvPr/>
                  </p:nvSpPr>
                  <p:spPr>
                    <a:xfrm>
                      <a:off x="3036815" y="46307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49" name="Rectangle 848"/>
                    <p:cNvSpPr/>
                    <p:nvPr/>
                  </p:nvSpPr>
                  <p:spPr>
                    <a:xfrm>
                      <a:off x="3036815" y="53353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</p:grpSp>
          </p:grpSp>
          <p:grpSp>
            <p:nvGrpSpPr>
              <p:cNvPr id="787" name="Group 786"/>
              <p:cNvGrpSpPr/>
              <p:nvPr/>
            </p:nvGrpSpPr>
            <p:grpSpPr>
              <a:xfrm>
                <a:off x="967459" y="1702038"/>
                <a:ext cx="258260" cy="2713209"/>
                <a:chOff x="450939" y="1702038"/>
                <a:chExt cx="258260" cy="2713209"/>
              </a:xfrm>
            </p:grpSpPr>
            <p:grpSp>
              <p:nvGrpSpPr>
                <p:cNvPr id="788" name="Group 787"/>
                <p:cNvGrpSpPr/>
                <p:nvPr/>
              </p:nvGrpSpPr>
              <p:grpSpPr>
                <a:xfrm>
                  <a:off x="450939" y="1703507"/>
                  <a:ext cx="129130" cy="2711740"/>
                  <a:chOff x="450939" y="1703507"/>
                  <a:chExt cx="129130" cy="2711740"/>
                </a:xfrm>
              </p:grpSpPr>
              <p:grpSp>
                <p:nvGrpSpPr>
                  <p:cNvPr id="814" name="Group 813"/>
                  <p:cNvGrpSpPr/>
                  <p:nvPr/>
                </p:nvGrpSpPr>
                <p:grpSpPr>
                  <a:xfrm>
                    <a:off x="450939" y="1703507"/>
                    <a:ext cx="129130" cy="903913"/>
                    <a:chOff x="3036815" y="1107347"/>
                    <a:chExt cx="704675" cy="4932725"/>
                  </a:xfrm>
                  <a:noFill/>
                </p:grpSpPr>
                <p:sp>
                  <p:nvSpPr>
                    <p:cNvPr id="831" name="Rectangle 830"/>
                    <p:cNvSpPr/>
                    <p:nvPr/>
                  </p:nvSpPr>
                  <p:spPr>
                    <a:xfrm>
                      <a:off x="3036815" y="11073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32" name="Rectangle 831"/>
                    <p:cNvSpPr/>
                    <p:nvPr/>
                  </p:nvSpPr>
                  <p:spPr>
                    <a:xfrm>
                      <a:off x="3036815" y="18120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33" name="Rectangle 832"/>
                    <p:cNvSpPr/>
                    <p:nvPr/>
                  </p:nvSpPr>
                  <p:spPr>
                    <a:xfrm>
                      <a:off x="3036815" y="25166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34" name="Rectangle 833"/>
                    <p:cNvSpPr/>
                    <p:nvPr/>
                  </p:nvSpPr>
                  <p:spPr>
                    <a:xfrm>
                      <a:off x="3036815" y="322137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35" name="Rectangle 834"/>
                    <p:cNvSpPr/>
                    <p:nvPr/>
                  </p:nvSpPr>
                  <p:spPr>
                    <a:xfrm>
                      <a:off x="3036815" y="39260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36" name="Rectangle 835"/>
                    <p:cNvSpPr/>
                    <p:nvPr/>
                  </p:nvSpPr>
                  <p:spPr>
                    <a:xfrm>
                      <a:off x="3036815" y="46307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37" name="Rectangle 836"/>
                    <p:cNvSpPr/>
                    <p:nvPr/>
                  </p:nvSpPr>
                  <p:spPr>
                    <a:xfrm>
                      <a:off x="3036815" y="53353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grpSp>
                <p:nvGrpSpPr>
                  <p:cNvPr id="815" name="Group 814"/>
                  <p:cNvGrpSpPr/>
                  <p:nvPr/>
                </p:nvGrpSpPr>
                <p:grpSpPr>
                  <a:xfrm>
                    <a:off x="450939" y="2607421"/>
                    <a:ext cx="129130" cy="903913"/>
                    <a:chOff x="3036815" y="1107347"/>
                    <a:chExt cx="704675" cy="4932725"/>
                  </a:xfrm>
                  <a:noFill/>
                </p:grpSpPr>
                <p:sp>
                  <p:nvSpPr>
                    <p:cNvPr id="824" name="Rectangle 823"/>
                    <p:cNvSpPr/>
                    <p:nvPr/>
                  </p:nvSpPr>
                  <p:spPr>
                    <a:xfrm>
                      <a:off x="3036815" y="11073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25" name="Rectangle 824"/>
                    <p:cNvSpPr/>
                    <p:nvPr/>
                  </p:nvSpPr>
                  <p:spPr>
                    <a:xfrm>
                      <a:off x="3036815" y="18120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26" name="Rectangle 825"/>
                    <p:cNvSpPr/>
                    <p:nvPr/>
                  </p:nvSpPr>
                  <p:spPr>
                    <a:xfrm>
                      <a:off x="3036815" y="25166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27" name="Rectangle 826"/>
                    <p:cNvSpPr/>
                    <p:nvPr/>
                  </p:nvSpPr>
                  <p:spPr>
                    <a:xfrm>
                      <a:off x="3036815" y="322137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28" name="Rectangle 827"/>
                    <p:cNvSpPr/>
                    <p:nvPr/>
                  </p:nvSpPr>
                  <p:spPr>
                    <a:xfrm>
                      <a:off x="3036815" y="39260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29" name="Rectangle 828"/>
                    <p:cNvSpPr/>
                    <p:nvPr/>
                  </p:nvSpPr>
                  <p:spPr>
                    <a:xfrm>
                      <a:off x="3036815" y="46307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30" name="Rectangle 829"/>
                    <p:cNvSpPr/>
                    <p:nvPr/>
                  </p:nvSpPr>
                  <p:spPr>
                    <a:xfrm>
                      <a:off x="3036815" y="53353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grpSp>
                <p:nvGrpSpPr>
                  <p:cNvPr id="816" name="Group 815"/>
                  <p:cNvGrpSpPr/>
                  <p:nvPr/>
                </p:nvGrpSpPr>
                <p:grpSpPr>
                  <a:xfrm>
                    <a:off x="450939" y="3511334"/>
                    <a:ext cx="129130" cy="903913"/>
                    <a:chOff x="3036815" y="1107347"/>
                    <a:chExt cx="704675" cy="4932725"/>
                  </a:xfrm>
                  <a:noFill/>
                </p:grpSpPr>
                <p:sp>
                  <p:nvSpPr>
                    <p:cNvPr id="817" name="Rectangle 816"/>
                    <p:cNvSpPr/>
                    <p:nvPr/>
                  </p:nvSpPr>
                  <p:spPr>
                    <a:xfrm>
                      <a:off x="3036815" y="11073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18" name="Rectangle 817"/>
                    <p:cNvSpPr/>
                    <p:nvPr/>
                  </p:nvSpPr>
                  <p:spPr>
                    <a:xfrm>
                      <a:off x="3036815" y="18120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19" name="Rectangle 818"/>
                    <p:cNvSpPr/>
                    <p:nvPr/>
                  </p:nvSpPr>
                  <p:spPr>
                    <a:xfrm>
                      <a:off x="3036815" y="25166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20" name="Rectangle 819"/>
                    <p:cNvSpPr/>
                    <p:nvPr/>
                  </p:nvSpPr>
                  <p:spPr>
                    <a:xfrm>
                      <a:off x="3036815" y="322137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21" name="Rectangle 820"/>
                    <p:cNvSpPr/>
                    <p:nvPr/>
                  </p:nvSpPr>
                  <p:spPr>
                    <a:xfrm>
                      <a:off x="3036815" y="39260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22" name="Rectangle 821"/>
                    <p:cNvSpPr/>
                    <p:nvPr/>
                  </p:nvSpPr>
                  <p:spPr>
                    <a:xfrm>
                      <a:off x="3036815" y="46307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23" name="Rectangle 822"/>
                    <p:cNvSpPr/>
                    <p:nvPr/>
                  </p:nvSpPr>
                  <p:spPr>
                    <a:xfrm>
                      <a:off x="3036815" y="53353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</p:grpSp>
            <p:grpSp>
              <p:nvGrpSpPr>
                <p:cNvPr id="789" name="Group 788"/>
                <p:cNvGrpSpPr/>
                <p:nvPr/>
              </p:nvGrpSpPr>
              <p:grpSpPr>
                <a:xfrm>
                  <a:off x="580069" y="1702038"/>
                  <a:ext cx="129130" cy="2711740"/>
                  <a:chOff x="450939" y="1703507"/>
                  <a:chExt cx="129130" cy="2711740"/>
                </a:xfrm>
              </p:grpSpPr>
              <p:grpSp>
                <p:nvGrpSpPr>
                  <p:cNvPr id="790" name="Group 789"/>
                  <p:cNvGrpSpPr/>
                  <p:nvPr/>
                </p:nvGrpSpPr>
                <p:grpSpPr>
                  <a:xfrm>
                    <a:off x="450939" y="1703507"/>
                    <a:ext cx="129130" cy="903913"/>
                    <a:chOff x="3036815" y="1107347"/>
                    <a:chExt cx="704675" cy="4932725"/>
                  </a:xfrm>
                  <a:noFill/>
                </p:grpSpPr>
                <p:sp>
                  <p:nvSpPr>
                    <p:cNvPr id="807" name="Rectangle 806"/>
                    <p:cNvSpPr/>
                    <p:nvPr/>
                  </p:nvSpPr>
                  <p:spPr>
                    <a:xfrm>
                      <a:off x="3036815" y="11073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08" name="Rectangle 807"/>
                    <p:cNvSpPr/>
                    <p:nvPr/>
                  </p:nvSpPr>
                  <p:spPr>
                    <a:xfrm>
                      <a:off x="3036815" y="18120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09" name="Rectangle 808"/>
                    <p:cNvSpPr/>
                    <p:nvPr/>
                  </p:nvSpPr>
                  <p:spPr>
                    <a:xfrm>
                      <a:off x="3036815" y="25166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10" name="Rectangle 809"/>
                    <p:cNvSpPr/>
                    <p:nvPr/>
                  </p:nvSpPr>
                  <p:spPr>
                    <a:xfrm>
                      <a:off x="3036815" y="322137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11" name="Rectangle 810"/>
                    <p:cNvSpPr/>
                    <p:nvPr/>
                  </p:nvSpPr>
                  <p:spPr>
                    <a:xfrm>
                      <a:off x="3036815" y="39260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12" name="Rectangle 811"/>
                    <p:cNvSpPr/>
                    <p:nvPr/>
                  </p:nvSpPr>
                  <p:spPr>
                    <a:xfrm>
                      <a:off x="3036815" y="46307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13" name="Rectangle 812"/>
                    <p:cNvSpPr/>
                    <p:nvPr/>
                  </p:nvSpPr>
                  <p:spPr>
                    <a:xfrm>
                      <a:off x="3036815" y="53353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grpSp>
                <p:nvGrpSpPr>
                  <p:cNvPr id="791" name="Group 790"/>
                  <p:cNvGrpSpPr/>
                  <p:nvPr/>
                </p:nvGrpSpPr>
                <p:grpSpPr>
                  <a:xfrm>
                    <a:off x="450939" y="2607421"/>
                    <a:ext cx="129130" cy="903913"/>
                    <a:chOff x="3036815" y="1107347"/>
                    <a:chExt cx="704675" cy="4932725"/>
                  </a:xfrm>
                  <a:noFill/>
                </p:grpSpPr>
                <p:sp>
                  <p:nvSpPr>
                    <p:cNvPr id="800" name="Rectangle 799"/>
                    <p:cNvSpPr/>
                    <p:nvPr/>
                  </p:nvSpPr>
                  <p:spPr>
                    <a:xfrm>
                      <a:off x="3036815" y="11073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01" name="Rectangle 800"/>
                    <p:cNvSpPr/>
                    <p:nvPr/>
                  </p:nvSpPr>
                  <p:spPr>
                    <a:xfrm>
                      <a:off x="3036815" y="18120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02" name="Rectangle 801"/>
                    <p:cNvSpPr/>
                    <p:nvPr/>
                  </p:nvSpPr>
                  <p:spPr>
                    <a:xfrm>
                      <a:off x="3036815" y="25166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03" name="Rectangle 802"/>
                    <p:cNvSpPr/>
                    <p:nvPr/>
                  </p:nvSpPr>
                  <p:spPr>
                    <a:xfrm>
                      <a:off x="3036815" y="322137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04" name="Rectangle 803"/>
                    <p:cNvSpPr/>
                    <p:nvPr/>
                  </p:nvSpPr>
                  <p:spPr>
                    <a:xfrm>
                      <a:off x="3036815" y="39260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05" name="Rectangle 804"/>
                    <p:cNvSpPr/>
                    <p:nvPr/>
                  </p:nvSpPr>
                  <p:spPr>
                    <a:xfrm>
                      <a:off x="3036815" y="46307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06" name="Rectangle 805"/>
                    <p:cNvSpPr/>
                    <p:nvPr/>
                  </p:nvSpPr>
                  <p:spPr>
                    <a:xfrm>
                      <a:off x="3036815" y="53353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grpSp>
                <p:nvGrpSpPr>
                  <p:cNvPr id="792" name="Group 791"/>
                  <p:cNvGrpSpPr/>
                  <p:nvPr/>
                </p:nvGrpSpPr>
                <p:grpSpPr>
                  <a:xfrm>
                    <a:off x="450939" y="3511334"/>
                    <a:ext cx="129130" cy="903913"/>
                    <a:chOff x="3036815" y="1107347"/>
                    <a:chExt cx="704675" cy="4932725"/>
                  </a:xfrm>
                  <a:noFill/>
                </p:grpSpPr>
                <p:sp>
                  <p:nvSpPr>
                    <p:cNvPr id="793" name="Rectangle 792"/>
                    <p:cNvSpPr/>
                    <p:nvPr/>
                  </p:nvSpPr>
                  <p:spPr>
                    <a:xfrm>
                      <a:off x="3036815" y="11073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94" name="Rectangle 793"/>
                    <p:cNvSpPr/>
                    <p:nvPr/>
                  </p:nvSpPr>
                  <p:spPr>
                    <a:xfrm>
                      <a:off x="3036815" y="18120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95" name="Rectangle 794"/>
                    <p:cNvSpPr/>
                    <p:nvPr/>
                  </p:nvSpPr>
                  <p:spPr>
                    <a:xfrm>
                      <a:off x="3036815" y="25166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96" name="Rectangle 795"/>
                    <p:cNvSpPr/>
                    <p:nvPr/>
                  </p:nvSpPr>
                  <p:spPr>
                    <a:xfrm>
                      <a:off x="3036815" y="322137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97" name="Rectangle 796"/>
                    <p:cNvSpPr/>
                    <p:nvPr/>
                  </p:nvSpPr>
                  <p:spPr>
                    <a:xfrm>
                      <a:off x="3036815" y="39260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98" name="Rectangle 797"/>
                    <p:cNvSpPr/>
                    <p:nvPr/>
                  </p:nvSpPr>
                  <p:spPr>
                    <a:xfrm>
                      <a:off x="3036815" y="46307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99" name="Rectangle 798"/>
                    <p:cNvSpPr/>
                    <p:nvPr/>
                  </p:nvSpPr>
                  <p:spPr>
                    <a:xfrm>
                      <a:off x="3036815" y="53353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</p:grpSp>
          </p:grpSp>
        </p:grpSp>
      </p:grpSp>
      <p:grpSp>
        <p:nvGrpSpPr>
          <p:cNvPr id="71" name="Group 70"/>
          <p:cNvGrpSpPr/>
          <p:nvPr/>
        </p:nvGrpSpPr>
        <p:grpSpPr>
          <a:xfrm>
            <a:off x="4957807" y="521281"/>
            <a:ext cx="129130" cy="5679345"/>
            <a:chOff x="3322041" y="335560"/>
            <a:chExt cx="129130" cy="5679345"/>
          </a:xfrm>
        </p:grpSpPr>
        <p:grpSp>
          <p:nvGrpSpPr>
            <p:cNvPr id="37" name="Group 36"/>
            <p:cNvGrpSpPr/>
            <p:nvPr/>
          </p:nvGrpSpPr>
          <p:grpSpPr>
            <a:xfrm>
              <a:off x="3322041" y="335560"/>
              <a:ext cx="129130" cy="3615654"/>
              <a:chOff x="3305263" y="503340"/>
              <a:chExt cx="185756" cy="5201173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3305263" y="503340"/>
                <a:ext cx="185756" cy="1300292"/>
                <a:chOff x="3036815" y="1107347"/>
                <a:chExt cx="704675" cy="4932725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3036815" y="11073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3036815" y="18120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3036815" y="25166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3036815" y="322137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3036815" y="39260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3036815" y="46307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3036815" y="53353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305263" y="1803634"/>
                <a:ext cx="185756" cy="1300292"/>
                <a:chOff x="3036815" y="1107347"/>
                <a:chExt cx="704675" cy="4932725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3036815" y="11073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3036815" y="18120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3036815" y="25166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3036815" y="322137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3036815" y="39260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3036815" y="46307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3036815" y="53353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3305263" y="3103927"/>
                <a:ext cx="185756" cy="1300292"/>
                <a:chOff x="3036815" y="1107347"/>
                <a:chExt cx="704675" cy="4932725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3036815" y="11073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3036815" y="18120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3036815" y="25166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3036815" y="322137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3036815" y="39260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3036815" y="46307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3036815" y="53353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3305263" y="4404221"/>
                <a:ext cx="185756" cy="1300292"/>
                <a:chOff x="3036815" y="1107347"/>
                <a:chExt cx="704675" cy="4932725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3036815" y="11073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3036815" y="18120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3036815" y="25166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3036815" y="322137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3036815" y="39260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3036815" y="46307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3036815" y="53353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38" name="Group 37"/>
            <p:cNvGrpSpPr/>
            <p:nvPr/>
          </p:nvGrpSpPr>
          <p:grpSpPr>
            <a:xfrm>
              <a:off x="3322041" y="2399251"/>
              <a:ext cx="129130" cy="3615654"/>
              <a:chOff x="3305263" y="503340"/>
              <a:chExt cx="185756" cy="5201173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3305263" y="503340"/>
                <a:ext cx="185756" cy="1300292"/>
                <a:chOff x="3036815" y="1107347"/>
                <a:chExt cx="704675" cy="4932725"/>
              </a:xfrm>
            </p:grpSpPr>
            <p:sp>
              <p:nvSpPr>
                <p:cNvPr id="64" name="Rectangle 63"/>
                <p:cNvSpPr/>
                <p:nvPr/>
              </p:nvSpPr>
              <p:spPr>
                <a:xfrm>
                  <a:off x="3036815" y="11073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5" name="Rectangle 64"/>
                <p:cNvSpPr/>
                <p:nvPr/>
              </p:nvSpPr>
              <p:spPr>
                <a:xfrm>
                  <a:off x="3036815" y="18120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3036815" y="25166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7" name="Rectangle 66"/>
                <p:cNvSpPr/>
                <p:nvPr/>
              </p:nvSpPr>
              <p:spPr>
                <a:xfrm>
                  <a:off x="3036815" y="322137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3036815" y="39260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3036815" y="46307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3036815" y="53353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40" name="Group 39"/>
              <p:cNvGrpSpPr/>
              <p:nvPr/>
            </p:nvGrpSpPr>
            <p:grpSpPr>
              <a:xfrm>
                <a:off x="3305263" y="1803634"/>
                <a:ext cx="185756" cy="1300292"/>
                <a:chOff x="3036815" y="1107347"/>
                <a:chExt cx="704675" cy="4932725"/>
              </a:xfrm>
            </p:grpSpPr>
            <p:sp>
              <p:nvSpPr>
                <p:cNvPr id="57" name="Rectangle 56"/>
                <p:cNvSpPr/>
                <p:nvPr/>
              </p:nvSpPr>
              <p:spPr>
                <a:xfrm>
                  <a:off x="3036815" y="11073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8" name="Rectangle 57"/>
                <p:cNvSpPr/>
                <p:nvPr/>
              </p:nvSpPr>
              <p:spPr>
                <a:xfrm>
                  <a:off x="3036815" y="18120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9" name="Rectangle 58"/>
                <p:cNvSpPr/>
                <p:nvPr/>
              </p:nvSpPr>
              <p:spPr>
                <a:xfrm>
                  <a:off x="3036815" y="25166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3036815" y="322137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3036815" y="39260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3036815" y="46307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3036815" y="53353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3305263" y="3103927"/>
                <a:ext cx="185756" cy="1300292"/>
                <a:chOff x="3036815" y="1107347"/>
                <a:chExt cx="704675" cy="4932725"/>
              </a:xfrm>
            </p:grpSpPr>
            <p:sp>
              <p:nvSpPr>
                <p:cNvPr id="50" name="Rectangle 49"/>
                <p:cNvSpPr/>
                <p:nvPr/>
              </p:nvSpPr>
              <p:spPr>
                <a:xfrm>
                  <a:off x="3036815" y="11073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3036815" y="18120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3036815" y="25166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3" name="Rectangle 52"/>
                <p:cNvSpPr/>
                <p:nvPr/>
              </p:nvSpPr>
              <p:spPr>
                <a:xfrm>
                  <a:off x="3036815" y="322137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4" name="Rectangle 53"/>
                <p:cNvSpPr/>
                <p:nvPr/>
              </p:nvSpPr>
              <p:spPr>
                <a:xfrm>
                  <a:off x="3036815" y="39260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3036815" y="46307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3036815" y="53353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42" name="Group 41"/>
              <p:cNvGrpSpPr/>
              <p:nvPr/>
            </p:nvGrpSpPr>
            <p:grpSpPr>
              <a:xfrm>
                <a:off x="3305263" y="4404221"/>
                <a:ext cx="185756" cy="1300292"/>
                <a:chOff x="3036815" y="1107347"/>
                <a:chExt cx="704675" cy="4932725"/>
              </a:xfrm>
            </p:grpSpPr>
            <p:sp>
              <p:nvSpPr>
                <p:cNvPr id="43" name="Rectangle 42"/>
                <p:cNvSpPr/>
                <p:nvPr/>
              </p:nvSpPr>
              <p:spPr>
                <a:xfrm>
                  <a:off x="3036815" y="11073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3036815" y="18120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3036815" y="25166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3036815" y="322137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3036815" y="39260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3036815" y="46307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3036815" y="53353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72" name="Group 71"/>
          <p:cNvGrpSpPr/>
          <p:nvPr/>
        </p:nvGrpSpPr>
        <p:grpSpPr>
          <a:xfrm>
            <a:off x="7205904" y="2333099"/>
            <a:ext cx="45720" cy="2010838"/>
            <a:chOff x="3322041" y="335560"/>
            <a:chExt cx="129130" cy="5679345"/>
          </a:xfrm>
        </p:grpSpPr>
        <p:grpSp>
          <p:nvGrpSpPr>
            <p:cNvPr id="73" name="Group 72"/>
            <p:cNvGrpSpPr/>
            <p:nvPr/>
          </p:nvGrpSpPr>
          <p:grpSpPr>
            <a:xfrm>
              <a:off x="3322041" y="335560"/>
              <a:ext cx="129130" cy="3615654"/>
              <a:chOff x="3305263" y="503340"/>
              <a:chExt cx="185756" cy="5201173"/>
            </a:xfrm>
          </p:grpSpPr>
          <p:grpSp>
            <p:nvGrpSpPr>
              <p:cNvPr id="107" name="Group 106"/>
              <p:cNvGrpSpPr/>
              <p:nvPr/>
            </p:nvGrpSpPr>
            <p:grpSpPr>
              <a:xfrm>
                <a:off x="3305263" y="503340"/>
                <a:ext cx="185756" cy="1300292"/>
                <a:chOff x="3036815" y="1107347"/>
                <a:chExt cx="704675" cy="4932725"/>
              </a:xfrm>
            </p:grpSpPr>
            <p:sp>
              <p:nvSpPr>
                <p:cNvPr id="132" name="Rectangle 131"/>
                <p:cNvSpPr/>
                <p:nvPr/>
              </p:nvSpPr>
              <p:spPr>
                <a:xfrm>
                  <a:off x="3036815" y="11073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>
                  <a:off x="3036815" y="18120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4" name="Rectangle 133"/>
                <p:cNvSpPr/>
                <p:nvPr/>
              </p:nvSpPr>
              <p:spPr>
                <a:xfrm>
                  <a:off x="3036815" y="25166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5" name="Rectangle 134"/>
                <p:cNvSpPr/>
                <p:nvPr/>
              </p:nvSpPr>
              <p:spPr>
                <a:xfrm>
                  <a:off x="3036815" y="322137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6" name="Rectangle 135"/>
                <p:cNvSpPr/>
                <p:nvPr/>
              </p:nvSpPr>
              <p:spPr>
                <a:xfrm>
                  <a:off x="3036815" y="39260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7" name="Rectangle 136"/>
                <p:cNvSpPr/>
                <p:nvPr/>
              </p:nvSpPr>
              <p:spPr>
                <a:xfrm>
                  <a:off x="3036815" y="46307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8" name="Rectangle 137"/>
                <p:cNvSpPr/>
                <p:nvPr/>
              </p:nvSpPr>
              <p:spPr>
                <a:xfrm>
                  <a:off x="3036815" y="53353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08" name="Group 107"/>
              <p:cNvGrpSpPr/>
              <p:nvPr/>
            </p:nvGrpSpPr>
            <p:grpSpPr>
              <a:xfrm>
                <a:off x="3305263" y="1803634"/>
                <a:ext cx="185756" cy="1300292"/>
                <a:chOff x="3036815" y="1107347"/>
                <a:chExt cx="704675" cy="4932725"/>
              </a:xfrm>
            </p:grpSpPr>
            <p:sp>
              <p:nvSpPr>
                <p:cNvPr id="125" name="Rectangle 124"/>
                <p:cNvSpPr/>
                <p:nvPr/>
              </p:nvSpPr>
              <p:spPr>
                <a:xfrm>
                  <a:off x="3036815" y="11073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6" name="Rectangle 125"/>
                <p:cNvSpPr/>
                <p:nvPr/>
              </p:nvSpPr>
              <p:spPr>
                <a:xfrm>
                  <a:off x="3036815" y="18120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7" name="Rectangle 126"/>
                <p:cNvSpPr/>
                <p:nvPr/>
              </p:nvSpPr>
              <p:spPr>
                <a:xfrm>
                  <a:off x="3036815" y="25166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8" name="Rectangle 127"/>
                <p:cNvSpPr/>
                <p:nvPr/>
              </p:nvSpPr>
              <p:spPr>
                <a:xfrm>
                  <a:off x="3036815" y="322137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3036815" y="39260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3036815" y="46307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1" name="Rectangle 130"/>
                <p:cNvSpPr/>
                <p:nvPr/>
              </p:nvSpPr>
              <p:spPr>
                <a:xfrm>
                  <a:off x="3036815" y="53353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09" name="Group 108"/>
              <p:cNvGrpSpPr/>
              <p:nvPr/>
            </p:nvGrpSpPr>
            <p:grpSpPr>
              <a:xfrm>
                <a:off x="3305263" y="3103927"/>
                <a:ext cx="185756" cy="1300292"/>
                <a:chOff x="3036815" y="1107347"/>
                <a:chExt cx="704675" cy="4932725"/>
              </a:xfrm>
            </p:grpSpPr>
            <p:sp>
              <p:nvSpPr>
                <p:cNvPr id="118" name="Rectangle 117"/>
                <p:cNvSpPr/>
                <p:nvPr/>
              </p:nvSpPr>
              <p:spPr>
                <a:xfrm>
                  <a:off x="3036815" y="11073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9" name="Rectangle 118"/>
                <p:cNvSpPr/>
                <p:nvPr/>
              </p:nvSpPr>
              <p:spPr>
                <a:xfrm>
                  <a:off x="3036815" y="18120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0" name="Rectangle 119"/>
                <p:cNvSpPr/>
                <p:nvPr/>
              </p:nvSpPr>
              <p:spPr>
                <a:xfrm>
                  <a:off x="3036815" y="25166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1" name="Rectangle 120"/>
                <p:cNvSpPr/>
                <p:nvPr/>
              </p:nvSpPr>
              <p:spPr>
                <a:xfrm>
                  <a:off x="3036815" y="322137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2" name="Rectangle 121"/>
                <p:cNvSpPr/>
                <p:nvPr/>
              </p:nvSpPr>
              <p:spPr>
                <a:xfrm>
                  <a:off x="3036815" y="39260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3" name="Rectangle 122"/>
                <p:cNvSpPr/>
                <p:nvPr/>
              </p:nvSpPr>
              <p:spPr>
                <a:xfrm>
                  <a:off x="3036815" y="46307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4" name="Rectangle 123"/>
                <p:cNvSpPr/>
                <p:nvPr/>
              </p:nvSpPr>
              <p:spPr>
                <a:xfrm>
                  <a:off x="3036815" y="53353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10" name="Group 109"/>
              <p:cNvGrpSpPr/>
              <p:nvPr/>
            </p:nvGrpSpPr>
            <p:grpSpPr>
              <a:xfrm>
                <a:off x="3305263" y="4404221"/>
                <a:ext cx="185756" cy="1300292"/>
                <a:chOff x="3036815" y="1107347"/>
                <a:chExt cx="704675" cy="4932725"/>
              </a:xfrm>
            </p:grpSpPr>
            <p:sp>
              <p:nvSpPr>
                <p:cNvPr id="111" name="Rectangle 110"/>
                <p:cNvSpPr/>
                <p:nvPr/>
              </p:nvSpPr>
              <p:spPr>
                <a:xfrm>
                  <a:off x="3036815" y="11073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3036815" y="18120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3036815" y="25166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3036815" y="322137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5" name="Rectangle 114"/>
                <p:cNvSpPr/>
                <p:nvPr/>
              </p:nvSpPr>
              <p:spPr>
                <a:xfrm>
                  <a:off x="3036815" y="39260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6" name="Rectangle 115"/>
                <p:cNvSpPr/>
                <p:nvPr/>
              </p:nvSpPr>
              <p:spPr>
                <a:xfrm>
                  <a:off x="3036815" y="46307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7" name="Rectangle 116"/>
                <p:cNvSpPr/>
                <p:nvPr/>
              </p:nvSpPr>
              <p:spPr>
                <a:xfrm>
                  <a:off x="3036815" y="53353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74" name="Group 73"/>
            <p:cNvGrpSpPr/>
            <p:nvPr/>
          </p:nvGrpSpPr>
          <p:grpSpPr>
            <a:xfrm>
              <a:off x="3322041" y="2399251"/>
              <a:ext cx="129130" cy="3615654"/>
              <a:chOff x="3305263" y="503340"/>
              <a:chExt cx="185756" cy="5201173"/>
            </a:xfrm>
          </p:grpSpPr>
          <p:grpSp>
            <p:nvGrpSpPr>
              <p:cNvPr id="75" name="Group 74"/>
              <p:cNvGrpSpPr/>
              <p:nvPr/>
            </p:nvGrpSpPr>
            <p:grpSpPr>
              <a:xfrm>
                <a:off x="3305263" y="503340"/>
                <a:ext cx="185756" cy="1300292"/>
                <a:chOff x="3036815" y="1107347"/>
                <a:chExt cx="704675" cy="4932725"/>
              </a:xfrm>
            </p:grpSpPr>
            <p:sp>
              <p:nvSpPr>
                <p:cNvPr id="100" name="Rectangle 99"/>
                <p:cNvSpPr/>
                <p:nvPr/>
              </p:nvSpPr>
              <p:spPr>
                <a:xfrm>
                  <a:off x="3036815" y="11073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1" name="Rectangle 100"/>
                <p:cNvSpPr/>
                <p:nvPr/>
              </p:nvSpPr>
              <p:spPr>
                <a:xfrm>
                  <a:off x="3036815" y="18120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2" name="Rectangle 101"/>
                <p:cNvSpPr/>
                <p:nvPr/>
              </p:nvSpPr>
              <p:spPr>
                <a:xfrm>
                  <a:off x="3036815" y="25166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3" name="Rectangle 102"/>
                <p:cNvSpPr/>
                <p:nvPr/>
              </p:nvSpPr>
              <p:spPr>
                <a:xfrm>
                  <a:off x="3036815" y="322137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4" name="Rectangle 103"/>
                <p:cNvSpPr/>
                <p:nvPr/>
              </p:nvSpPr>
              <p:spPr>
                <a:xfrm>
                  <a:off x="3036815" y="39260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5" name="Rectangle 104"/>
                <p:cNvSpPr/>
                <p:nvPr/>
              </p:nvSpPr>
              <p:spPr>
                <a:xfrm>
                  <a:off x="3036815" y="46307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6" name="Rectangle 105"/>
                <p:cNvSpPr/>
                <p:nvPr/>
              </p:nvSpPr>
              <p:spPr>
                <a:xfrm>
                  <a:off x="3036815" y="53353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76" name="Group 75"/>
              <p:cNvGrpSpPr/>
              <p:nvPr/>
            </p:nvGrpSpPr>
            <p:grpSpPr>
              <a:xfrm>
                <a:off x="3305263" y="1803634"/>
                <a:ext cx="185756" cy="1300292"/>
                <a:chOff x="3036815" y="1107347"/>
                <a:chExt cx="704675" cy="4932725"/>
              </a:xfrm>
            </p:grpSpPr>
            <p:sp>
              <p:nvSpPr>
                <p:cNvPr id="93" name="Rectangle 92"/>
                <p:cNvSpPr/>
                <p:nvPr/>
              </p:nvSpPr>
              <p:spPr>
                <a:xfrm>
                  <a:off x="3036815" y="11073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4" name="Rectangle 93"/>
                <p:cNvSpPr/>
                <p:nvPr/>
              </p:nvSpPr>
              <p:spPr>
                <a:xfrm>
                  <a:off x="3036815" y="18120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5" name="Rectangle 94"/>
                <p:cNvSpPr/>
                <p:nvPr/>
              </p:nvSpPr>
              <p:spPr>
                <a:xfrm>
                  <a:off x="3036815" y="25166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>
                  <a:off x="3036815" y="322137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7" name="Rectangle 96"/>
                <p:cNvSpPr/>
                <p:nvPr/>
              </p:nvSpPr>
              <p:spPr>
                <a:xfrm>
                  <a:off x="3036815" y="39260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8" name="Rectangle 97"/>
                <p:cNvSpPr/>
                <p:nvPr/>
              </p:nvSpPr>
              <p:spPr>
                <a:xfrm>
                  <a:off x="3036815" y="46307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9" name="Rectangle 98"/>
                <p:cNvSpPr/>
                <p:nvPr/>
              </p:nvSpPr>
              <p:spPr>
                <a:xfrm>
                  <a:off x="3036815" y="53353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77" name="Group 76"/>
              <p:cNvGrpSpPr/>
              <p:nvPr/>
            </p:nvGrpSpPr>
            <p:grpSpPr>
              <a:xfrm>
                <a:off x="3305263" y="3103927"/>
                <a:ext cx="185756" cy="1300292"/>
                <a:chOff x="3036815" y="1107347"/>
                <a:chExt cx="704675" cy="4932725"/>
              </a:xfrm>
            </p:grpSpPr>
            <p:sp>
              <p:nvSpPr>
                <p:cNvPr id="86" name="Rectangle 85"/>
                <p:cNvSpPr/>
                <p:nvPr/>
              </p:nvSpPr>
              <p:spPr>
                <a:xfrm>
                  <a:off x="3036815" y="11073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7" name="Rectangle 86"/>
                <p:cNvSpPr/>
                <p:nvPr/>
              </p:nvSpPr>
              <p:spPr>
                <a:xfrm>
                  <a:off x="3036815" y="18120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8" name="Rectangle 87"/>
                <p:cNvSpPr/>
                <p:nvPr/>
              </p:nvSpPr>
              <p:spPr>
                <a:xfrm>
                  <a:off x="3036815" y="25166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9" name="Rectangle 88"/>
                <p:cNvSpPr/>
                <p:nvPr/>
              </p:nvSpPr>
              <p:spPr>
                <a:xfrm>
                  <a:off x="3036815" y="322137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0" name="Rectangle 89"/>
                <p:cNvSpPr/>
                <p:nvPr/>
              </p:nvSpPr>
              <p:spPr>
                <a:xfrm>
                  <a:off x="3036815" y="39260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3036815" y="46307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2" name="Rectangle 91"/>
                <p:cNvSpPr/>
                <p:nvPr/>
              </p:nvSpPr>
              <p:spPr>
                <a:xfrm>
                  <a:off x="3036815" y="53353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78" name="Group 77"/>
              <p:cNvGrpSpPr/>
              <p:nvPr/>
            </p:nvGrpSpPr>
            <p:grpSpPr>
              <a:xfrm>
                <a:off x="3305263" y="4404221"/>
                <a:ext cx="185756" cy="1300292"/>
                <a:chOff x="3036815" y="1107347"/>
                <a:chExt cx="704675" cy="4932725"/>
              </a:xfrm>
            </p:grpSpPr>
            <p:sp>
              <p:nvSpPr>
                <p:cNvPr id="79" name="Rectangle 78"/>
                <p:cNvSpPr/>
                <p:nvPr/>
              </p:nvSpPr>
              <p:spPr>
                <a:xfrm>
                  <a:off x="3036815" y="11073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3036815" y="18120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3036815" y="25166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3036815" y="322137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3036815" y="39260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>
                  <a:off x="3036815" y="46307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3036815" y="53353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139" name="Group 138"/>
          <p:cNvGrpSpPr/>
          <p:nvPr/>
        </p:nvGrpSpPr>
        <p:grpSpPr>
          <a:xfrm>
            <a:off x="7080069" y="2333099"/>
            <a:ext cx="45720" cy="2010838"/>
            <a:chOff x="3322041" y="335560"/>
            <a:chExt cx="129130" cy="5679345"/>
          </a:xfrm>
        </p:grpSpPr>
        <p:grpSp>
          <p:nvGrpSpPr>
            <p:cNvPr id="140" name="Group 139"/>
            <p:cNvGrpSpPr/>
            <p:nvPr/>
          </p:nvGrpSpPr>
          <p:grpSpPr>
            <a:xfrm>
              <a:off x="3322041" y="335560"/>
              <a:ext cx="129130" cy="3615654"/>
              <a:chOff x="3305263" y="503340"/>
              <a:chExt cx="185756" cy="5201173"/>
            </a:xfrm>
          </p:grpSpPr>
          <p:grpSp>
            <p:nvGrpSpPr>
              <p:cNvPr id="174" name="Group 173"/>
              <p:cNvGrpSpPr/>
              <p:nvPr/>
            </p:nvGrpSpPr>
            <p:grpSpPr>
              <a:xfrm>
                <a:off x="3305263" y="503340"/>
                <a:ext cx="185756" cy="1300292"/>
                <a:chOff x="3036815" y="1107347"/>
                <a:chExt cx="704675" cy="4932725"/>
              </a:xfrm>
            </p:grpSpPr>
            <p:sp>
              <p:nvSpPr>
                <p:cNvPr id="199" name="Rectangle 198"/>
                <p:cNvSpPr/>
                <p:nvPr/>
              </p:nvSpPr>
              <p:spPr>
                <a:xfrm>
                  <a:off x="3036815" y="11073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0" name="Rectangle 199"/>
                <p:cNvSpPr/>
                <p:nvPr/>
              </p:nvSpPr>
              <p:spPr>
                <a:xfrm>
                  <a:off x="3036815" y="18120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1" name="Rectangle 200"/>
                <p:cNvSpPr/>
                <p:nvPr/>
              </p:nvSpPr>
              <p:spPr>
                <a:xfrm>
                  <a:off x="3036815" y="25166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2" name="Rectangle 201"/>
                <p:cNvSpPr/>
                <p:nvPr/>
              </p:nvSpPr>
              <p:spPr>
                <a:xfrm>
                  <a:off x="3036815" y="322137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3" name="Rectangle 202"/>
                <p:cNvSpPr/>
                <p:nvPr/>
              </p:nvSpPr>
              <p:spPr>
                <a:xfrm>
                  <a:off x="3036815" y="39260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4" name="Rectangle 203"/>
                <p:cNvSpPr/>
                <p:nvPr/>
              </p:nvSpPr>
              <p:spPr>
                <a:xfrm>
                  <a:off x="3036815" y="46307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5" name="Rectangle 204"/>
                <p:cNvSpPr/>
                <p:nvPr/>
              </p:nvSpPr>
              <p:spPr>
                <a:xfrm>
                  <a:off x="3036815" y="53353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75" name="Group 174"/>
              <p:cNvGrpSpPr/>
              <p:nvPr/>
            </p:nvGrpSpPr>
            <p:grpSpPr>
              <a:xfrm>
                <a:off x="3305263" y="1803634"/>
                <a:ext cx="185756" cy="1300292"/>
                <a:chOff x="3036815" y="1107347"/>
                <a:chExt cx="704675" cy="4932725"/>
              </a:xfrm>
            </p:grpSpPr>
            <p:sp>
              <p:nvSpPr>
                <p:cNvPr id="192" name="Rectangle 191"/>
                <p:cNvSpPr/>
                <p:nvPr/>
              </p:nvSpPr>
              <p:spPr>
                <a:xfrm>
                  <a:off x="3036815" y="11073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3" name="Rectangle 192"/>
                <p:cNvSpPr/>
                <p:nvPr/>
              </p:nvSpPr>
              <p:spPr>
                <a:xfrm>
                  <a:off x="3036815" y="18120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4" name="Rectangle 193"/>
                <p:cNvSpPr/>
                <p:nvPr/>
              </p:nvSpPr>
              <p:spPr>
                <a:xfrm>
                  <a:off x="3036815" y="25166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5" name="Rectangle 194"/>
                <p:cNvSpPr/>
                <p:nvPr/>
              </p:nvSpPr>
              <p:spPr>
                <a:xfrm>
                  <a:off x="3036815" y="322137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6" name="Rectangle 195"/>
                <p:cNvSpPr/>
                <p:nvPr/>
              </p:nvSpPr>
              <p:spPr>
                <a:xfrm>
                  <a:off x="3036815" y="39260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7" name="Rectangle 196"/>
                <p:cNvSpPr/>
                <p:nvPr/>
              </p:nvSpPr>
              <p:spPr>
                <a:xfrm>
                  <a:off x="3036815" y="46307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8" name="Rectangle 197"/>
                <p:cNvSpPr/>
                <p:nvPr/>
              </p:nvSpPr>
              <p:spPr>
                <a:xfrm>
                  <a:off x="3036815" y="53353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76" name="Group 175"/>
              <p:cNvGrpSpPr/>
              <p:nvPr/>
            </p:nvGrpSpPr>
            <p:grpSpPr>
              <a:xfrm>
                <a:off x="3305263" y="3103927"/>
                <a:ext cx="185756" cy="1300292"/>
                <a:chOff x="3036815" y="1107347"/>
                <a:chExt cx="704675" cy="4932725"/>
              </a:xfrm>
            </p:grpSpPr>
            <p:sp>
              <p:nvSpPr>
                <p:cNvPr id="185" name="Rectangle 184"/>
                <p:cNvSpPr/>
                <p:nvPr/>
              </p:nvSpPr>
              <p:spPr>
                <a:xfrm>
                  <a:off x="3036815" y="11073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6" name="Rectangle 185"/>
                <p:cNvSpPr/>
                <p:nvPr/>
              </p:nvSpPr>
              <p:spPr>
                <a:xfrm>
                  <a:off x="3036815" y="18120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7" name="Rectangle 186"/>
                <p:cNvSpPr/>
                <p:nvPr/>
              </p:nvSpPr>
              <p:spPr>
                <a:xfrm>
                  <a:off x="3036815" y="25166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8" name="Rectangle 187"/>
                <p:cNvSpPr/>
                <p:nvPr/>
              </p:nvSpPr>
              <p:spPr>
                <a:xfrm>
                  <a:off x="3036815" y="322137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9" name="Rectangle 188"/>
                <p:cNvSpPr/>
                <p:nvPr/>
              </p:nvSpPr>
              <p:spPr>
                <a:xfrm>
                  <a:off x="3036815" y="39260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0" name="Rectangle 189"/>
                <p:cNvSpPr/>
                <p:nvPr/>
              </p:nvSpPr>
              <p:spPr>
                <a:xfrm>
                  <a:off x="3036815" y="46307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1" name="Rectangle 190"/>
                <p:cNvSpPr/>
                <p:nvPr/>
              </p:nvSpPr>
              <p:spPr>
                <a:xfrm>
                  <a:off x="3036815" y="53353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77" name="Group 176"/>
              <p:cNvGrpSpPr/>
              <p:nvPr/>
            </p:nvGrpSpPr>
            <p:grpSpPr>
              <a:xfrm>
                <a:off x="3305263" y="4404221"/>
                <a:ext cx="185756" cy="1300292"/>
                <a:chOff x="3036815" y="1107347"/>
                <a:chExt cx="704675" cy="4932725"/>
              </a:xfrm>
            </p:grpSpPr>
            <p:sp>
              <p:nvSpPr>
                <p:cNvPr id="178" name="Rectangle 177"/>
                <p:cNvSpPr/>
                <p:nvPr/>
              </p:nvSpPr>
              <p:spPr>
                <a:xfrm>
                  <a:off x="3036815" y="11073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9" name="Rectangle 178"/>
                <p:cNvSpPr/>
                <p:nvPr/>
              </p:nvSpPr>
              <p:spPr>
                <a:xfrm>
                  <a:off x="3036815" y="18120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0" name="Rectangle 179"/>
                <p:cNvSpPr/>
                <p:nvPr/>
              </p:nvSpPr>
              <p:spPr>
                <a:xfrm>
                  <a:off x="3036815" y="25166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1" name="Rectangle 180"/>
                <p:cNvSpPr/>
                <p:nvPr/>
              </p:nvSpPr>
              <p:spPr>
                <a:xfrm>
                  <a:off x="3036815" y="322137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2" name="Rectangle 181"/>
                <p:cNvSpPr/>
                <p:nvPr/>
              </p:nvSpPr>
              <p:spPr>
                <a:xfrm>
                  <a:off x="3036815" y="39260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3" name="Rectangle 182"/>
                <p:cNvSpPr/>
                <p:nvPr/>
              </p:nvSpPr>
              <p:spPr>
                <a:xfrm>
                  <a:off x="3036815" y="46307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4" name="Rectangle 183"/>
                <p:cNvSpPr/>
                <p:nvPr/>
              </p:nvSpPr>
              <p:spPr>
                <a:xfrm>
                  <a:off x="3036815" y="53353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141" name="Group 140"/>
            <p:cNvGrpSpPr/>
            <p:nvPr/>
          </p:nvGrpSpPr>
          <p:grpSpPr>
            <a:xfrm>
              <a:off x="3322041" y="2399251"/>
              <a:ext cx="129130" cy="3615654"/>
              <a:chOff x="3305263" y="503340"/>
              <a:chExt cx="185756" cy="5201173"/>
            </a:xfrm>
          </p:grpSpPr>
          <p:grpSp>
            <p:nvGrpSpPr>
              <p:cNvPr id="142" name="Group 141"/>
              <p:cNvGrpSpPr/>
              <p:nvPr/>
            </p:nvGrpSpPr>
            <p:grpSpPr>
              <a:xfrm>
                <a:off x="3305263" y="503340"/>
                <a:ext cx="185756" cy="1300292"/>
                <a:chOff x="3036815" y="1107347"/>
                <a:chExt cx="704675" cy="4932725"/>
              </a:xfrm>
            </p:grpSpPr>
            <p:sp>
              <p:nvSpPr>
                <p:cNvPr id="167" name="Rectangle 166"/>
                <p:cNvSpPr/>
                <p:nvPr/>
              </p:nvSpPr>
              <p:spPr>
                <a:xfrm>
                  <a:off x="3036815" y="11073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8" name="Rectangle 167"/>
                <p:cNvSpPr/>
                <p:nvPr/>
              </p:nvSpPr>
              <p:spPr>
                <a:xfrm>
                  <a:off x="3036815" y="18120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9" name="Rectangle 168"/>
                <p:cNvSpPr/>
                <p:nvPr/>
              </p:nvSpPr>
              <p:spPr>
                <a:xfrm>
                  <a:off x="3036815" y="25166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0" name="Rectangle 169"/>
                <p:cNvSpPr/>
                <p:nvPr/>
              </p:nvSpPr>
              <p:spPr>
                <a:xfrm>
                  <a:off x="3036815" y="322137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1" name="Rectangle 170"/>
                <p:cNvSpPr/>
                <p:nvPr/>
              </p:nvSpPr>
              <p:spPr>
                <a:xfrm>
                  <a:off x="3036815" y="39260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2" name="Rectangle 171"/>
                <p:cNvSpPr/>
                <p:nvPr/>
              </p:nvSpPr>
              <p:spPr>
                <a:xfrm>
                  <a:off x="3036815" y="46307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3" name="Rectangle 172"/>
                <p:cNvSpPr/>
                <p:nvPr/>
              </p:nvSpPr>
              <p:spPr>
                <a:xfrm>
                  <a:off x="3036815" y="53353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43" name="Group 142"/>
              <p:cNvGrpSpPr/>
              <p:nvPr/>
            </p:nvGrpSpPr>
            <p:grpSpPr>
              <a:xfrm>
                <a:off x="3305263" y="1803634"/>
                <a:ext cx="185756" cy="1300292"/>
                <a:chOff x="3036815" y="1107347"/>
                <a:chExt cx="704675" cy="4932725"/>
              </a:xfrm>
            </p:grpSpPr>
            <p:sp>
              <p:nvSpPr>
                <p:cNvPr id="160" name="Rectangle 159"/>
                <p:cNvSpPr/>
                <p:nvPr/>
              </p:nvSpPr>
              <p:spPr>
                <a:xfrm>
                  <a:off x="3036815" y="11073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1" name="Rectangle 160"/>
                <p:cNvSpPr/>
                <p:nvPr/>
              </p:nvSpPr>
              <p:spPr>
                <a:xfrm>
                  <a:off x="3036815" y="18120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2" name="Rectangle 161"/>
                <p:cNvSpPr/>
                <p:nvPr/>
              </p:nvSpPr>
              <p:spPr>
                <a:xfrm>
                  <a:off x="3036815" y="25166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3" name="Rectangle 162"/>
                <p:cNvSpPr/>
                <p:nvPr/>
              </p:nvSpPr>
              <p:spPr>
                <a:xfrm>
                  <a:off x="3036815" y="322137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4" name="Rectangle 163"/>
                <p:cNvSpPr/>
                <p:nvPr/>
              </p:nvSpPr>
              <p:spPr>
                <a:xfrm>
                  <a:off x="3036815" y="39260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5" name="Rectangle 164"/>
                <p:cNvSpPr/>
                <p:nvPr/>
              </p:nvSpPr>
              <p:spPr>
                <a:xfrm>
                  <a:off x="3036815" y="46307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6" name="Rectangle 165"/>
                <p:cNvSpPr/>
                <p:nvPr/>
              </p:nvSpPr>
              <p:spPr>
                <a:xfrm>
                  <a:off x="3036815" y="53353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44" name="Group 143"/>
              <p:cNvGrpSpPr/>
              <p:nvPr/>
            </p:nvGrpSpPr>
            <p:grpSpPr>
              <a:xfrm>
                <a:off x="3305263" y="3103927"/>
                <a:ext cx="185756" cy="1300292"/>
                <a:chOff x="3036815" y="1107347"/>
                <a:chExt cx="704675" cy="4932725"/>
              </a:xfrm>
            </p:grpSpPr>
            <p:sp>
              <p:nvSpPr>
                <p:cNvPr id="153" name="Rectangle 152"/>
                <p:cNvSpPr/>
                <p:nvPr/>
              </p:nvSpPr>
              <p:spPr>
                <a:xfrm>
                  <a:off x="3036815" y="11073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4" name="Rectangle 153"/>
                <p:cNvSpPr/>
                <p:nvPr/>
              </p:nvSpPr>
              <p:spPr>
                <a:xfrm>
                  <a:off x="3036815" y="18120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5" name="Rectangle 154"/>
                <p:cNvSpPr/>
                <p:nvPr/>
              </p:nvSpPr>
              <p:spPr>
                <a:xfrm>
                  <a:off x="3036815" y="25166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6" name="Rectangle 155"/>
                <p:cNvSpPr/>
                <p:nvPr/>
              </p:nvSpPr>
              <p:spPr>
                <a:xfrm>
                  <a:off x="3036815" y="322137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7" name="Rectangle 156"/>
                <p:cNvSpPr/>
                <p:nvPr/>
              </p:nvSpPr>
              <p:spPr>
                <a:xfrm>
                  <a:off x="3036815" y="39260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8" name="Rectangle 157"/>
                <p:cNvSpPr/>
                <p:nvPr/>
              </p:nvSpPr>
              <p:spPr>
                <a:xfrm>
                  <a:off x="3036815" y="46307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9" name="Rectangle 158"/>
                <p:cNvSpPr/>
                <p:nvPr/>
              </p:nvSpPr>
              <p:spPr>
                <a:xfrm>
                  <a:off x="3036815" y="53353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45" name="Group 144"/>
              <p:cNvGrpSpPr/>
              <p:nvPr/>
            </p:nvGrpSpPr>
            <p:grpSpPr>
              <a:xfrm>
                <a:off x="3305263" y="4404221"/>
                <a:ext cx="185756" cy="1300292"/>
                <a:chOff x="3036815" y="1107347"/>
                <a:chExt cx="704675" cy="4932725"/>
              </a:xfrm>
            </p:grpSpPr>
            <p:sp>
              <p:nvSpPr>
                <p:cNvPr id="146" name="Rectangle 145"/>
                <p:cNvSpPr/>
                <p:nvPr/>
              </p:nvSpPr>
              <p:spPr>
                <a:xfrm>
                  <a:off x="3036815" y="11073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7" name="Rectangle 146"/>
                <p:cNvSpPr/>
                <p:nvPr/>
              </p:nvSpPr>
              <p:spPr>
                <a:xfrm>
                  <a:off x="3036815" y="18120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8" name="Rectangle 147"/>
                <p:cNvSpPr/>
                <p:nvPr/>
              </p:nvSpPr>
              <p:spPr>
                <a:xfrm>
                  <a:off x="3036815" y="25166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9" name="Rectangle 148"/>
                <p:cNvSpPr/>
                <p:nvPr/>
              </p:nvSpPr>
              <p:spPr>
                <a:xfrm>
                  <a:off x="3036815" y="322137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0" name="Rectangle 149"/>
                <p:cNvSpPr/>
                <p:nvPr/>
              </p:nvSpPr>
              <p:spPr>
                <a:xfrm>
                  <a:off x="3036815" y="39260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1" name="Rectangle 150"/>
                <p:cNvSpPr/>
                <p:nvPr/>
              </p:nvSpPr>
              <p:spPr>
                <a:xfrm>
                  <a:off x="3036815" y="46307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2" name="Rectangle 151"/>
                <p:cNvSpPr/>
                <p:nvPr/>
              </p:nvSpPr>
              <p:spPr>
                <a:xfrm>
                  <a:off x="3036815" y="53353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206" name="Group 205"/>
          <p:cNvGrpSpPr/>
          <p:nvPr/>
        </p:nvGrpSpPr>
        <p:grpSpPr>
          <a:xfrm>
            <a:off x="7348516" y="2333099"/>
            <a:ext cx="45720" cy="2010838"/>
            <a:chOff x="3322041" y="335560"/>
            <a:chExt cx="129130" cy="5679345"/>
          </a:xfrm>
        </p:grpSpPr>
        <p:grpSp>
          <p:nvGrpSpPr>
            <p:cNvPr id="207" name="Group 206"/>
            <p:cNvGrpSpPr/>
            <p:nvPr/>
          </p:nvGrpSpPr>
          <p:grpSpPr>
            <a:xfrm>
              <a:off x="3322041" y="335560"/>
              <a:ext cx="129130" cy="3615654"/>
              <a:chOff x="3305263" y="503340"/>
              <a:chExt cx="185756" cy="5201173"/>
            </a:xfrm>
          </p:grpSpPr>
          <p:grpSp>
            <p:nvGrpSpPr>
              <p:cNvPr id="241" name="Group 240"/>
              <p:cNvGrpSpPr/>
              <p:nvPr/>
            </p:nvGrpSpPr>
            <p:grpSpPr>
              <a:xfrm>
                <a:off x="3305263" y="503340"/>
                <a:ext cx="185756" cy="1300292"/>
                <a:chOff x="3036815" y="1107347"/>
                <a:chExt cx="704675" cy="4932725"/>
              </a:xfrm>
            </p:grpSpPr>
            <p:sp>
              <p:nvSpPr>
                <p:cNvPr id="266" name="Rectangle 265"/>
                <p:cNvSpPr/>
                <p:nvPr/>
              </p:nvSpPr>
              <p:spPr>
                <a:xfrm>
                  <a:off x="3036815" y="11073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7" name="Rectangle 266"/>
                <p:cNvSpPr/>
                <p:nvPr/>
              </p:nvSpPr>
              <p:spPr>
                <a:xfrm>
                  <a:off x="3036815" y="18120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8" name="Rectangle 267"/>
                <p:cNvSpPr/>
                <p:nvPr/>
              </p:nvSpPr>
              <p:spPr>
                <a:xfrm>
                  <a:off x="3036815" y="25166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9" name="Rectangle 268"/>
                <p:cNvSpPr/>
                <p:nvPr/>
              </p:nvSpPr>
              <p:spPr>
                <a:xfrm>
                  <a:off x="3036815" y="322137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0" name="Rectangle 269"/>
                <p:cNvSpPr/>
                <p:nvPr/>
              </p:nvSpPr>
              <p:spPr>
                <a:xfrm>
                  <a:off x="3036815" y="39260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1" name="Rectangle 270"/>
                <p:cNvSpPr/>
                <p:nvPr/>
              </p:nvSpPr>
              <p:spPr>
                <a:xfrm>
                  <a:off x="3036815" y="46307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2" name="Rectangle 271"/>
                <p:cNvSpPr/>
                <p:nvPr/>
              </p:nvSpPr>
              <p:spPr>
                <a:xfrm>
                  <a:off x="3036815" y="53353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242" name="Group 241"/>
              <p:cNvGrpSpPr/>
              <p:nvPr/>
            </p:nvGrpSpPr>
            <p:grpSpPr>
              <a:xfrm>
                <a:off x="3305263" y="1803634"/>
                <a:ext cx="185756" cy="1300292"/>
                <a:chOff x="3036815" y="1107347"/>
                <a:chExt cx="704675" cy="4932725"/>
              </a:xfrm>
            </p:grpSpPr>
            <p:sp>
              <p:nvSpPr>
                <p:cNvPr id="259" name="Rectangle 258"/>
                <p:cNvSpPr/>
                <p:nvPr/>
              </p:nvSpPr>
              <p:spPr>
                <a:xfrm>
                  <a:off x="3036815" y="11073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0" name="Rectangle 259"/>
                <p:cNvSpPr/>
                <p:nvPr/>
              </p:nvSpPr>
              <p:spPr>
                <a:xfrm>
                  <a:off x="3036815" y="18120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1" name="Rectangle 260"/>
                <p:cNvSpPr/>
                <p:nvPr/>
              </p:nvSpPr>
              <p:spPr>
                <a:xfrm>
                  <a:off x="3036815" y="25166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2" name="Rectangle 261"/>
                <p:cNvSpPr/>
                <p:nvPr/>
              </p:nvSpPr>
              <p:spPr>
                <a:xfrm>
                  <a:off x="3036815" y="322137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3" name="Rectangle 262"/>
                <p:cNvSpPr/>
                <p:nvPr/>
              </p:nvSpPr>
              <p:spPr>
                <a:xfrm>
                  <a:off x="3036815" y="39260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4" name="Rectangle 263"/>
                <p:cNvSpPr/>
                <p:nvPr/>
              </p:nvSpPr>
              <p:spPr>
                <a:xfrm>
                  <a:off x="3036815" y="46307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5" name="Rectangle 264"/>
                <p:cNvSpPr/>
                <p:nvPr/>
              </p:nvSpPr>
              <p:spPr>
                <a:xfrm>
                  <a:off x="3036815" y="53353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243" name="Group 242"/>
              <p:cNvGrpSpPr/>
              <p:nvPr/>
            </p:nvGrpSpPr>
            <p:grpSpPr>
              <a:xfrm>
                <a:off x="3305263" y="3103927"/>
                <a:ext cx="185756" cy="1300292"/>
                <a:chOff x="3036815" y="1107347"/>
                <a:chExt cx="704675" cy="4932725"/>
              </a:xfrm>
            </p:grpSpPr>
            <p:sp>
              <p:nvSpPr>
                <p:cNvPr id="252" name="Rectangle 251"/>
                <p:cNvSpPr/>
                <p:nvPr/>
              </p:nvSpPr>
              <p:spPr>
                <a:xfrm>
                  <a:off x="3036815" y="11073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3" name="Rectangle 252"/>
                <p:cNvSpPr/>
                <p:nvPr/>
              </p:nvSpPr>
              <p:spPr>
                <a:xfrm>
                  <a:off x="3036815" y="18120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4" name="Rectangle 253"/>
                <p:cNvSpPr/>
                <p:nvPr/>
              </p:nvSpPr>
              <p:spPr>
                <a:xfrm>
                  <a:off x="3036815" y="25166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5" name="Rectangle 254"/>
                <p:cNvSpPr/>
                <p:nvPr/>
              </p:nvSpPr>
              <p:spPr>
                <a:xfrm>
                  <a:off x="3036815" y="322137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6" name="Rectangle 255"/>
                <p:cNvSpPr/>
                <p:nvPr/>
              </p:nvSpPr>
              <p:spPr>
                <a:xfrm>
                  <a:off x="3036815" y="39260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7" name="Rectangle 256"/>
                <p:cNvSpPr/>
                <p:nvPr/>
              </p:nvSpPr>
              <p:spPr>
                <a:xfrm>
                  <a:off x="3036815" y="46307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8" name="Rectangle 257"/>
                <p:cNvSpPr/>
                <p:nvPr/>
              </p:nvSpPr>
              <p:spPr>
                <a:xfrm>
                  <a:off x="3036815" y="53353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244" name="Group 243"/>
              <p:cNvGrpSpPr/>
              <p:nvPr/>
            </p:nvGrpSpPr>
            <p:grpSpPr>
              <a:xfrm>
                <a:off x="3305263" y="4404221"/>
                <a:ext cx="185756" cy="1300292"/>
                <a:chOff x="3036815" y="1107347"/>
                <a:chExt cx="704675" cy="4932725"/>
              </a:xfrm>
            </p:grpSpPr>
            <p:sp>
              <p:nvSpPr>
                <p:cNvPr id="245" name="Rectangle 244"/>
                <p:cNvSpPr/>
                <p:nvPr/>
              </p:nvSpPr>
              <p:spPr>
                <a:xfrm>
                  <a:off x="3036815" y="11073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6" name="Rectangle 245"/>
                <p:cNvSpPr/>
                <p:nvPr/>
              </p:nvSpPr>
              <p:spPr>
                <a:xfrm>
                  <a:off x="3036815" y="18120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7" name="Rectangle 246"/>
                <p:cNvSpPr/>
                <p:nvPr/>
              </p:nvSpPr>
              <p:spPr>
                <a:xfrm>
                  <a:off x="3036815" y="25166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8" name="Rectangle 247"/>
                <p:cNvSpPr/>
                <p:nvPr/>
              </p:nvSpPr>
              <p:spPr>
                <a:xfrm>
                  <a:off x="3036815" y="322137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9" name="Rectangle 248"/>
                <p:cNvSpPr/>
                <p:nvPr/>
              </p:nvSpPr>
              <p:spPr>
                <a:xfrm>
                  <a:off x="3036815" y="39260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0" name="Rectangle 249"/>
                <p:cNvSpPr/>
                <p:nvPr/>
              </p:nvSpPr>
              <p:spPr>
                <a:xfrm>
                  <a:off x="3036815" y="46307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1" name="Rectangle 250"/>
                <p:cNvSpPr/>
                <p:nvPr/>
              </p:nvSpPr>
              <p:spPr>
                <a:xfrm>
                  <a:off x="3036815" y="53353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208" name="Group 207"/>
            <p:cNvGrpSpPr/>
            <p:nvPr/>
          </p:nvGrpSpPr>
          <p:grpSpPr>
            <a:xfrm>
              <a:off x="3322041" y="2399251"/>
              <a:ext cx="129130" cy="3615654"/>
              <a:chOff x="3305263" y="503340"/>
              <a:chExt cx="185756" cy="5201173"/>
            </a:xfrm>
          </p:grpSpPr>
          <p:grpSp>
            <p:nvGrpSpPr>
              <p:cNvPr id="209" name="Group 208"/>
              <p:cNvGrpSpPr/>
              <p:nvPr/>
            </p:nvGrpSpPr>
            <p:grpSpPr>
              <a:xfrm>
                <a:off x="3305263" y="503340"/>
                <a:ext cx="185756" cy="1300292"/>
                <a:chOff x="3036815" y="1107347"/>
                <a:chExt cx="704675" cy="4932725"/>
              </a:xfrm>
            </p:grpSpPr>
            <p:sp>
              <p:nvSpPr>
                <p:cNvPr id="234" name="Rectangle 233"/>
                <p:cNvSpPr/>
                <p:nvPr/>
              </p:nvSpPr>
              <p:spPr>
                <a:xfrm>
                  <a:off x="3036815" y="11073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5" name="Rectangle 234"/>
                <p:cNvSpPr/>
                <p:nvPr/>
              </p:nvSpPr>
              <p:spPr>
                <a:xfrm>
                  <a:off x="3036815" y="18120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6" name="Rectangle 235"/>
                <p:cNvSpPr/>
                <p:nvPr/>
              </p:nvSpPr>
              <p:spPr>
                <a:xfrm>
                  <a:off x="3036815" y="25166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7" name="Rectangle 236"/>
                <p:cNvSpPr/>
                <p:nvPr/>
              </p:nvSpPr>
              <p:spPr>
                <a:xfrm>
                  <a:off x="3036815" y="322137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8" name="Rectangle 237"/>
                <p:cNvSpPr/>
                <p:nvPr/>
              </p:nvSpPr>
              <p:spPr>
                <a:xfrm>
                  <a:off x="3036815" y="39260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9" name="Rectangle 238"/>
                <p:cNvSpPr/>
                <p:nvPr/>
              </p:nvSpPr>
              <p:spPr>
                <a:xfrm>
                  <a:off x="3036815" y="46307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0" name="Rectangle 239"/>
                <p:cNvSpPr/>
                <p:nvPr/>
              </p:nvSpPr>
              <p:spPr>
                <a:xfrm>
                  <a:off x="3036815" y="53353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210" name="Group 209"/>
              <p:cNvGrpSpPr/>
              <p:nvPr/>
            </p:nvGrpSpPr>
            <p:grpSpPr>
              <a:xfrm>
                <a:off x="3305263" y="1803634"/>
                <a:ext cx="185756" cy="1300292"/>
                <a:chOff x="3036815" y="1107347"/>
                <a:chExt cx="704675" cy="4932725"/>
              </a:xfrm>
            </p:grpSpPr>
            <p:sp>
              <p:nvSpPr>
                <p:cNvPr id="227" name="Rectangle 226"/>
                <p:cNvSpPr/>
                <p:nvPr/>
              </p:nvSpPr>
              <p:spPr>
                <a:xfrm>
                  <a:off x="3036815" y="11073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28" name="Rectangle 227"/>
                <p:cNvSpPr/>
                <p:nvPr/>
              </p:nvSpPr>
              <p:spPr>
                <a:xfrm>
                  <a:off x="3036815" y="18120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29" name="Rectangle 228"/>
                <p:cNvSpPr/>
                <p:nvPr/>
              </p:nvSpPr>
              <p:spPr>
                <a:xfrm>
                  <a:off x="3036815" y="25166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0" name="Rectangle 229"/>
                <p:cNvSpPr/>
                <p:nvPr/>
              </p:nvSpPr>
              <p:spPr>
                <a:xfrm>
                  <a:off x="3036815" y="322137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1" name="Rectangle 230"/>
                <p:cNvSpPr/>
                <p:nvPr/>
              </p:nvSpPr>
              <p:spPr>
                <a:xfrm>
                  <a:off x="3036815" y="39260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2" name="Rectangle 231"/>
                <p:cNvSpPr/>
                <p:nvPr/>
              </p:nvSpPr>
              <p:spPr>
                <a:xfrm>
                  <a:off x="3036815" y="46307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3" name="Rectangle 232"/>
                <p:cNvSpPr/>
                <p:nvPr/>
              </p:nvSpPr>
              <p:spPr>
                <a:xfrm>
                  <a:off x="3036815" y="53353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211" name="Group 210"/>
              <p:cNvGrpSpPr/>
              <p:nvPr/>
            </p:nvGrpSpPr>
            <p:grpSpPr>
              <a:xfrm>
                <a:off x="3305263" y="3103927"/>
                <a:ext cx="185756" cy="1300292"/>
                <a:chOff x="3036815" y="1107347"/>
                <a:chExt cx="704675" cy="4932725"/>
              </a:xfrm>
            </p:grpSpPr>
            <p:sp>
              <p:nvSpPr>
                <p:cNvPr id="220" name="Rectangle 219"/>
                <p:cNvSpPr/>
                <p:nvPr/>
              </p:nvSpPr>
              <p:spPr>
                <a:xfrm>
                  <a:off x="3036815" y="11073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21" name="Rectangle 220"/>
                <p:cNvSpPr/>
                <p:nvPr/>
              </p:nvSpPr>
              <p:spPr>
                <a:xfrm>
                  <a:off x="3036815" y="18120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22" name="Rectangle 221"/>
                <p:cNvSpPr/>
                <p:nvPr/>
              </p:nvSpPr>
              <p:spPr>
                <a:xfrm>
                  <a:off x="3036815" y="25166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23" name="Rectangle 222"/>
                <p:cNvSpPr/>
                <p:nvPr/>
              </p:nvSpPr>
              <p:spPr>
                <a:xfrm>
                  <a:off x="3036815" y="322137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24" name="Rectangle 223"/>
                <p:cNvSpPr/>
                <p:nvPr/>
              </p:nvSpPr>
              <p:spPr>
                <a:xfrm>
                  <a:off x="3036815" y="39260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25" name="Rectangle 224"/>
                <p:cNvSpPr/>
                <p:nvPr/>
              </p:nvSpPr>
              <p:spPr>
                <a:xfrm>
                  <a:off x="3036815" y="46307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26" name="Rectangle 225"/>
                <p:cNvSpPr/>
                <p:nvPr/>
              </p:nvSpPr>
              <p:spPr>
                <a:xfrm>
                  <a:off x="3036815" y="53353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212" name="Group 211"/>
              <p:cNvGrpSpPr/>
              <p:nvPr/>
            </p:nvGrpSpPr>
            <p:grpSpPr>
              <a:xfrm>
                <a:off x="3305263" y="4404221"/>
                <a:ext cx="185756" cy="1300292"/>
                <a:chOff x="3036815" y="1107347"/>
                <a:chExt cx="704675" cy="4932725"/>
              </a:xfrm>
            </p:grpSpPr>
            <p:sp>
              <p:nvSpPr>
                <p:cNvPr id="213" name="Rectangle 212"/>
                <p:cNvSpPr/>
                <p:nvPr/>
              </p:nvSpPr>
              <p:spPr>
                <a:xfrm>
                  <a:off x="3036815" y="11073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14" name="Rectangle 213"/>
                <p:cNvSpPr/>
                <p:nvPr/>
              </p:nvSpPr>
              <p:spPr>
                <a:xfrm>
                  <a:off x="3036815" y="18120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15" name="Rectangle 214"/>
                <p:cNvSpPr/>
                <p:nvPr/>
              </p:nvSpPr>
              <p:spPr>
                <a:xfrm>
                  <a:off x="3036815" y="25166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16" name="Rectangle 215"/>
                <p:cNvSpPr/>
                <p:nvPr/>
              </p:nvSpPr>
              <p:spPr>
                <a:xfrm>
                  <a:off x="3036815" y="322137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17" name="Rectangle 216"/>
                <p:cNvSpPr/>
                <p:nvPr/>
              </p:nvSpPr>
              <p:spPr>
                <a:xfrm>
                  <a:off x="3036815" y="39260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18" name="Rectangle 217"/>
                <p:cNvSpPr/>
                <p:nvPr/>
              </p:nvSpPr>
              <p:spPr>
                <a:xfrm>
                  <a:off x="3036815" y="46307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19" name="Rectangle 218"/>
                <p:cNvSpPr/>
                <p:nvPr/>
              </p:nvSpPr>
              <p:spPr>
                <a:xfrm>
                  <a:off x="3036815" y="53353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273" name="Group 272"/>
          <p:cNvGrpSpPr/>
          <p:nvPr/>
        </p:nvGrpSpPr>
        <p:grpSpPr>
          <a:xfrm>
            <a:off x="8850146" y="2333099"/>
            <a:ext cx="45720" cy="2010838"/>
            <a:chOff x="3322041" y="335560"/>
            <a:chExt cx="129130" cy="5679345"/>
          </a:xfrm>
        </p:grpSpPr>
        <p:grpSp>
          <p:nvGrpSpPr>
            <p:cNvPr id="274" name="Group 273"/>
            <p:cNvGrpSpPr/>
            <p:nvPr/>
          </p:nvGrpSpPr>
          <p:grpSpPr>
            <a:xfrm>
              <a:off x="3322041" y="335560"/>
              <a:ext cx="129130" cy="3615654"/>
              <a:chOff x="3305263" y="503340"/>
              <a:chExt cx="185756" cy="5201173"/>
            </a:xfrm>
          </p:grpSpPr>
          <p:grpSp>
            <p:nvGrpSpPr>
              <p:cNvPr id="308" name="Group 307"/>
              <p:cNvGrpSpPr/>
              <p:nvPr/>
            </p:nvGrpSpPr>
            <p:grpSpPr>
              <a:xfrm>
                <a:off x="3305263" y="503340"/>
                <a:ext cx="185756" cy="1300292"/>
                <a:chOff x="3036815" y="1107347"/>
                <a:chExt cx="704675" cy="4932725"/>
              </a:xfrm>
            </p:grpSpPr>
            <p:sp>
              <p:nvSpPr>
                <p:cNvPr id="333" name="Rectangle 332"/>
                <p:cNvSpPr/>
                <p:nvPr/>
              </p:nvSpPr>
              <p:spPr>
                <a:xfrm>
                  <a:off x="3036815" y="11073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34" name="Rectangle 333"/>
                <p:cNvSpPr/>
                <p:nvPr/>
              </p:nvSpPr>
              <p:spPr>
                <a:xfrm>
                  <a:off x="3036815" y="18120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35" name="Rectangle 334"/>
                <p:cNvSpPr/>
                <p:nvPr/>
              </p:nvSpPr>
              <p:spPr>
                <a:xfrm>
                  <a:off x="3036815" y="25166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36" name="Rectangle 335"/>
                <p:cNvSpPr/>
                <p:nvPr/>
              </p:nvSpPr>
              <p:spPr>
                <a:xfrm>
                  <a:off x="3036815" y="322137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37" name="Rectangle 336"/>
                <p:cNvSpPr/>
                <p:nvPr/>
              </p:nvSpPr>
              <p:spPr>
                <a:xfrm>
                  <a:off x="3036815" y="39260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38" name="Rectangle 337"/>
                <p:cNvSpPr/>
                <p:nvPr/>
              </p:nvSpPr>
              <p:spPr>
                <a:xfrm>
                  <a:off x="3036815" y="46307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39" name="Rectangle 338"/>
                <p:cNvSpPr/>
                <p:nvPr/>
              </p:nvSpPr>
              <p:spPr>
                <a:xfrm>
                  <a:off x="3036815" y="53353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09" name="Group 308"/>
              <p:cNvGrpSpPr/>
              <p:nvPr/>
            </p:nvGrpSpPr>
            <p:grpSpPr>
              <a:xfrm>
                <a:off x="3305263" y="1803634"/>
                <a:ext cx="185756" cy="1300292"/>
                <a:chOff x="3036815" y="1107347"/>
                <a:chExt cx="704675" cy="4932725"/>
              </a:xfrm>
            </p:grpSpPr>
            <p:sp>
              <p:nvSpPr>
                <p:cNvPr id="326" name="Rectangle 325"/>
                <p:cNvSpPr/>
                <p:nvPr/>
              </p:nvSpPr>
              <p:spPr>
                <a:xfrm>
                  <a:off x="3036815" y="11073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27" name="Rectangle 326"/>
                <p:cNvSpPr/>
                <p:nvPr/>
              </p:nvSpPr>
              <p:spPr>
                <a:xfrm>
                  <a:off x="3036815" y="18120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28" name="Rectangle 327"/>
                <p:cNvSpPr/>
                <p:nvPr/>
              </p:nvSpPr>
              <p:spPr>
                <a:xfrm>
                  <a:off x="3036815" y="25166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29" name="Rectangle 328"/>
                <p:cNvSpPr/>
                <p:nvPr/>
              </p:nvSpPr>
              <p:spPr>
                <a:xfrm>
                  <a:off x="3036815" y="322137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30" name="Rectangle 329"/>
                <p:cNvSpPr/>
                <p:nvPr/>
              </p:nvSpPr>
              <p:spPr>
                <a:xfrm>
                  <a:off x="3036815" y="39260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31" name="Rectangle 330"/>
                <p:cNvSpPr/>
                <p:nvPr/>
              </p:nvSpPr>
              <p:spPr>
                <a:xfrm>
                  <a:off x="3036815" y="46307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32" name="Rectangle 331"/>
                <p:cNvSpPr/>
                <p:nvPr/>
              </p:nvSpPr>
              <p:spPr>
                <a:xfrm>
                  <a:off x="3036815" y="53353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10" name="Group 309"/>
              <p:cNvGrpSpPr/>
              <p:nvPr/>
            </p:nvGrpSpPr>
            <p:grpSpPr>
              <a:xfrm>
                <a:off x="3305263" y="3103927"/>
                <a:ext cx="185756" cy="1300292"/>
                <a:chOff x="3036815" y="1107347"/>
                <a:chExt cx="704675" cy="4932725"/>
              </a:xfrm>
            </p:grpSpPr>
            <p:sp>
              <p:nvSpPr>
                <p:cNvPr id="319" name="Rectangle 318"/>
                <p:cNvSpPr/>
                <p:nvPr/>
              </p:nvSpPr>
              <p:spPr>
                <a:xfrm>
                  <a:off x="3036815" y="11073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20" name="Rectangle 319"/>
                <p:cNvSpPr/>
                <p:nvPr/>
              </p:nvSpPr>
              <p:spPr>
                <a:xfrm>
                  <a:off x="3036815" y="18120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21" name="Rectangle 320"/>
                <p:cNvSpPr/>
                <p:nvPr/>
              </p:nvSpPr>
              <p:spPr>
                <a:xfrm>
                  <a:off x="3036815" y="25166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22" name="Rectangle 321"/>
                <p:cNvSpPr/>
                <p:nvPr/>
              </p:nvSpPr>
              <p:spPr>
                <a:xfrm>
                  <a:off x="3036815" y="322137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23" name="Rectangle 322"/>
                <p:cNvSpPr/>
                <p:nvPr/>
              </p:nvSpPr>
              <p:spPr>
                <a:xfrm>
                  <a:off x="3036815" y="39260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24" name="Rectangle 323"/>
                <p:cNvSpPr/>
                <p:nvPr/>
              </p:nvSpPr>
              <p:spPr>
                <a:xfrm>
                  <a:off x="3036815" y="46307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25" name="Rectangle 324"/>
                <p:cNvSpPr/>
                <p:nvPr/>
              </p:nvSpPr>
              <p:spPr>
                <a:xfrm>
                  <a:off x="3036815" y="53353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11" name="Group 310"/>
              <p:cNvGrpSpPr/>
              <p:nvPr/>
            </p:nvGrpSpPr>
            <p:grpSpPr>
              <a:xfrm>
                <a:off x="3305263" y="4404221"/>
                <a:ext cx="185756" cy="1300292"/>
                <a:chOff x="3036815" y="1107347"/>
                <a:chExt cx="704675" cy="4932725"/>
              </a:xfrm>
            </p:grpSpPr>
            <p:sp>
              <p:nvSpPr>
                <p:cNvPr id="312" name="Rectangle 311"/>
                <p:cNvSpPr/>
                <p:nvPr/>
              </p:nvSpPr>
              <p:spPr>
                <a:xfrm>
                  <a:off x="3036815" y="11073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13" name="Rectangle 312"/>
                <p:cNvSpPr/>
                <p:nvPr/>
              </p:nvSpPr>
              <p:spPr>
                <a:xfrm>
                  <a:off x="3036815" y="18120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14" name="Rectangle 313"/>
                <p:cNvSpPr/>
                <p:nvPr/>
              </p:nvSpPr>
              <p:spPr>
                <a:xfrm>
                  <a:off x="3036815" y="25166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15" name="Rectangle 314"/>
                <p:cNvSpPr/>
                <p:nvPr/>
              </p:nvSpPr>
              <p:spPr>
                <a:xfrm>
                  <a:off x="3036815" y="322137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16" name="Rectangle 315"/>
                <p:cNvSpPr/>
                <p:nvPr/>
              </p:nvSpPr>
              <p:spPr>
                <a:xfrm>
                  <a:off x="3036815" y="39260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17" name="Rectangle 316"/>
                <p:cNvSpPr/>
                <p:nvPr/>
              </p:nvSpPr>
              <p:spPr>
                <a:xfrm>
                  <a:off x="3036815" y="46307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18" name="Rectangle 317"/>
                <p:cNvSpPr/>
                <p:nvPr/>
              </p:nvSpPr>
              <p:spPr>
                <a:xfrm>
                  <a:off x="3036815" y="53353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275" name="Group 274"/>
            <p:cNvGrpSpPr/>
            <p:nvPr/>
          </p:nvGrpSpPr>
          <p:grpSpPr>
            <a:xfrm>
              <a:off x="3322041" y="2399251"/>
              <a:ext cx="129130" cy="3615654"/>
              <a:chOff x="3305263" y="503340"/>
              <a:chExt cx="185756" cy="5201173"/>
            </a:xfrm>
          </p:grpSpPr>
          <p:grpSp>
            <p:nvGrpSpPr>
              <p:cNvPr id="276" name="Group 275"/>
              <p:cNvGrpSpPr/>
              <p:nvPr/>
            </p:nvGrpSpPr>
            <p:grpSpPr>
              <a:xfrm>
                <a:off x="3305263" y="503340"/>
                <a:ext cx="185756" cy="1300292"/>
                <a:chOff x="3036815" y="1107347"/>
                <a:chExt cx="704675" cy="4932725"/>
              </a:xfrm>
            </p:grpSpPr>
            <p:sp>
              <p:nvSpPr>
                <p:cNvPr id="301" name="Rectangle 300"/>
                <p:cNvSpPr/>
                <p:nvPr/>
              </p:nvSpPr>
              <p:spPr>
                <a:xfrm>
                  <a:off x="3036815" y="11073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02" name="Rectangle 301"/>
                <p:cNvSpPr/>
                <p:nvPr/>
              </p:nvSpPr>
              <p:spPr>
                <a:xfrm>
                  <a:off x="3036815" y="18120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03" name="Rectangle 302"/>
                <p:cNvSpPr/>
                <p:nvPr/>
              </p:nvSpPr>
              <p:spPr>
                <a:xfrm>
                  <a:off x="3036815" y="25166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04" name="Rectangle 303"/>
                <p:cNvSpPr/>
                <p:nvPr/>
              </p:nvSpPr>
              <p:spPr>
                <a:xfrm>
                  <a:off x="3036815" y="322137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05" name="Rectangle 304"/>
                <p:cNvSpPr/>
                <p:nvPr/>
              </p:nvSpPr>
              <p:spPr>
                <a:xfrm>
                  <a:off x="3036815" y="39260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06" name="Rectangle 305"/>
                <p:cNvSpPr/>
                <p:nvPr/>
              </p:nvSpPr>
              <p:spPr>
                <a:xfrm>
                  <a:off x="3036815" y="46307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07" name="Rectangle 306"/>
                <p:cNvSpPr/>
                <p:nvPr/>
              </p:nvSpPr>
              <p:spPr>
                <a:xfrm>
                  <a:off x="3036815" y="53353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277" name="Group 276"/>
              <p:cNvGrpSpPr/>
              <p:nvPr/>
            </p:nvGrpSpPr>
            <p:grpSpPr>
              <a:xfrm>
                <a:off x="3305263" y="1803634"/>
                <a:ext cx="185756" cy="1300292"/>
                <a:chOff x="3036815" y="1107347"/>
                <a:chExt cx="704675" cy="4932725"/>
              </a:xfrm>
            </p:grpSpPr>
            <p:sp>
              <p:nvSpPr>
                <p:cNvPr id="294" name="Rectangle 293"/>
                <p:cNvSpPr/>
                <p:nvPr/>
              </p:nvSpPr>
              <p:spPr>
                <a:xfrm>
                  <a:off x="3036815" y="11073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95" name="Rectangle 294"/>
                <p:cNvSpPr/>
                <p:nvPr/>
              </p:nvSpPr>
              <p:spPr>
                <a:xfrm>
                  <a:off x="3036815" y="18120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96" name="Rectangle 295"/>
                <p:cNvSpPr/>
                <p:nvPr/>
              </p:nvSpPr>
              <p:spPr>
                <a:xfrm>
                  <a:off x="3036815" y="25166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97" name="Rectangle 296"/>
                <p:cNvSpPr/>
                <p:nvPr/>
              </p:nvSpPr>
              <p:spPr>
                <a:xfrm>
                  <a:off x="3036815" y="322137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98" name="Rectangle 297"/>
                <p:cNvSpPr/>
                <p:nvPr/>
              </p:nvSpPr>
              <p:spPr>
                <a:xfrm>
                  <a:off x="3036815" y="39260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99" name="Rectangle 298"/>
                <p:cNvSpPr/>
                <p:nvPr/>
              </p:nvSpPr>
              <p:spPr>
                <a:xfrm>
                  <a:off x="3036815" y="46307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00" name="Rectangle 299"/>
                <p:cNvSpPr/>
                <p:nvPr/>
              </p:nvSpPr>
              <p:spPr>
                <a:xfrm>
                  <a:off x="3036815" y="53353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278" name="Group 277"/>
              <p:cNvGrpSpPr/>
              <p:nvPr/>
            </p:nvGrpSpPr>
            <p:grpSpPr>
              <a:xfrm>
                <a:off x="3305263" y="3103927"/>
                <a:ext cx="185756" cy="1300292"/>
                <a:chOff x="3036815" y="1107347"/>
                <a:chExt cx="704675" cy="4932725"/>
              </a:xfrm>
            </p:grpSpPr>
            <p:sp>
              <p:nvSpPr>
                <p:cNvPr id="287" name="Rectangle 286"/>
                <p:cNvSpPr/>
                <p:nvPr/>
              </p:nvSpPr>
              <p:spPr>
                <a:xfrm>
                  <a:off x="3036815" y="11073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8" name="Rectangle 287"/>
                <p:cNvSpPr/>
                <p:nvPr/>
              </p:nvSpPr>
              <p:spPr>
                <a:xfrm>
                  <a:off x="3036815" y="18120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9" name="Rectangle 288"/>
                <p:cNvSpPr/>
                <p:nvPr/>
              </p:nvSpPr>
              <p:spPr>
                <a:xfrm>
                  <a:off x="3036815" y="25166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90" name="Rectangle 289"/>
                <p:cNvSpPr/>
                <p:nvPr/>
              </p:nvSpPr>
              <p:spPr>
                <a:xfrm>
                  <a:off x="3036815" y="322137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91" name="Rectangle 290"/>
                <p:cNvSpPr/>
                <p:nvPr/>
              </p:nvSpPr>
              <p:spPr>
                <a:xfrm>
                  <a:off x="3036815" y="39260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92" name="Rectangle 291"/>
                <p:cNvSpPr/>
                <p:nvPr/>
              </p:nvSpPr>
              <p:spPr>
                <a:xfrm>
                  <a:off x="3036815" y="46307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93" name="Rectangle 292"/>
                <p:cNvSpPr/>
                <p:nvPr/>
              </p:nvSpPr>
              <p:spPr>
                <a:xfrm>
                  <a:off x="3036815" y="53353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279" name="Group 278"/>
              <p:cNvGrpSpPr/>
              <p:nvPr/>
            </p:nvGrpSpPr>
            <p:grpSpPr>
              <a:xfrm>
                <a:off x="3305263" y="4404221"/>
                <a:ext cx="185756" cy="1300292"/>
                <a:chOff x="3036815" y="1107347"/>
                <a:chExt cx="704675" cy="4932725"/>
              </a:xfrm>
            </p:grpSpPr>
            <p:sp>
              <p:nvSpPr>
                <p:cNvPr id="280" name="Rectangle 279"/>
                <p:cNvSpPr/>
                <p:nvPr/>
              </p:nvSpPr>
              <p:spPr>
                <a:xfrm>
                  <a:off x="3036815" y="11073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1" name="Rectangle 280"/>
                <p:cNvSpPr/>
                <p:nvPr/>
              </p:nvSpPr>
              <p:spPr>
                <a:xfrm>
                  <a:off x="3036815" y="18120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2" name="Rectangle 281"/>
                <p:cNvSpPr/>
                <p:nvPr/>
              </p:nvSpPr>
              <p:spPr>
                <a:xfrm>
                  <a:off x="3036815" y="25166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3" name="Rectangle 282"/>
                <p:cNvSpPr/>
                <p:nvPr/>
              </p:nvSpPr>
              <p:spPr>
                <a:xfrm>
                  <a:off x="3036815" y="322137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4" name="Rectangle 283"/>
                <p:cNvSpPr/>
                <p:nvPr/>
              </p:nvSpPr>
              <p:spPr>
                <a:xfrm>
                  <a:off x="3036815" y="39260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5" name="Rectangle 284"/>
                <p:cNvSpPr/>
                <p:nvPr/>
              </p:nvSpPr>
              <p:spPr>
                <a:xfrm>
                  <a:off x="3036815" y="46307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6" name="Rectangle 285"/>
                <p:cNvSpPr/>
                <p:nvPr/>
              </p:nvSpPr>
              <p:spPr>
                <a:xfrm>
                  <a:off x="3036815" y="53353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340" name="Group 339"/>
          <p:cNvGrpSpPr/>
          <p:nvPr/>
        </p:nvGrpSpPr>
        <p:grpSpPr>
          <a:xfrm>
            <a:off x="10363940" y="2333099"/>
            <a:ext cx="45720" cy="2010838"/>
            <a:chOff x="3322041" y="335560"/>
            <a:chExt cx="129130" cy="5679345"/>
          </a:xfrm>
        </p:grpSpPr>
        <p:grpSp>
          <p:nvGrpSpPr>
            <p:cNvPr id="341" name="Group 340"/>
            <p:cNvGrpSpPr/>
            <p:nvPr/>
          </p:nvGrpSpPr>
          <p:grpSpPr>
            <a:xfrm>
              <a:off x="3322041" y="335560"/>
              <a:ext cx="129130" cy="3615654"/>
              <a:chOff x="3305263" y="503340"/>
              <a:chExt cx="185756" cy="5201173"/>
            </a:xfrm>
          </p:grpSpPr>
          <p:grpSp>
            <p:nvGrpSpPr>
              <p:cNvPr id="375" name="Group 374"/>
              <p:cNvGrpSpPr/>
              <p:nvPr/>
            </p:nvGrpSpPr>
            <p:grpSpPr>
              <a:xfrm>
                <a:off x="3305263" y="503340"/>
                <a:ext cx="185756" cy="1300292"/>
                <a:chOff x="3036815" y="1107347"/>
                <a:chExt cx="704675" cy="4932725"/>
              </a:xfrm>
            </p:grpSpPr>
            <p:sp>
              <p:nvSpPr>
                <p:cNvPr id="400" name="Rectangle 399"/>
                <p:cNvSpPr/>
                <p:nvPr/>
              </p:nvSpPr>
              <p:spPr>
                <a:xfrm>
                  <a:off x="3036815" y="11073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01" name="Rectangle 400"/>
                <p:cNvSpPr/>
                <p:nvPr/>
              </p:nvSpPr>
              <p:spPr>
                <a:xfrm>
                  <a:off x="3036815" y="18120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02" name="Rectangle 401"/>
                <p:cNvSpPr/>
                <p:nvPr/>
              </p:nvSpPr>
              <p:spPr>
                <a:xfrm>
                  <a:off x="3036815" y="25166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03" name="Rectangle 402"/>
                <p:cNvSpPr/>
                <p:nvPr/>
              </p:nvSpPr>
              <p:spPr>
                <a:xfrm>
                  <a:off x="3036815" y="322137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04" name="Rectangle 403"/>
                <p:cNvSpPr/>
                <p:nvPr/>
              </p:nvSpPr>
              <p:spPr>
                <a:xfrm>
                  <a:off x="3036815" y="39260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05" name="Rectangle 404"/>
                <p:cNvSpPr/>
                <p:nvPr/>
              </p:nvSpPr>
              <p:spPr>
                <a:xfrm>
                  <a:off x="3036815" y="46307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06" name="Rectangle 405"/>
                <p:cNvSpPr/>
                <p:nvPr/>
              </p:nvSpPr>
              <p:spPr>
                <a:xfrm>
                  <a:off x="3036815" y="53353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76" name="Group 375"/>
              <p:cNvGrpSpPr/>
              <p:nvPr/>
            </p:nvGrpSpPr>
            <p:grpSpPr>
              <a:xfrm>
                <a:off x="3305263" y="1803634"/>
                <a:ext cx="185756" cy="1300292"/>
                <a:chOff x="3036815" y="1107347"/>
                <a:chExt cx="704675" cy="4932725"/>
              </a:xfrm>
            </p:grpSpPr>
            <p:sp>
              <p:nvSpPr>
                <p:cNvPr id="393" name="Rectangle 392"/>
                <p:cNvSpPr/>
                <p:nvPr/>
              </p:nvSpPr>
              <p:spPr>
                <a:xfrm>
                  <a:off x="3036815" y="11073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94" name="Rectangle 393"/>
                <p:cNvSpPr/>
                <p:nvPr/>
              </p:nvSpPr>
              <p:spPr>
                <a:xfrm>
                  <a:off x="3036815" y="18120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95" name="Rectangle 394"/>
                <p:cNvSpPr/>
                <p:nvPr/>
              </p:nvSpPr>
              <p:spPr>
                <a:xfrm>
                  <a:off x="3036815" y="25166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96" name="Rectangle 395"/>
                <p:cNvSpPr/>
                <p:nvPr/>
              </p:nvSpPr>
              <p:spPr>
                <a:xfrm>
                  <a:off x="3036815" y="322137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97" name="Rectangle 396"/>
                <p:cNvSpPr/>
                <p:nvPr/>
              </p:nvSpPr>
              <p:spPr>
                <a:xfrm>
                  <a:off x="3036815" y="39260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98" name="Rectangle 397"/>
                <p:cNvSpPr/>
                <p:nvPr/>
              </p:nvSpPr>
              <p:spPr>
                <a:xfrm>
                  <a:off x="3036815" y="46307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99" name="Rectangle 398"/>
                <p:cNvSpPr/>
                <p:nvPr/>
              </p:nvSpPr>
              <p:spPr>
                <a:xfrm>
                  <a:off x="3036815" y="53353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77" name="Group 376"/>
              <p:cNvGrpSpPr/>
              <p:nvPr/>
            </p:nvGrpSpPr>
            <p:grpSpPr>
              <a:xfrm>
                <a:off x="3305263" y="3103927"/>
                <a:ext cx="185756" cy="1300292"/>
                <a:chOff x="3036815" y="1107347"/>
                <a:chExt cx="704675" cy="4932725"/>
              </a:xfrm>
            </p:grpSpPr>
            <p:sp>
              <p:nvSpPr>
                <p:cNvPr id="386" name="Rectangle 385"/>
                <p:cNvSpPr/>
                <p:nvPr/>
              </p:nvSpPr>
              <p:spPr>
                <a:xfrm>
                  <a:off x="3036815" y="11073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7" name="Rectangle 386"/>
                <p:cNvSpPr/>
                <p:nvPr/>
              </p:nvSpPr>
              <p:spPr>
                <a:xfrm>
                  <a:off x="3036815" y="18120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8" name="Rectangle 387"/>
                <p:cNvSpPr/>
                <p:nvPr/>
              </p:nvSpPr>
              <p:spPr>
                <a:xfrm>
                  <a:off x="3036815" y="25166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9" name="Rectangle 388"/>
                <p:cNvSpPr/>
                <p:nvPr/>
              </p:nvSpPr>
              <p:spPr>
                <a:xfrm>
                  <a:off x="3036815" y="322137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90" name="Rectangle 389"/>
                <p:cNvSpPr/>
                <p:nvPr/>
              </p:nvSpPr>
              <p:spPr>
                <a:xfrm>
                  <a:off x="3036815" y="39260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91" name="Rectangle 390"/>
                <p:cNvSpPr/>
                <p:nvPr/>
              </p:nvSpPr>
              <p:spPr>
                <a:xfrm>
                  <a:off x="3036815" y="46307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92" name="Rectangle 391"/>
                <p:cNvSpPr/>
                <p:nvPr/>
              </p:nvSpPr>
              <p:spPr>
                <a:xfrm>
                  <a:off x="3036815" y="53353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78" name="Group 377"/>
              <p:cNvGrpSpPr/>
              <p:nvPr/>
            </p:nvGrpSpPr>
            <p:grpSpPr>
              <a:xfrm>
                <a:off x="3305263" y="4404221"/>
                <a:ext cx="185756" cy="1300292"/>
                <a:chOff x="3036815" y="1107347"/>
                <a:chExt cx="704675" cy="4932725"/>
              </a:xfrm>
            </p:grpSpPr>
            <p:sp>
              <p:nvSpPr>
                <p:cNvPr id="379" name="Rectangle 378"/>
                <p:cNvSpPr/>
                <p:nvPr/>
              </p:nvSpPr>
              <p:spPr>
                <a:xfrm>
                  <a:off x="3036815" y="11073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0" name="Rectangle 379"/>
                <p:cNvSpPr/>
                <p:nvPr/>
              </p:nvSpPr>
              <p:spPr>
                <a:xfrm>
                  <a:off x="3036815" y="18120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1" name="Rectangle 380"/>
                <p:cNvSpPr/>
                <p:nvPr/>
              </p:nvSpPr>
              <p:spPr>
                <a:xfrm>
                  <a:off x="3036815" y="25166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2" name="Rectangle 381"/>
                <p:cNvSpPr/>
                <p:nvPr/>
              </p:nvSpPr>
              <p:spPr>
                <a:xfrm>
                  <a:off x="3036815" y="322137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3" name="Rectangle 382"/>
                <p:cNvSpPr/>
                <p:nvPr/>
              </p:nvSpPr>
              <p:spPr>
                <a:xfrm>
                  <a:off x="3036815" y="39260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4" name="Rectangle 383"/>
                <p:cNvSpPr/>
                <p:nvPr/>
              </p:nvSpPr>
              <p:spPr>
                <a:xfrm>
                  <a:off x="3036815" y="46307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5" name="Rectangle 384"/>
                <p:cNvSpPr/>
                <p:nvPr/>
              </p:nvSpPr>
              <p:spPr>
                <a:xfrm>
                  <a:off x="3036815" y="53353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342" name="Group 341"/>
            <p:cNvGrpSpPr/>
            <p:nvPr/>
          </p:nvGrpSpPr>
          <p:grpSpPr>
            <a:xfrm>
              <a:off x="3322041" y="2399251"/>
              <a:ext cx="129130" cy="3615654"/>
              <a:chOff x="3305263" y="503340"/>
              <a:chExt cx="185756" cy="5201173"/>
            </a:xfrm>
          </p:grpSpPr>
          <p:grpSp>
            <p:nvGrpSpPr>
              <p:cNvPr id="343" name="Group 342"/>
              <p:cNvGrpSpPr/>
              <p:nvPr/>
            </p:nvGrpSpPr>
            <p:grpSpPr>
              <a:xfrm>
                <a:off x="3305263" y="503340"/>
                <a:ext cx="185756" cy="1300292"/>
                <a:chOff x="3036815" y="1107347"/>
                <a:chExt cx="704675" cy="4932725"/>
              </a:xfrm>
            </p:grpSpPr>
            <p:sp>
              <p:nvSpPr>
                <p:cNvPr id="368" name="Rectangle 367"/>
                <p:cNvSpPr/>
                <p:nvPr/>
              </p:nvSpPr>
              <p:spPr>
                <a:xfrm>
                  <a:off x="3036815" y="11073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69" name="Rectangle 368"/>
                <p:cNvSpPr/>
                <p:nvPr/>
              </p:nvSpPr>
              <p:spPr>
                <a:xfrm>
                  <a:off x="3036815" y="18120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70" name="Rectangle 369"/>
                <p:cNvSpPr/>
                <p:nvPr/>
              </p:nvSpPr>
              <p:spPr>
                <a:xfrm>
                  <a:off x="3036815" y="25166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71" name="Rectangle 370"/>
                <p:cNvSpPr/>
                <p:nvPr/>
              </p:nvSpPr>
              <p:spPr>
                <a:xfrm>
                  <a:off x="3036815" y="322137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72" name="Rectangle 371"/>
                <p:cNvSpPr/>
                <p:nvPr/>
              </p:nvSpPr>
              <p:spPr>
                <a:xfrm>
                  <a:off x="3036815" y="39260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73" name="Rectangle 372"/>
                <p:cNvSpPr/>
                <p:nvPr/>
              </p:nvSpPr>
              <p:spPr>
                <a:xfrm>
                  <a:off x="3036815" y="46307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74" name="Rectangle 373"/>
                <p:cNvSpPr/>
                <p:nvPr/>
              </p:nvSpPr>
              <p:spPr>
                <a:xfrm>
                  <a:off x="3036815" y="53353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44" name="Group 343"/>
              <p:cNvGrpSpPr/>
              <p:nvPr/>
            </p:nvGrpSpPr>
            <p:grpSpPr>
              <a:xfrm>
                <a:off x="3305263" y="1803634"/>
                <a:ext cx="185756" cy="1300292"/>
                <a:chOff x="3036815" y="1107347"/>
                <a:chExt cx="704675" cy="4932725"/>
              </a:xfrm>
            </p:grpSpPr>
            <p:sp>
              <p:nvSpPr>
                <p:cNvPr id="361" name="Rectangle 360"/>
                <p:cNvSpPr/>
                <p:nvPr/>
              </p:nvSpPr>
              <p:spPr>
                <a:xfrm>
                  <a:off x="3036815" y="11073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62" name="Rectangle 361"/>
                <p:cNvSpPr/>
                <p:nvPr/>
              </p:nvSpPr>
              <p:spPr>
                <a:xfrm>
                  <a:off x="3036815" y="18120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63" name="Rectangle 362"/>
                <p:cNvSpPr/>
                <p:nvPr/>
              </p:nvSpPr>
              <p:spPr>
                <a:xfrm>
                  <a:off x="3036815" y="25166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64" name="Rectangle 363"/>
                <p:cNvSpPr/>
                <p:nvPr/>
              </p:nvSpPr>
              <p:spPr>
                <a:xfrm>
                  <a:off x="3036815" y="322137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65" name="Rectangle 364"/>
                <p:cNvSpPr/>
                <p:nvPr/>
              </p:nvSpPr>
              <p:spPr>
                <a:xfrm>
                  <a:off x="3036815" y="39260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66" name="Rectangle 365"/>
                <p:cNvSpPr/>
                <p:nvPr/>
              </p:nvSpPr>
              <p:spPr>
                <a:xfrm>
                  <a:off x="3036815" y="46307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67" name="Rectangle 366"/>
                <p:cNvSpPr/>
                <p:nvPr/>
              </p:nvSpPr>
              <p:spPr>
                <a:xfrm>
                  <a:off x="3036815" y="53353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45" name="Group 344"/>
              <p:cNvGrpSpPr/>
              <p:nvPr/>
            </p:nvGrpSpPr>
            <p:grpSpPr>
              <a:xfrm>
                <a:off x="3305263" y="3103927"/>
                <a:ext cx="185756" cy="1300292"/>
                <a:chOff x="3036815" y="1107347"/>
                <a:chExt cx="704675" cy="4932725"/>
              </a:xfrm>
            </p:grpSpPr>
            <p:sp>
              <p:nvSpPr>
                <p:cNvPr id="354" name="Rectangle 353"/>
                <p:cNvSpPr/>
                <p:nvPr/>
              </p:nvSpPr>
              <p:spPr>
                <a:xfrm>
                  <a:off x="3036815" y="11073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55" name="Rectangle 354"/>
                <p:cNvSpPr/>
                <p:nvPr/>
              </p:nvSpPr>
              <p:spPr>
                <a:xfrm>
                  <a:off x="3036815" y="18120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56" name="Rectangle 355"/>
                <p:cNvSpPr/>
                <p:nvPr/>
              </p:nvSpPr>
              <p:spPr>
                <a:xfrm>
                  <a:off x="3036815" y="25166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57" name="Rectangle 356"/>
                <p:cNvSpPr/>
                <p:nvPr/>
              </p:nvSpPr>
              <p:spPr>
                <a:xfrm>
                  <a:off x="3036815" y="322137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58" name="Rectangle 357"/>
                <p:cNvSpPr/>
                <p:nvPr/>
              </p:nvSpPr>
              <p:spPr>
                <a:xfrm>
                  <a:off x="3036815" y="39260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59" name="Rectangle 358"/>
                <p:cNvSpPr/>
                <p:nvPr/>
              </p:nvSpPr>
              <p:spPr>
                <a:xfrm>
                  <a:off x="3036815" y="46307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60" name="Rectangle 359"/>
                <p:cNvSpPr/>
                <p:nvPr/>
              </p:nvSpPr>
              <p:spPr>
                <a:xfrm>
                  <a:off x="3036815" y="53353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46" name="Group 345"/>
              <p:cNvGrpSpPr/>
              <p:nvPr/>
            </p:nvGrpSpPr>
            <p:grpSpPr>
              <a:xfrm>
                <a:off x="3305263" y="4404221"/>
                <a:ext cx="185756" cy="1300292"/>
                <a:chOff x="3036815" y="1107347"/>
                <a:chExt cx="704675" cy="4932725"/>
              </a:xfrm>
            </p:grpSpPr>
            <p:sp>
              <p:nvSpPr>
                <p:cNvPr id="347" name="Rectangle 346"/>
                <p:cNvSpPr/>
                <p:nvPr/>
              </p:nvSpPr>
              <p:spPr>
                <a:xfrm>
                  <a:off x="3036815" y="11073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48" name="Rectangle 347"/>
                <p:cNvSpPr/>
                <p:nvPr/>
              </p:nvSpPr>
              <p:spPr>
                <a:xfrm>
                  <a:off x="3036815" y="18120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49" name="Rectangle 348"/>
                <p:cNvSpPr/>
                <p:nvPr/>
              </p:nvSpPr>
              <p:spPr>
                <a:xfrm>
                  <a:off x="3036815" y="25166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50" name="Rectangle 349"/>
                <p:cNvSpPr/>
                <p:nvPr/>
              </p:nvSpPr>
              <p:spPr>
                <a:xfrm>
                  <a:off x="3036815" y="322137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51" name="Rectangle 350"/>
                <p:cNvSpPr/>
                <p:nvPr/>
              </p:nvSpPr>
              <p:spPr>
                <a:xfrm>
                  <a:off x="3036815" y="39260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52" name="Rectangle 351"/>
                <p:cNvSpPr/>
                <p:nvPr/>
              </p:nvSpPr>
              <p:spPr>
                <a:xfrm>
                  <a:off x="3036815" y="46307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53" name="Rectangle 352"/>
                <p:cNvSpPr/>
                <p:nvPr/>
              </p:nvSpPr>
              <p:spPr>
                <a:xfrm>
                  <a:off x="3036815" y="53353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cxnSp>
        <p:nvCxnSpPr>
          <p:cNvPr id="940" name="Straight Arrow Connector 939"/>
          <p:cNvCxnSpPr/>
          <p:nvPr/>
        </p:nvCxnSpPr>
        <p:spPr>
          <a:xfrm>
            <a:off x="831939" y="1807408"/>
            <a:ext cx="232407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1" name="TextBox 940"/>
          <p:cNvSpPr txBox="1"/>
          <p:nvPr/>
        </p:nvSpPr>
        <p:spPr>
          <a:xfrm>
            <a:off x="1574935" y="1644783"/>
            <a:ext cx="677171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100" dirty="0"/>
              <a:t> n pixels</a:t>
            </a:r>
          </a:p>
        </p:txBody>
      </p:sp>
      <p:cxnSp>
        <p:nvCxnSpPr>
          <p:cNvPr id="943" name="Straight Arrow Connector 942"/>
          <p:cNvCxnSpPr>
            <a:cxnSpLocks/>
          </p:cNvCxnSpPr>
          <p:nvPr/>
        </p:nvCxnSpPr>
        <p:spPr>
          <a:xfrm>
            <a:off x="600075" y="1974889"/>
            <a:ext cx="0" cy="271174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6" name="TextBox 945"/>
          <p:cNvSpPr txBox="1"/>
          <p:nvPr/>
        </p:nvSpPr>
        <p:spPr>
          <a:xfrm>
            <a:off x="150547" y="3153634"/>
            <a:ext cx="6438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100" dirty="0"/>
              <a:t> n pixels</a:t>
            </a:r>
          </a:p>
        </p:txBody>
      </p:sp>
      <p:cxnSp>
        <p:nvCxnSpPr>
          <p:cNvPr id="948" name="Straight Connector 947"/>
          <p:cNvCxnSpPr/>
          <p:nvPr/>
        </p:nvCxnSpPr>
        <p:spPr>
          <a:xfrm flipV="1">
            <a:off x="3329940" y="521281"/>
            <a:ext cx="1554480" cy="13558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0" name="Straight Connector 949"/>
          <p:cNvCxnSpPr/>
          <p:nvPr/>
        </p:nvCxnSpPr>
        <p:spPr>
          <a:xfrm flipV="1">
            <a:off x="3279671" y="1037802"/>
            <a:ext cx="1597129" cy="36488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2" name="Straight Connector 951"/>
          <p:cNvCxnSpPr/>
          <p:nvPr/>
        </p:nvCxnSpPr>
        <p:spPr>
          <a:xfrm flipH="1" flipV="1">
            <a:off x="5181600" y="521281"/>
            <a:ext cx="1813560" cy="18078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4" name="Straight Connector 953"/>
          <p:cNvCxnSpPr/>
          <p:nvPr/>
        </p:nvCxnSpPr>
        <p:spPr>
          <a:xfrm flipV="1">
            <a:off x="5183829" y="4343937"/>
            <a:ext cx="1816125" cy="1856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5" name="TextBox 954"/>
          <p:cNvSpPr txBox="1"/>
          <p:nvPr/>
        </p:nvSpPr>
        <p:spPr>
          <a:xfrm>
            <a:off x="7556395" y="3070727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. . . . . . . . . </a:t>
            </a:r>
          </a:p>
        </p:txBody>
      </p:sp>
      <p:sp>
        <p:nvSpPr>
          <p:cNvPr id="957" name="TextBox 956"/>
          <p:cNvSpPr txBox="1"/>
          <p:nvPr/>
        </p:nvSpPr>
        <p:spPr>
          <a:xfrm>
            <a:off x="1510370" y="5766382"/>
            <a:ext cx="870866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100" dirty="0"/>
              <a:t> n x n pixels</a:t>
            </a:r>
          </a:p>
        </p:txBody>
      </p:sp>
      <p:sp>
        <p:nvSpPr>
          <p:cNvPr id="958" name="TextBox 957"/>
          <p:cNvSpPr txBox="1"/>
          <p:nvPr/>
        </p:nvSpPr>
        <p:spPr>
          <a:xfrm>
            <a:off x="4586938" y="6329756"/>
            <a:ext cx="1105202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100" dirty="0"/>
              <a:t> 1 x n</a:t>
            </a:r>
            <a:r>
              <a:rPr lang="en-GB" sz="1100" baseline="30000" dirty="0"/>
              <a:t>2</a:t>
            </a:r>
            <a:r>
              <a:rPr lang="en-GB" sz="1100" dirty="0"/>
              <a:t> pixels</a:t>
            </a:r>
          </a:p>
        </p:txBody>
      </p:sp>
      <p:sp>
        <p:nvSpPr>
          <p:cNvPr id="959" name="TextBox 958"/>
          <p:cNvSpPr txBox="1"/>
          <p:nvPr/>
        </p:nvSpPr>
        <p:spPr>
          <a:xfrm>
            <a:off x="6899775" y="4428368"/>
            <a:ext cx="21838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 m</a:t>
            </a:r>
            <a:r>
              <a:rPr lang="en-GB" sz="1000" baseline="-25000" dirty="0"/>
              <a:t>1 </a:t>
            </a:r>
            <a:r>
              <a:rPr lang="en-GB" sz="1000" dirty="0"/>
              <a:t> m</a:t>
            </a:r>
            <a:r>
              <a:rPr lang="en-GB" sz="1000" baseline="-25000" dirty="0"/>
              <a:t>2</a:t>
            </a:r>
            <a:r>
              <a:rPr lang="en-GB" sz="1000" dirty="0"/>
              <a:t>  m</a:t>
            </a:r>
            <a:r>
              <a:rPr lang="en-GB" sz="1000" baseline="-25000" dirty="0"/>
              <a:t>3  </a:t>
            </a:r>
            <a:r>
              <a:rPr lang="en-GB" sz="1000" dirty="0"/>
              <a:t>                                         m</a:t>
            </a:r>
            <a:r>
              <a:rPr lang="en-GB" sz="1000" baseline="-25000" dirty="0"/>
              <a:t>50</a:t>
            </a:r>
          </a:p>
        </p:txBody>
      </p:sp>
      <p:sp>
        <p:nvSpPr>
          <p:cNvPr id="960" name="TextBox 959"/>
          <p:cNvSpPr txBox="1"/>
          <p:nvPr/>
        </p:nvSpPr>
        <p:spPr>
          <a:xfrm>
            <a:off x="9244756" y="2788961"/>
            <a:ext cx="68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Average</a:t>
            </a:r>
          </a:p>
        </p:txBody>
      </p:sp>
      <p:cxnSp>
        <p:nvCxnSpPr>
          <p:cNvPr id="962" name="Straight Arrow Connector 961"/>
          <p:cNvCxnSpPr/>
          <p:nvPr/>
        </p:nvCxnSpPr>
        <p:spPr>
          <a:xfrm flipV="1">
            <a:off x="9006840" y="3284439"/>
            <a:ext cx="1158240" cy="79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286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3174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117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Arial</vt:lpstr>
      <vt:lpstr>Calibri Light</vt:lpstr>
      <vt:lpstr>Office Theme</vt:lpstr>
      <vt:lpstr>Face Detection and Face Recognition through Haar Cascades,  Eigen Face,  Fisher Face  and  Local Binary Pattern Histograms</vt:lpstr>
      <vt:lpstr>Introduction</vt:lpstr>
      <vt:lpstr>Face Detection - Haar Cascades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Detection and Face Recognition</dc:title>
  <dc:creator>(pg) Dinalankara Dinalankara</dc:creator>
  <cp:lastModifiedBy>(pg) Dinalankara Dinalankara</cp:lastModifiedBy>
  <cp:revision>13</cp:revision>
  <dcterms:created xsi:type="dcterms:W3CDTF">2017-04-16T15:27:14Z</dcterms:created>
  <dcterms:modified xsi:type="dcterms:W3CDTF">2017-04-16T16:55:06Z</dcterms:modified>
</cp:coreProperties>
</file>