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A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AD77-8559-41AB-9FEA-6D6CCBD8552F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E7FE4-94C8-401D-9CEF-72FCD58C39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41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AD77-8559-41AB-9FEA-6D6CCBD8552F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E7FE4-94C8-401D-9CEF-72FCD58C39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72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AD77-8559-41AB-9FEA-6D6CCBD8552F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E7FE4-94C8-401D-9CEF-72FCD58C39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53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AD77-8559-41AB-9FEA-6D6CCBD8552F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E7FE4-94C8-401D-9CEF-72FCD58C39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50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AD77-8559-41AB-9FEA-6D6CCBD8552F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E7FE4-94C8-401D-9CEF-72FCD58C39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91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AD77-8559-41AB-9FEA-6D6CCBD8552F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E7FE4-94C8-401D-9CEF-72FCD58C39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72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AD77-8559-41AB-9FEA-6D6CCBD8552F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E7FE4-94C8-401D-9CEF-72FCD58C39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48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AD77-8559-41AB-9FEA-6D6CCBD8552F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E7FE4-94C8-401D-9CEF-72FCD58C39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918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AD77-8559-41AB-9FEA-6D6CCBD8552F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E7FE4-94C8-401D-9CEF-72FCD58C39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95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AD77-8559-41AB-9FEA-6D6CCBD8552F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E7FE4-94C8-401D-9CEF-72FCD58C39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36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AD77-8559-41AB-9FEA-6D6CCBD8552F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E7FE4-94C8-401D-9CEF-72FCD58C39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86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FAD77-8559-41AB-9FEA-6D6CCBD8552F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E7FE4-94C8-401D-9CEF-72FCD58C39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07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650818" y="646550"/>
            <a:ext cx="1800000" cy="1800000"/>
          </a:xfrm>
          <a:prstGeom prst="ellipse">
            <a:avLst/>
          </a:prstGeom>
          <a:solidFill>
            <a:srgbClr val="C7A1E3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124867" y="1116760"/>
            <a:ext cx="864000" cy="864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520867" y="1512760"/>
            <a:ext cx="72000" cy="7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Triângulo isósceles 27"/>
          <p:cNvSpPr/>
          <p:nvPr/>
        </p:nvSpPr>
        <p:spPr>
          <a:xfrm>
            <a:off x="7777175" y="1422725"/>
            <a:ext cx="360000" cy="123825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7777175" y="1546550"/>
            <a:ext cx="360000" cy="37862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riângulo isósceles 30"/>
          <p:cNvSpPr/>
          <p:nvPr/>
        </p:nvSpPr>
        <p:spPr>
          <a:xfrm>
            <a:off x="7777175" y="1804521"/>
            <a:ext cx="360000" cy="123825"/>
          </a:xfrm>
          <a:prstGeom prst="triangle">
            <a:avLst/>
          </a:prstGeom>
          <a:solidFill>
            <a:srgbClr val="C7A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2" name="Grupo 31"/>
          <p:cNvGrpSpPr>
            <a:grpSpLocks noChangeAspect="1"/>
          </p:cNvGrpSpPr>
          <p:nvPr/>
        </p:nvGrpSpPr>
        <p:grpSpPr>
          <a:xfrm rot="13537401">
            <a:off x="3953408" y="1009782"/>
            <a:ext cx="108049" cy="155224"/>
            <a:chOff x="5942025" y="2582731"/>
            <a:chExt cx="360163" cy="517413"/>
          </a:xfrm>
        </p:grpSpPr>
        <p:sp>
          <p:nvSpPr>
            <p:cNvPr id="33" name="Triângulo isósceles 32"/>
            <p:cNvSpPr/>
            <p:nvPr/>
          </p:nvSpPr>
          <p:spPr>
            <a:xfrm>
              <a:off x="5942025" y="2582731"/>
              <a:ext cx="360000" cy="123825"/>
            </a:xfrm>
            <a:prstGeom prst="triangl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5942025" y="2706556"/>
              <a:ext cx="360000" cy="37862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Triângulo isósceles 34"/>
            <p:cNvSpPr/>
            <p:nvPr/>
          </p:nvSpPr>
          <p:spPr>
            <a:xfrm>
              <a:off x="5942187" y="2976317"/>
              <a:ext cx="360001" cy="123827"/>
            </a:xfrm>
            <a:prstGeom prst="triangle">
              <a:avLst/>
            </a:prstGeom>
            <a:solidFill>
              <a:srgbClr val="C7A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0" name="Semicírculos 39"/>
          <p:cNvSpPr/>
          <p:nvPr/>
        </p:nvSpPr>
        <p:spPr>
          <a:xfrm rot="18171775">
            <a:off x="3284893" y="1278760"/>
            <a:ext cx="540000" cy="540000"/>
          </a:xfrm>
          <a:prstGeom prst="blockArc">
            <a:avLst>
              <a:gd name="adj1" fmla="val 1571774"/>
              <a:gd name="adj2" fmla="val 21468672"/>
              <a:gd name="adj3" fmla="val 14076"/>
            </a:avLst>
          </a:prstGeom>
          <a:solidFill>
            <a:srgbClr val="7030A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Semicírculos 40"/>
          <p:cNvSpPr/>
          <p:nvPr/>
        </p:nvSpPr>
        <p:spPr>
          <a:xfrm rot="18548152">
            <a:off x="3086893" y="1080760"/>
            <a:ext cx="936000" cy="936000"/>
          </a:xfrm>
          <a:prstGeom prst="blockArc">
            <a:avLst>
              <a:gd name="adj1" fmla="val 960973"/>
              <a:gd name="adj2" fmla="val 21229485"/>
              <a:gd name="adj3" fmla="val 8465"/>
            </a:avLst>
          </a:prstGeom>
          <a:solidFill>
            <a:srgbClr val="7030A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Semicírculos 41"/>
          <p:cNvSpPr/>
          <p:nvPr/>
        </p:nvSpPr>
        <p:spPr>
          <a:xfrm rot="19926857">
            <a:off x="3082818" y="1078550"/>
            <a:ext cx="936000" cy="936000"/>
          </a:xfrm>
          <a:prstGeom prst="blockArc">
            <a:avLst>
              <a:gd name="adj1" fmla="val 19850060"/>
              <a:gd name="adj2" fmla="val 21229485"/>
              <a:gd name="adj3" fmla="val 8465"/>
            </a:avLst>
          </a:prstGeom>
          <a:solidFill>
            <a:srgbClr val="C7A1E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>
            <a:stCxn id="8" idx="7"/>
            <a:endCxn id="34" idx="0"/>
          </p:cNvCxnSpPr>
          <p:nvPr/>
        </p:nvCxnSpPr>
        <p:spPr>
          <a:xfrm flipV="1">
            <a:off x="3582323" y="1115712"/>
            <a:ext cx="396206" cy="407592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06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lipse 20"/>
          <p:cNvSpPr/>
          <p:nvPr/>
        </p:nvSpPr>
        <p:spPr>
          <a:xfrm>
            <a:off x="6397318" y="646550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4" name="Picture 6" descr="Light Bulb Icon Vector Ilustração De Símbolo De Idéias De Lâmpada ...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5" t="9959" r="9383" b="9747"/>
          <a:stretch/>
        </p:blipFill>
        <p:spPr bwMode="auto">
          <a:xfrm>
            <a:off x="6474941" y="724930"/>
            <a:ext cx="1655806" cy="164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/>
          <p:cNvSpPr/>
          <p:nvPr/>
        </p:nvSpPr>
        <p:spPr>
          <a:xfrm>
            <a:off x="2650818" y="646550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2650818" y="3148450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Ilustração em vetor ícone alvo - Download Vetores Gratis, Desenhos ...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818" y="772550"/>
            <a:ext cx="1548000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Ícone de vetor de barreira - Download Vetores Gratis, Desenhos de ...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818" y="3274450"/>
            <a:ext cx="1548000" cy="15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Elipse 19"/>
          <p:cNvSpPr/>
          <p:nvPr/>
        </p:nvSpPr>
        <p:spPr>
          <a:xfrm>
            <a:off x="6397318" y="3274450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8" name="Picture 10" descr="Vetor de fita de prêmio vencedor - Download Vetores Gratis ...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318" y="3346450"/>
            <a:ext cx="1656000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17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tângulo 72"/>
          <p:cNvSpPr/>
          <p:nvPr/>
        </p:nvSpPr>
        <p:spPr>
          <a:xfrm>
            <a:off x="5219698" y="4307307"/>
            <a:ext cx="1473200" cy="464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/>
          <p:cNvSpPr/>
          <p:nvPr/>
        </p:nvSpPr>
        <p:spPr>
          <a:xfrm>
            <a:off x="5219698" y="3089792"/>
            <a:ext cx="1473200" cy="704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/>
          <p:cNvSpPr/>
          <p:nvPr/>
        </p:nvSpPr>
        <p:spPr>
          <a:xfrm>
            <a:off x="5219698" y="2610921"/>
            <a:ext cx="1473200" cy="44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5219700" y="2312433"/>
            <a:ext cx="147320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5219700" y="1870593"/>
            <a:ext cx="1473200" cy="487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219700" y="1581150"/>
            <a:ext cx="147320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5219700" y="0"/>
            <a:ext cx="5080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 smtClean="0">
                <a:solidFill>
                  <a:schemeClr val="tx1"/>
                </a:solidFill>
              </a:rPr>
              <a:t>Conteúdo</a:t>
            </a:r>
            <a:endParaRPr lang="pt-BR" sz="4000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219700" y="0"/>
            <a:ext cx="14732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ysClr val="windowText" lastClr="000000"/>
                </a:solidFill>
              </a:rPr>
              <a:t>Preambulo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ysClr val="windowText" lastClr="000000"/>
                </a:solidFill>
              </a:rPr>
              <a:t>Resumo executivo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ysClr val="windowText" lastClr="000000"/>
                </a:solidFill>
              </a:rPr>
              <a:t>Introdução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ysClr val="windowText" lastClr="000000"/>
                </a:solidFill>
              </a:rPr>
              <a:t>Desenvolvimento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ysClr val="windowText" lastClr="000000"/>
                </a:solidFill>
              </a:rPr>
              <a:t>Avaliação de impactos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ysClr val="windowText" lastClr="000000"/>
                </a:solidFill>
              </a:rPr>
              <a:t>Execução financeira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ysClr val="windowText" lastClr="000000"/>
                </a:solidFill>
              </a:rPr>
              <a:t>Elementos extras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ysClr val="windowText" lastClr="000000"/>
                </a:solidFill>
              </a:rPr>
              <a:t>Referências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ysClr val="windowText" lastClr="000000"/>
                </a:solidFill>
              </a:rPr>
              <a:t>Apêndice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692900" y="0"/>
            <a:ext cx="3606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Barra superior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0" y="1269818"/>
            <a:ext cx="471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 smtClean="0"/>
              <a:t>Capa, palavra da coordenadora</a:t>
            </a:r>
            <a:endParaRPr lang="pt-BR" sz="1600" dirty="0"/>
          </a:p>
        </p:txBody>
      </p:sp>
      <p:cxnSp>
        <p:nvCxnSpPr>
          <p:cNvPr id="11" name="Conector angulado 10"/>
          <p:cNvCxnSpPr>
            <a:stCxn id="25" idx="1"/>
            <a:endCxn id="9" idx="3"/>
          </p:cNvCxnSpPr>
          <p:nvPr/>
        </p:nvCxnSpPr>
        <p:spPr>
          <a:xfrm rot="10800000">
            <a:off x="4711056" y="1439095"/>
            <a:ext cx="508645" cy="2849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-2" y="1670656"/>
            <a:ext cx="4711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 smtClean="0"/>
              <a:t>Informações mais importantes, condensado do relatório em texto com poucos parágrafos</a:t>
            </a:r>
            <a:endParaRPr lang="pt-BR" sz="1600" dirty="0"/>
          </a:p>
        </p:txBody>
      </p:sp>
      <p:cxnSp>
        <p:nvCxnSpPr>
          <p:cNvPr id="34" name="Conector angulado 33"/>
          <p:cNvCxnSpPr>
            <a:stCxn id="32" idx="1"/>
            <a:endCxn id="33" idx="3"/>
          </p:cNvCxnSpPr>
          <p:nvPr/>
        </p:nvCxnSpPr>
        <p:spPr>
          <a:xfrm rot="10800000">
            <a:off x="4711056" y="1963045"/>
            <a:ext cx="508645" cy="1515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0" y="2314606"/>
            <a:ext cx="471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 smtClean="0"/>
              <a:t>Contextualização, referência a relatórios anteriores</a:t>
            </a:r>
            <a:endParaRPr lang="pt-BR" sz="1600" dirty="0"/>
          </a:p>
        </p:txBody>
      </p:sp>
      <p:cxnSp>
        <p:nvCxnSpPr>
          <p:cNvPr id="46" name="Conector angulado 45"/>
          <p:cNvCxnSpPr>
            <a:stCxn id="44" idx="1"/>
            <a:endCxn id="45" idx="3"/>
          </p:cNvCxnSpPr>
          <p:nvPr/>
        </p:nvCxnSpPr>
        <p:spPr>
          <a:xfrm rot="10800000" flipV="1">
            <a:off x="4711056" y="2455307"/>
            <a:ext cx="508645" cy="285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/>
          <p:cNvSpPr txBox="1"/>
          <p:nvPr/>
        </p:nvSpPr>
        <p:spPr>
          <a:xfrm>
            <a:off x="-2" y="2743410"/>
            <a:ext cx="471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 smtClean="0"/>
              <a:t>Capítulos para cada atividade</a:t>
            </a:r>
            <a:endParaRPr lang="pt-BR" sz="1600" dirty="0"/>
          </a:p>
        </p:txBody>
      </p:sp>
      <p:cxnSp>
        <p:nvCxnSpPr>
          <p:cNvPr id="63" name="Conector angulado 62"/>
          <p:cNvCxnSpPr>
            <a:stCxn id="61" idx="1"/>
            <a:endCxn id="62" idx="3"/>
          </p:cNvCxnSpPr>
          <p:nvPr/>
        </p:nvCxnSpPr>
        <p:spPr>
          <a:xfrm rot="10800000" flipV="1">
            <a:off x="4711054" y="2834223"/>
            <a:ext cx="508645" cy="784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/>
          <p:cNvSpPr txBox="1"/>
          <p:nvPr/>
        </p:nvSpPr>
        <p:spPr>
          <a:xfrm>
            <a:off x="0" y="3279816"/>
            <a:ext cx="4711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 smtClean="0"/>
              <a:t>Impactos gerais, não alocados a uma atividade específica</a:t>
            </a:r>
            <a:endParaRPr lang="pt-BR" sz="1600" dirty="0"/>
          </a:p>
        </p:txBody>
      </p:sp>
      <p:cxnSp>
        <p:nvCxnSpPr>
          <p:cNvPr id="68" name="Conector angulado 67"/>
          <p:cNvCxnSpPr>
            <a:stCxn id="66" idx="1"/>
            <a:endCxn id="67" idx="3"/>
          </p:cNvCxnSpPr>
          <p:nvPr/>
        </p:nvCxnSpPr>
        <p:spPr>
          <a:xfrm rot="10800000" flipV="1">
            <a:off x="4711056" y="3442232"/>
            <a:ext cx="508643" cy="1299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-2" y="4461880"/>
            <a:ext cx="471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 smtClean="0"/>
              <a:t>Poesias, contribuições externas</a:t>
            </a:r>
            <a:endParaRPr lang="pt-BR" sz="1600" dirty="0"/>
          </a:p>
        </p:txBody>
      </p:sp>
      <p:cxnSp>
        <p:nvCxnSpPr>
          <p:cNvPr id="75" name="Conector angulado 74"/>
          <p:cNvCxnSpPr>
            <a:stCxn id="73" idx="1"/>
            <a:endCxn id="74" idx="3"/>
          </p:cNvCxnSpPr>
          <p:nvPr/>
        </p:nvCxnSpPr>
        <p:spPr>
          <a:xfrm rot="10800000" flipV="1">
            <a:off x="4711054" y="4539665"/>
            <a:ext cx="508645" cy="914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239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733800" y="0"/>
            <a:ext cx="5080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733800" y="0"/>
            <a:ext cx="14732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Menu lateral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207000" y="0"/>
            <a:ext cx="3606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Barra superior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261100" y="1390650"/>
            <a:ext cx="2330450" cy="1314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Foto relacionada com o capítulo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419725" y="647700"/>
            <a:ext cx="2466975" cy="40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Nome do capítulo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04513" y="2133600"/>
            <a:ext cx="2903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Capa dos capítulos</a:t>
            </a:r>
            <a:endParaRPr lang="pt-BR" sz="2800" dirty="0"/>
          </a:p>
        </p:txBody>
      </p:sp>
      <p:cxnSp>
        <p:nvCxnSpPr>
          <p:cNvPr id="16" name="Conector angulado 15"/>
          <p:cNvCxnSpPr>
            <a:stCxn id="4" idx="2"/>
            <a:endCxn id="12" idx="1"/>
          </p:cNvCxnSpPr>
          <p:nvPr/>
        </p:nvCxnSpPr>
        <p:spPr>
          <a:xfrm rot="16200000" flipH="1">
            <a:off x="2358970" y="2054170"/>
            <a:ext cx="772180" cy="19774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70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733800" y="0"/>
            <a:ext cx="5080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733800" y="0"/>
            <a:ext cx="14732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Menu lateral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207000" y="0"/>
            <a:ext cx="3606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Barra superior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261100" y="1390650"/>
            <a:ext cx="2330450" cy="1314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Foto relacionada com o capítulo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419725" y="647700"/>
            <a:ext cx="2466975" cy="40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Nome do capítulo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725" y="3886199"/>
            <a:ext cx="521293" cy="521293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6035675" y="3943645"/>
            <a:ext cx="2555875" cy="40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ysClr val="windowText" lastClr="000000"/>
                </a:solidFill>
              </a:rPr>
              <a:t>Objetivo da atividade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6035675" y="4680245"/>
            <a:ext cx="2555875" cy="40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ysClr val="windowText" lastClr="000000"/>
                </a:solidFill>
              </a:rPr>
              <a:t>Dificuldades da atividade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725" y="4622445"/>
            <a:ext cx="520379" cy="522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550" y="5354762"/>
            <a:ext cx="554317" cy="555967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6035675" y="5429545"/>
            <a:ext cx="2555875" cy="40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ysClr val="windowText" lastClr="000000"/>
                </a:solidFill>
              </a:rPr>
              <a:t>Soluções da atividade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455" y="6121046"/>
            <a:ext cx="522918" cy="521294"/>
          </a:xfrm>
          <a:prstGeom prst="rect">
            <a:avLst/>
          </a:prstGeom>
        </p:spPr>
      </p:pic>
      <p:sp>
        <p:nvSpPr>
          <p:cNvPr id="23" name="Retângulo 22"/>
          <p:cNvSpPr/>
          <p:nvPr/>
        </p:nvSpPr>
        <p:spPr>
          <a:xfrm>
            <a:off x="6035675" y="6178493"/>
            <a:ext cx="2555875" cy="40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ysClr val="windowText" lastClr="000000"/>
                </a:solidFill>
              </a:rPr>
              <a:t>Resultados da atividade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04513" y="2133600"/>
            <a:ext cx="3055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Capa das atividades</a:t>
            </a:r>
            <a:endParaRPr lang="pt-BR" sz="2800" dirty="0"/>
          </a:p>
        </p:txBody>
      </p:sp>
      <p:cxnSp>
        <p:nvCxnSpPr>
          <p:cNvPr id="19" name="Conector angulado 18"/>
          <p:cNvCxnSpPr>
            <a:stCxn id="16" idx="2"/>
            <a:endCxn id="12" idx="1"/>
          </p:cNvCxnSpPr>
          <p:nvPr/>
        </p:nvCxnSpPr>
        <p:spPr>
          <a:xfrm rot="16200000" flipH="1">
            <a:off x="2396945" y="2092145"/>
            <a:ext cx="772180" cy="19015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37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733800" y="0"/>
            <a:ext cx="5080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733800" y="0"/>
            <a:ext cx="14732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Menu lateral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207000" y="0"/>
            <a:ext cx="3606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Barra superior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419725" y="1214109"/>
            <a:ext cx="3195637" cy="5501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ysClr val="windowText" lastClr="000000"/>
                </a:solidFill>
              </a:rPr>
              <a:t>Conteúdo que tenha de alguma forma as seguintes informações:</a:t>
            </a:r>
          </a:p>
          <a:p>
            <a:endParaRPr lang="pt-BR" sz="16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err="1" smtClean="0">
                <a:solidFill>
                  <a:sysClr val="windowText" lastClr="000000"/>
                </a:solidFill>
              </a:rPr>
              <a:t>What</a:t>
            </a:r>
            <a:r>
              <a:rPr lang="pt-BR" sz="1600" dirty="0" smtClean="0">
                <a:solidFill>
                  <a:sysClr val="windowText" lastClr="000000"/>
                </a:solidFill>
              </a:rPr>
              <a:t>: O que foi a atividade (descrição)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err="1" smtClean="0">
                <a:solidFill>
                  <a:sysClr val="windowText" lastClr="000000"/>
                </a:solidFill>
              </a:rPr>
              <a:t>Where</a:t>
            </a:r>
            <a:r>
              <a:rPr lang="pt-BR" sz="1600" dirty="0" smtClean="0">
                <a:solidFill>
                  <a:sysClr val="windowText" lastClr="000000"/>
                </a:solidFill>
              </a:rPr>
              <a:t>: Ambiente da atividade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err="1" smtClean="0">
                <a:solidFill>
                  <a:sysClr val="windowText" lastClr="000000"/>
                </a:solidFill>
              </a:rPr>
              <a:t>When</a:t>
            </a:r>
            <a:r>
              <a:rPr lang="pt-BR" sz="1600" dirty="0" smtClean="0">
                <a:solidFill>
                  <a:sysClr val="windowText" lastClr="000000"/>
                </a:solidFill>
              </a:rPr>
              <a:t>: Espaço de tempo da atividade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>
                <a:solidFill>
                  <a:sysClr val="windowText" lastClr="000000"/>
                </a:solidFill>
              </a:rPr>
              <a:t>Who</a:t>
            </a:r>
            <a:r>
              <a:rPr lang="pt-BR" sz="1600" dirty="0" smtClean="0">
                <a:solidFill>
                  <a:sysClr val="windowText" lastClr="000000"/>
                </a:solidFill>
              </a:rPr>
              <a:t>: Participantes, ministradores, </a:t>
            </a:r>
            <a:r>
              <a:rPr lang="pt-BR" sz="1600" dirty="0" err="1" smtClean="0">
                <a:solidFill>
                  <a:sysClr val="windowText" lastClr="000000"/>
                </a:solidFill>
              </a:rPr>
              <a:t>etc</a:t>
            </a:r>
            <a:endParaRPr lang="pt-BR" sz="1600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err="1" smtClean="0">
                <a:solidFill>
                  <a:sysClr val="windowText" lastClr="000000"/>
                </a:solidFill>
              </a:rPr>
              <a:t>Why</a:t>
            </a:r>
            <a:r>
              <a:rPr lang="pt-BR" sz="1600" dirty="0" smtClean="0">
                <a:solidFill>
                  <a:sysClr val="windowText" lastClr="000000"/>
                </a:solidFill>
              </a:rPr>
              <a:t>: Por que a atividade foi realizada</a:t>
            </a:r>
            <a:r>
              <a:rPr lang="de-DE" sz="1600" dirty="0" smtClean="0">
                <a:solidFill>
                  <a:sysClr val="windowText" lastClr="000000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smtClean="0">
                <a:solidFill>
                  <a:sysClr val="windowText" lastClr="000000"/>
                </a:solidFill>
              </a:rPr>
              <a:t>How</a:t>
            </a:r>
            <a:r>
              <a:rPr lang="de-DE" sz="1600" dirty="0" smtClean="0">
                <a:solidFill>
                  <a:sysClr val="windowText" lastClr="000000"/>
                </a:solidFill>
              </a:rPr>
              <a:t>: Procedimento de </a:t>
            </a:r>
            <a:r>
              <a:rPr lang="pt-BR" sz="1600" dirty="0" smtClean="0">
                <a:solidFill>
                  <a:sysClr val="windowText" lastClr="000000"/>
                </a:solidFill>
              </a:rPr>
              <a:t>realização das atividades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ysClr val="windowText" lastClr="000000"/>
                </a:solidFill>
              </a:rPr>
              <a:t>Relatar cada </a:t>
            </a:r>
            <a:r>
              <a:rPr lang="pt-BR" sz="1600" b="1" dirty="0" smtClean="0">
                <a:solidFill>
                  <a:sysClr val="windowText" lastClr="000000"/>
                </a:solidFill>
              </a:rPr>
              <a:t>dificuldade seguida </a:t>
            </a:r>
            <a:r>
              <a:rPr lang="pt-BR" sz="1600" dirty="0" smtClean="0">
                <a:solidFill>
                  <a:sysClr val="windowText" lastClr="000000"/>
                </a:solidFill>
              </a:rPr>
              <a:t>de sua </a:t>
            </a:r>
            <a:r>
              <a:rPr lang="pt-BR" sz="1600" b="1" dirty="0" smtClean="0">
                <a:solidFill>
                  <a:sysClr val="windowText" lastClr="000000"/>
                </a:solidFill>
              </a:rPr>
              <a:t>solução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ysClr val="windowText" lastClr="000000"/>
                </a:solidFill>
              </a:rPr>
              <a:t>Breve relato das </a:t>
            </a:r>
            <a:r>
              <a:rPr lang="pt-BR" sz="1600" b="1" dirty="0" smtClean="0">
                <a:solidFill>
                  <a:sysClr val="windowText" lastClr="000000"/>
                </a:solidFill>
              </a:rPr>
              <a:t>evidências</a:t>
            </a:r>
            <a:r>
              <a:rPr lang="pt-BR" sz="1600" dirty="0" smtClean="0">
                <a:solidFill>
                  <a:sysClr val="windowText" lastClr="000000"/>
                </a:solidFill>
              </a:rPr>
              <a:t> que mostram os </a:t>
            </a:r>
            <a:r>
              <a:rPr lang="pt-BR" sz="1600" b="1" dirty="0" smtClean="0">
                <a:solidFill>
                  <a:sysClr val="windowText" lastClr="000000"/>
                </a:solidFill>
              </a:rPr>
              <a:t>efeitos</a:t>
            </a:r>
            <a:r>
              <a:rPr lang="pt-BR" sz="1600" dirty="0" smtClean="0">
                <a:solidFill>
                  <a:sysClr val="windowText" lastClr="000000"/>
                </a:solidFill>
              </a:rPr>
              <a:t> das atividades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419725" y="647700"/>
            <a:ext cx="2466975" cy="40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Nome do capítulo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04513" y="2133600"/>
            <a:ext cx="3215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Corpo das atividades</a:t>
            </a:r>
            <a:endParaRPr lang="pt-BR" sz="2800" dirty="0"/>
          </a:p>
        </p:txBody>
      </p:sp>
      <p:cxnSp>
        <p:nvCxnSpPr>
          <p:cNvPr id="19" name="Conector angulado 18"/>
          <p:cNvCxnSpPr>
            <a:stCxn id="16" idx="2"/>
            <a:endCxn id="12" idx="1"/>
          </p:cNvCxnSpPr>
          <p:nvPr/>
        </p:nvCxnSpPr>
        <p:spPr>
          <a:xfrm rot="16200000" flipH="1">
            <a:off x="2437021" y="2132221"/>
            <a:ext cx="772180" cy="18213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3478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181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Icaro Bernardes</dc:creator>
  <cp:lastModifiedBy>Icaro Bernardes</cp:lastModifiedBy>
  <cp:revision>19</cp:revision>
  <dcterms:created xsi:type="dcterms:W3CDTF">2020-06-29T17:11:23Z</dcterms:created>
  <dcterms:modified xsi:type="dcterms:W3CDTF">2020-07-01T18:04:52Z</dcterms:modified>
</cp:coreProperties>
</file>