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8060AA-45BD-4B09-A01D-EF9A7F61B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53A616A-643F-406D-9FC2-13DF6D5AC9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2E9912-35DB-4DAD-99BA-211D4F678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2500-F6FF-49AE-9A6F-4AB25E306C80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8CEFEB9-6D72-48F4-B8B4-839A6A9E4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F60EC5-FCF4-4719-A4C2-9AA1DC6B1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F353-3139-4FD1-BA2C-7DB6E51445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2528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EA5435-A6A0-41DD-AC79-E6BCBD28C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72F085E-7CE8-4BB8-9AAA-3947C6413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D807FC2-A476-41F5-9489-3646EEA53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2500-F6FF-49AE-9A6F-4AB25E306C80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C5DF7D-85B3-450D-8775-48854DD66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7F8D63-2A3D-47F0-BAF7-9940D9E76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F353-3139-4FD1-BA2C-7DB6E51445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476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775650F-E429-4963-8E33-6C2DB8B8D9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0279F31-01B2-462E-86C9-DE4C95894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60BF46E-22FC-44DC-99CE-C4FF18B27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2500-F6FF-49AE-9A6F-4AB25E306C80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C4DBD9-95EF-43D0-BBD8-595F4F80C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D8BEF8-1821-407A-AEEF-CC1A4B1FD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F353-3139-4FD1-BA2C-7DB6E51445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7578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258EE2-2043-43C4-9738-6948E3B80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5B0326-615E-494F-9E81-8F1CAD076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2BA9CF5-25B0-4C5A-A9B3-AC5C591A6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2500-F6FF-49AE-9A6F-4AB25E306C80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AF5102F-A412-4DA0-8E52-D4ED85897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0EF324-D29A-426E-94BD-6071191B6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F353-3139-4FD1-BA2C-7DB6E51445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478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72FFC3-CAD5-4623-8D91-FCAC7A3E6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5A5B498-FFF5-43F8-BFAA-1F8481BF4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75ED687-DEDF-479F-9E71-271F774A1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2500-F6FF-49AE-9A6F-4AB25E306C80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79F07E-B2B5-46C7-BE39-D111C4BF9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93BA13-A4A1-42FB-A89B-21702846C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F353-3139-4FD1-BA2C-7DB6E51445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1718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3FB7A3-5426-4E88-A45B-C29E955C3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7E1488-6626-47C7-8D45-4972838F94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1AB08C0-1DB2-48BA-AF3C-13DCBAE7C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4681F14-010A-4CD7-A910-86C027634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2500-F6FF-49AE-9A6F-4AB25E306C80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B628239-D5E3-4175-9287-22BFF1950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A79B16D-A511-472A-95D1-076DB7DE8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F353-3139-4FD1-BA2C-7DB6E51445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512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72BFA6-852E-4F54-ACE2-D467F2278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1927510-2777-4C4D-A30B-8D325AE2F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28D9FE0-69F5-405C-BED4-F114B9AC7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13A5963-DEBE-4491-AC0B-EB594913E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8A7AA54-5A19-430F-BCB9-8864B65D1A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FF5A46C-5FCC-47D4-9E43-11E80D9BC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2500-F6FF-49AE-9A6F-4AB25E306C80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0DCBA97-9F1E-4E6C-BA56-F4BD0F07E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205ADD9-5119-499B-BF3A-F20BBDDD5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F353-3139-4FD1-BA2C-7DB6E51445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51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BF3C64-B1BC-4F37-B29F-88CF3C509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779339E-43DD-4B08-80D9-0A916D259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2500-F6FF-49AE-9A6F-4AB25E306C80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52D9170-5411-4636-B24B-24F87C561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494DBAA-83EC-4867-B389-3DB8B4190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F353-3139-4FD1-BA2C-7DB6E51445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7099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E472C85-9FF6-418E-AD61-3FB24C27D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2500-F6FF-49AE-9A6F-4AB25E306C80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C859C56-08FE-4952-A15E-C9EBA4C1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B8AB6B0-115A-4913-BC94-FF6B846F5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F353-3139-4FD1-BA2C-7DB6E51445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2536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F30094-0F27-4DB5-ABEF-2B33B99C9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1805A5-8DDA-414C-B591-9E1F0B6F6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51A5EF2-323E-4D0A-92D1-A1ED4DB23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C1F3121-80DF-42E9-91C4-DF3DF5804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2500-F6FF-49AE-9A6F-4AB25E306C80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052BA2A-4BF6-4C1F-9BB9-15AA0D48D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7805DCE-50AD-42F0-81FD-EED31E109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F353-3139-4FD1-BA2C-7DB6E51445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48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24EE3E-BDE4-48F7-A08E-A0D5BA2E5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0C32A66-4AE3-467A-BAF7-BF22298F73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68DE6EA-94DA-4435-B31F-1DDC974DA2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964E4DE-1F7A-49B1-9495-1B3EC184A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2500-F6FF-49AE-9A6F-4AB25E306C80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64DA751-5488-495C-BE49-85335DFC2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15B5F13-8091-4874-AC66-215C092B8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F353-3139-4FD1-BA2C-7DB6E51445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847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BF3F997-1F58-4F44-B40F-24C8DD435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294DB62-E7A0-408A-8675-E9CAD03FD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433E34E-4410-497C-B6C5-9FE41DADDB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52500-F6FF-49AE-9A6F-4AB25E306C80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2782BE7-79E1-453C-8D26-ED7CF3D431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6FB64B-5792-4370-8EFA-55EB33F8D7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2F353-3139-4FD1-BA2C-7DB6E51445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3897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63B551-3856-4C60-A2B1-10E59ABFCD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4620F52-FD67-44DF-9307-080BADA7F4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962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1BC623-429C-4094-950F-D04DBF35C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9438C9-088D-413A-86AD-64030B305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16DFDAD-0CE8-4A32-AC3C-A67550552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539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寬螢幕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111321534</dc:creator>
  <cp:lastModifiedBy>111321534</cp:lastModifiedBy>
  <cp:revision>2</cp:revision>
  <dcterms:created xsi:type="dcterms:W3CDTF">2023-01-03T08:32:48Z</dcterms:created>
  <dcterms:modified xsi:type="dcterms:W3CDTF">2023-01-03T08:54:22Z</dcterms:modified>
</cp:coreProperties>
</file>