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0EA61-F9AF-4284-B203-37FC10720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A0E035-352B-4736-9662-A93D07F8A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DE2308-A3EA-406B-BCA8-63F1095C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AE6-5974-4B5B-A3C7-1930C50A1ECD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EF9560-8005-4ED2-ACDE-A862FA63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6C460B-601D-45FD-9785-79C63DCC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FD6B-9512-408B-8C39-46C3C1AB3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49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64A28-33CD-40C9-AB65-CD4B4B4E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18407B-3826-49E8-9BD1-9AB0CED19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49B5CD-83FD-46D1-8841-17223294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AE6-5974-4B5B-A3C7-1930C50A1ECD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20FEB0-5289-429F-9D01-B5C94B42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E67BBB-A16D-4440-886E-4A022D09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FD6B-9512-408B-8C39-46C3C1AB3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63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CFD7B46-C1F2-4232-A426-F34FC8C41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2E1854-487F-41ED-AD35-344E0FD69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614F1-F6AD-41D9-A6EA-E5DF578D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AE6-5974-4B5B-A3C7-1930C50A1ECD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707872-C54B-462D-BB0D-DF136CF0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6B0293-E3D6-4276-B5A6-86777CF2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FD6B-9512-408B-8C39-46C3C1AB3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09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9BDBB-11DF-495B-80DD-714E6087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53B0B7-CBDA-4A18-A590-B79760DDE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CD053B-1069-400B-9560-76A2F81B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AE6-5974-4B5B-A3C7-1930C50A1ECD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F760FA-31FB-411A-AD05-C3435631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FE1B6C-B72E-4D89-ADC9-20C43C06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FD6B-9512-408B-8C39-46C3C1AB3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6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A2A11-2FCE-46A8-AA6E-0E512EF4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E94779-3DE9-4290-B5E6-E2C51A023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85D36F-DF68-420E-9329-B594C8BC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AE6-5974-4B5B-A3C7-1930C50A1ECD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9AB634-C4C0-4837-9969-E5B9C839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2CD1E3-763F-45BC-BC7D-BA4C61F1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FD6B-9512-408B-8C39-46C3C1AB3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80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454A5-9EBE-402F-A62E-F4E216A9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FC9883-B024-4B50-8F6A-6FFB9E273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1D0518-5C2E-4DAF-A494-8818F2EF8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BBAC3B-31A7-472C-BB18-DAEE22A1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AE6-5974-4B5B-A3C7-1930C50A1ECD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52B78B-56F9-4E9D-91B6-D76FC122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3BB33D-46A8-432D-956A-E6B9D349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FD6B-9512-408B-8C39-46C3C1AB3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47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DFA2F-4764-4CF9-AC12-212FBD95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AD4F95-B6D0-498E-A54F-8ADBBE7A5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3319FF-B306-4741-B1B5-7BCD6CBC6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3BE5AE-6C21-416F-8B42-961A67252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EC8967-4807-4FB5-B69E-F3D5B1C58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1D6E98-9C09-41D4-9139-0BCD9797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AE6-5974-4B5B-A3C7-1930C50A1ECD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3BCDF32-68EF-406F-9AD4-32F9BC93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616F73-76B2-48BF-BDEC-986F5E7F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FD6B-9512-408B-8C39-46C3C1AB3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01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AC025-F117-4D3F-A75C-9A712EE8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DDE8DE-09FC-4B59-A4FC-FB07B2D3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AE6-5974-4B5B-A3C7-1930C50A1ECD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72C630-5DCC-4AD6-B997-3D397779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1454A9-23BD-43BB-B50A-152B04E1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FD6B-9512-408B-8C39-46C3C1AB3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14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F5F3AD-2816-4C8F-87F4-A5A4D4FC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AE6-5974-4B5B-A3C7-1930C50A1ECD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B0399D-70E9-4E72-B4C2-7510BCDF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E51972-2C0D-449D-B668-0BFC29F3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FD6B-9512-408B-8C39-46C3C1AB3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2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CFD02-6DFB-40F5-AE61-B1E2DFC3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BC65E-503D-4935-9128-B5630701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53210C-7CB3-4D97-A497-E884F5E6E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FD63CD-B369-48ED-A675-35BB6274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AE6-5974-4B5B-A3C7-1930C50A1ECD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3D54D0-3140-4E99-89EE-AB5C9228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0AE112-D5BC-4B05-8FE0-4449D641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FD6B-9512-408B-8C39-46C3C1AB3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89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59754-7A22-490B-840D-C799E9A7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058452-A759-444A-8998-85609BF46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5821E6-3226-4506-B334-5ADB97852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3B9029-1158-411C-9D1A-B2E6C3A5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AE6-5974-4B5B-A3C7-1930C50A1ECD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F9E1F2-5DFF-478D-8CC2-E832D01F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CAF768-6917-4F52-A98D-B95A3B00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FD6B-9512-408B-8C39-46C3C1AB3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2588FE0-E59B-40E7-B734-9647A90B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B11E5D-CF17-4841-863A-A0CC513BB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2B64C9-EAA5-486C-A0BB-09C3F164D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E2AE6-5974-4B5B-A3C7-1930C50A1ECD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CF59B9-8A63-4C11-A45B-EDA786EB2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87F418-8630-4AFA-A412-5EFA5257D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FD6B-9512-408B-8C39-46C3C1AB31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99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47B74A2-C8AB-466B-842E-ED81930A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ex1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BE5446A2-B44F-4F20-813E-E79BE6D31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1E630D-6883-4077-A498-3B1A5212B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25" y="1416821"/>
            <a:ext cx="9673206" cy="544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7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8CC5E-F6DD-4CC9-B6B1-FD230E48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3A4963-66B7-4F49-84CB-85B68F4A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7AA650-43F9-43A5-A05A-2442EA1D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83" y="1260970"/>
            <a:ext cx="10338033" cy="581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3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4DC0E-8984-4F98-AA16-7046F88E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ex3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AB0351-7DD9-47FC-BA43-631C782B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3592D2-58C2-41DE-9281-569DEAAC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9" y="1274078"/>
            <a:ext cx="9926972" cy="558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6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ex1</vt:lpstr>
      <vt:lpstr>ex2</vt:lpstr>
      <vt:lpstr>ex3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111321534</dc:creator>
  <cp:lastModifiedBy>111321534</cp:lastModifiedBy>
  <cp:revision>2</cp:revision>
  <dcterms:created xsi:type="dcterms:W3CDTF">2022-12-02T04:07:10Z</dcterms:created>
  <dcterms:modified xsi:type="dcterms:W3CDTF">2022-12-02T04:12:31Z</dcterms:modified>
</cp:coreProperties>
</file>