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C5F0B-B654-464E-841B-08ABFDEF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5B6D68-32A0-42DD-A29C-4213B51B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5B982F-2E0D-45FC-8916-343105BA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A5122-39E0-4E7F-88AD-A87C0161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BD6DF8-A0EB-497A-B05F-BE81E350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67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D0F26-A526-4FAD-97FE-635F7D5C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55A13-E42A-4804-95A1-33EC2DA04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217AA-940B-4DF8-9F49-E74B63F7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5363D7-5BC9-4F53-A79B-806FD21F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74B206-9C83-48C0-A051-8145BBF3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4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0A250B-E2C9-4293-9D9D-2F8E53A55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8857FE-9192-483F-8DBA-194B209A1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43857E-E431-442C-B65B-46D9671C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5EF23B-840E-484A-AE44-FED43F00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69DC52-15EC-445F-AD14-A8056774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1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5911D-6764-42F3-BAEE-A94F3476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0998C7-2813-4FD1-B785-F5B9938E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189BB-D966-440C-9507-B3BD8022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9EAB5F-6908-45F2-8A3D-2EBA5A2D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89D1A-4741-405E-B816-8A67A71D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6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D2BC9-8F2C-48EB-956C-F5B189F4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781BF1-B6ED-4FD6-9566-BCDF986D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CC242D-54F3-4143-9654-07D521A7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E63577-9ADB-4B30-A2A4-16D3D346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B5F672-DF8F-4243-A535-6FBAFFA2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70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C401A-3526-412A-939A-7F653FB0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EAC8B5-19A6-45B5-9517-CE09C7ADE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8E0414-2A84-458B-A020-58ACD5673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113C6C-EC05-4591-9054-3EC245E8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BDC05F-931B-46F7-AD1D-39FF7523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326C3-11B5-426C-8579-FCC92CC6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0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63FB4-6F11-4A7C-AC14-53F9F29F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8CAD46-F9F0-418F-AA0D-48A4D7942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EDF94C-7014-41F7-B731-1FD64AF04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499252-6A3E-4130-9E06-00EED37F0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0344B-384A-4F2F-B3EE-22C0A7FDD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7611CA-1FB6-4F93-A311-03869D5F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DCEB66-1CD6-4BCF-BA2B-89304702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EC4152-6FB8-46DF-929B-58B7D7C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8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2ADB7-E01A-4D53-ACB1-9257C121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66A920-3700-46AA-86BA-1D7CEF41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4B66D6-766B-4AEB-A3E9-28AE97D5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FF70A6-B43F-4EC9-984A-7E2CF8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26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44F8BB-E100-4461-AF1E-941BBBAB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957FC1-D9BC-4132-827C-1AA440EE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7C77B-0135-43DB-B0A4-1B0202E8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3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BA3BB-D972-45E9-A9E2-B98EFF62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6B392-3B4F-4D8E-A744-07B1602F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0969F1-E17D-44D8-8815-FAAD5797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1CC559-2245-49FC-8C15-CC562C4F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ECED80-11C3-4228-913C-10807911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C56D6D-EBCB-4C7C-BF93-23B39BD3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1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84F8A-53D8-479E-BC42-0F9F8ED7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4966C3-2F80-4266-856E-DD4CEB1B8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9C0A74-5FC2-4CFF-ACAD-0FF787A6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2A4C64-662F-441B-9C88-8407B443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024AD9-6BF2-4BD8-AE72-CBCE652F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0448A2-804C-46F4-8645-DDEF952B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E15A88-AF79-4886-B06E-E02ABC31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5ECDDB-2812-48CF-8087-B1A2D1FE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D54BB0-9ECE-423D-9913-D2D4D32B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955A-EBA8-4DC3-AEDD-704294AC4741}" type="datetimeFigureOut">
              <a:rPr lang="zh-TW" altLang="en-US" smtClean="0"/>
              <a:t>2022/12/23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F9524-9D6C-4CEF-9421-46358CE99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B25D1-7341-400E-937A-648722B4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FA68-3CD8-4844-9F39-1233005F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8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D6DE7-9273-4102-8973-8124F9A37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莊璧如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CB5C88-F186-4668-8403-FDBA074FA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111321534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07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7BF8A-CE6C-4F01-A3DA-470E6095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covnet1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C1B89E-1F45-4B1C-A459-052E8B1E2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1580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A2F2D-4902-47C5-BDE3-862D52E0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lgraph-1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CD48F3-709D-48DA-83E2-75E97AE2A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15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C7A00-C7A6-49E5-895F-A9C7108B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lgraph-1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BE7E35-F9D2-4F2E-A447-0B6884046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748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E59E5-30DC-4441-80DC-38539093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DLTEX703.m </a:t>
            </a:r>
            <a:r>
              <a:rPr lang="zh-TW" altLang="en-US" dirty="0"/>
              <a:t>執行結果</a:t>
            </a:r>
            <a:r>
              <a:rPr lang="en-US" altLang="zh-TW" dirty="0"/>
              <a:t>+</a:t>
            </a:r>
            <a:r>
              <a:rPr lang="en-US" altLang="zh-TW" dirty="0" err="1"/>
              <a:t>batchnormalization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1FE059-965B-4444-9248-76C4E01B2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698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D91A2-3B5A-445E-A36B-D0CD7FF5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</a:t>
            </a:r>
            <a:r>
              <a:rPr lang="en-US" altLang="zh-TW" dirty="0"/>
              <a:t>DLETX801</a:t>
            </a:r>
            <a:r>
              <a:rPr lang="zh-TW" altLang="en-US"/>
              <a:t>網路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9DC54F9-AB0E-22B6-E77D-0B5146A30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2960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095DC-310C-8B91-D5D0-292D858A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</a:t>
            </a:r>
            <a:r>
              <a:rPr lang="en-US" altLang="zh-TW" dirty="0"/>
              <a:t>DLETX801</a:t>
            </a:r>
            <a:r>
              <a:rPr lang="zh-TW" altLang="en-US" dirty="0"/>
              <a:t>網路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686837-4928-0065-CBD2-F03F1EF15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8830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</Words>
  <Application>Microsoft Office PowerPoint</Application>
  <PresentationFormat>寬螢幕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莊璧如</vt:lpstr>
      <vt:lpstr>covnet1</vt:lpstr>
      <vt:lpstr>lgraph-1</vt:lpstr>
      <vt:lpstr>lgraph-1</vt:lpstr>
      <vt:lpstr>DLTEX703.m 執行結果+batchnormalization</vt:lpstr>
      <vt:lpstr>改DLETX801網路</vt:lpstr>
      <vt:lpstr>改DLETX801網路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111321534</dc:creator>
  <cp:lastModifiedBy>璧如 莊</cp:lastModifiedBy>
  <cp:revision>9</cp:revision>
  <dcterms:created xsi:type="dcterms:W3CDTF">2022-12-23T02:13:33Z</dcterms:created>
  <dcterms:modified xsi:type="dcterms:W3CDTF">2022-12-23T07:41:56Z</dcterms:modified>
</cp:coreProperties>
</file>