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C2A18-10C3-4837-AE84-1147A9CC8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ECEC50-549D-448B-A765-A67E6BF07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F4D1DB-CEDC-4E15-83B5-17230D7A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7E2A-BE69-4104-9529-4FDB4BD51B52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145EFA-70FE-45AA-A13A-BF64EDF0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C758D5-60C8-4B71-BFF6-9715D33A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42BA-FAF3-4194-A9B1-49BD0EB98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99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E3599-8445-44ED-9B88-9E75E8EE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9F5464-B065-44C7-9BFE-E67584059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5AF1A5-EC84-4110-B3AD-E3B05979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7E2A-BE69-4104-9529-4FDB4BD51B52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2CB512-4131-470E-9922-3E4062A5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A9601E-64D9-49B5-A6FA-B471F845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42BA-FAF3-4194-A9B1-49BD0EB98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98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6795514-15D1-4A60-85F1-91CA8AEF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5039FC-DCBF-4FD0-A198-E07122755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FA7C53-0085-4A03-ADA4-EF29386E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7E2A-BE69-4104-9529-4FDB4BD51B52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4768FF-3757-4836-8004-A22FF876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F540E-B3A4-4B6A-A1C8-65A79F63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42BA-FAF3-4194-A9B1-49BD0EB98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88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BF1E4-D836-4EDD-8619-9F6E175B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776A4-5671-4F28-B600-85A84FB6E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0DF91B-835C-4102-A3DE-87326BFD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7E2A-BE69-4104-9529-4FDB4BD51B52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A78B63-D0CE-49AC-BA8C-9049B14E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E71878-61A5-4CB9-A897-652BF35A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42BA-FAF3-4194-A9B1-49BD0EB98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39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4A4D70-CF3A-4169-956B-1FF1B36E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B4831E-4411-437D-B3AF-51730149D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0CF674-951B-479C-B420-81DA5100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7E2A-BE69-4104-9529-4FDB4BD51B52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6D6125-3220-48D6-963F-1A739091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5142D1-EDB2-4541-A49D-4DBC9E47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42BA-FAF3-4194-A9B1-49BD0EB98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82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AA85-3B0E-4B06-978F-274F33C4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9DCFCB-5FC6-4406-B850-E26831EB2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391F07-50A8-4BA3-9472-39A3EA180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9AF3F1-95AE-40C4-B6E5-18A75B38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7E2A-BE69-4104-9529-4FDB4BD51B52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FE12E2-4BA1-449C-BFE1-B4ED8D32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F2AA3D-99F1-4A39-B68F-D891E0F7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42BA-FAF3-4194-A9B1-49BD0EB98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73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0F6F4E-0D38-445F-885F-5DDA98DD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3DC380-D3F7-4211-81B5-27BE9A279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9821A7-8233-44DD-9579-4FBC44D61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CD6756-6FC3-4601-B1E5-EDBCAE088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EEBBE59-B9DE-4DB5-9990-6DEDF8BC4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C99F1A8-5303-4463-B013-9FB6C0C9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7E2A-BE69-4104-9529-4FDB4BD51B52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CE314AF-1F07-453A-A2A9-1132BCB5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1ACA3F7-5C6A-4C64-A4A5-0A227034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42BA-FAF3-4194-A9B1-49BD0EB98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86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3237A4-B94F-4324-91FE-C6A6201C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B19BC0-2806-4044-B6EE-8250DD40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7E2A-BE69-4104-9529-4FDB4BD51B52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18E6A2-F49E-40FD-A443-2D6F0E5F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99854F-5112-4A65-B5D4-C2FC9BCC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42BA-FAF3-4194-A9B1-49BD0EB98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91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FACBF81-4131-4338-A7AE-775774D0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7E2A-BE69-4104-9529-4FDB4BD51B52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3945C1-6AE1-44EE-AAB0-EA40136A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B767E4-299F-4646-BC77-FBF0F3CA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42BA-FAF3-4194-A9B1-49BD0EB98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49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5602F-EBB1-48BB-97C0-223ED443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013DA1-555B-4F0A-A917-B7F86AAB1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2D8C2D-0A17-4B69-B44E-695E4CB5E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67EBB5-B901-4118-84DF-B2811AC2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7E2A-BE69-4104-9529-4FDB4BD51B52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C8E64C-55AB-4F2C-ABBA-CDD042D6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ABADAF-7BDB-413D-B71F-774F7DFC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42BA-FAF3-4194-A9B1-49BD0EB98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1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300A7-E5FC-40A3-BC64-FABA56A7D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A0E101A-E97F-41EC-969B-5F3B5E231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86BF99-BF4E-42A1-B140-8D37E9D8B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1D696F-D796-46CB-8BDF-7B63BB1B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7E2A-BE69-4104-9529-4FDB4BD51B52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F1C695-4543-42CB-8092-CD7C9A17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4076E7-994E-4F9A-A571-CFC991A1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42BA-FAF3-4194-A9B1-49BD0EB98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91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3A0B6F5-C5C0-4EC8-80B1-2B854877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309C61-D269-4AD4-B6FD-BB6D74ABA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A4A796-2CB0-45A5-93EC-51478356B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67E2A-BE69-4104-9529-4FDB4BD51B52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F92F1A-1381-417B-9AAE-DEBE45578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0964AA-0318-48F2-B9E4-F26B918C1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42BA-FAF3-4194-A9B1-49BD0EB98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16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2CDE45-9182-47D5-A566-66E2B59ED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111321534</a:t>
            </a:r>
            <a:r>
              <a:rPr lang="zh-TW" altLang="en-US" dirty="0"/>
              <a:t>莊璧如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C5515F-8EA9-4F43-8AAD-E57CA4009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663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876DA-AB59-4494-9D74-240F6DF2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修改 </a:t>
            </a:r>
            <a:r>
              <a:rPr lang="en-US" altLang="zh-TW" dirty="0"/>
              <a:t>DLTEXC504.m</a:t>
            </a:r>
            <a:r>
              <a:rPr lang="zh-TW" altLang="en-US" dirty="0"/>
              <a:t>，使用 </a:t>
            </a:r>
            <a:r>
              <a:rPr lang="en-US" altLang="zh-TW" dirty="0" err="1"/>
              <a:t>GoogleNet</a:t>
            </a:r>
            <a:r>
              <a:rPr lang="zh-TW" altLang="en-US" dirty="0"/>
              <a:t>，對 </a:t>
            </a:r>
            <a:r>
              <a:rPr lang="en-US" altLang="zh-TW" dirty="0"/>
              <a:t>peppers.png </a:t>
            </a:r>
            <a:r>
              <a:rPr lang="zh-TW" altLang="en-US" dirty="0"/>
              <a:t>進行辨識。之後再加入</a:t>
            </a:r>
            <a:r>
              <a:rPr lang="en-US" altLang="zh-TW" dirty="0"/>
              <a:t>: 1. salt &amp; pepper noise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9EFC1C0-1F2E-4C91-912D-0C0E3132E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96444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49FB5-7B98-44C5-87FE-C6E54E53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Gaussian noise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0EBC6F6-6E30-4ACC-B961-C7FB1D93B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85468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718F5-CDBC-45BF-BC70-D3B6A106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框</a:t>
            </a:r>
            <a:r>
              <a:rPr lang="en-US" altLang="zh-TW" dirty="0"/>
              <a:t>stop sign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93CF863-C0E8-41A9-B2E7-35D2ED943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1968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3B490-D8BA-4318-84E0-2480F8F9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dltexc543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CFAA40-33A2-48CC-92D6-B0CAF8AFD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1630C6-9B43-4E09-A8A7-257930186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574" y="1690688"/>
            <a:ext cx="9255853" cy="520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6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35</Words>
  <Application>Microsoft Office PowerPoint</Application>
  <PresentationFormat>寬螢幕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111321534莊璧如</vt:lpstr>
      <vt:lpstr>修改 DLTEXC504.m，使用 GoogleNet，對 peppers.png 進行辨識。之後再加入: 1. salt &amp; pepper noise</vt:lpstr>
      <vt:lpstr>2. Gaussian noise</vt:lpstr>
      <vt:lpstr>框stop sign</vt:lpstr>
      <vt:lpstr>dltexc543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208user</dc:creator>
  <cp:lastModifiedBy>208user</cp:lastModifiedBy>
  <cp:revision>4</cp:revision>
  <dcterms:created xsi:type="dcterms:W3CDTF">2022-12-30T01:44:05Z</dcterms:created>
  <dcterms:modified xsi:type="dcterms:W3CDTF">2022-12-30T04:02:12Z</dcterms:modified>
</cp:coreProperties>
</file>